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96" r:id="rId2"/>
    <p:sldMasterId id="2147483745" r:id="rId3"/>
  </p:sldMasterIdLst>
  <p:notesMasterIdLst>
    <p:notesMasterId r:id="rId36"/>
  </p:notesMasterIdLst>
  <p:sldIdLst>
    <p:sldId id="309" r:id="rId4"/>
    <p:sldId id="310" r:id="rId5"/>
    <p:sldId id="315" r:id="rId6"/>
    <p:sldId id="379" r:id="rId7"/>
    <p:sldId id="412" r:id="rId8"/>
    <p:sldId id="380" r:id="rId9"/>
    <p:sldId id="381" r:id="rId10"/>
    <p:sldId id="382" r:id="rId11"/>
    <p:sldId id="383" r:id="rId12"/>
    <p:sldId id="384" r:id="rId13"/>
    <p:sldId id="387" r:id="rId14"/>
    <p:sldId id="413" r:id="rId15"/>
    <p:sldId id="390" r:id="rId16"/>
    <p:sldId id="391" r:id="rId17"/>
    <p:sldId id="261" r:id="rId18"/>
    <p:sldId id="392" r:id="rId19"/>
    <p:sldId id="393" r:id="rId20"/>
    <p:sldId id="394" r:id="rId21"/>
    <p:sldId id="395" r:id="rId22"/>
    <p:sldId id="291" r:id="rId23"/>
    <p:sldId id="396" r:id="rId24"/>
    <p:sldId id="397" r:id="rId25"/>
    <p:sldId id="398" r:id="rId26"/>
    <p:sldId id="404" r:id="rId27"/>
    <p:sldId id="405" r:id="rId28"/>
    <p:sldId id="406" r:id="rId29"/>
    <p:sldId id="401" r:id="rId30"/>
    <p:sldId id="408" r:id="rId31"/>
    <p:sldId id="409" r:id="rId32"/>
    <p:sldId id="410" r:id="rId33"/>
    <p:sldId id="411" r:id="rId34"/>
    <p:sldId id="323" r:id="rId35"/>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00FF"/>
    <a:srgbClr val="78840A"/>
    <a:srgbClr val="FF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howGuides="1">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2565F05A-0C0D-4DE0-9538-981F0115F7E0}" type="datetimeFigureOut">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1/15/2022</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Click to edit Master text styles</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 level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Third level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Fourth level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fontAlgn="base"/>
            <a:fld id="{9A0DB2DC-4C9A-4742-B13C-FB6460FD3503}" type="slidenum">
              <a:rPr lang="en-US" sz="1200" strike="noStrike" noProof="1" dirty="0">
                <a:latin typeface="Arial" panose="020B0604020202020204" pitchFamily="34" charset="0"/>
                <a:ea typeface="+mn-ea"/>
                <a:cs typeface="+mn-cs"/>
              </a:rPr>
              <a:t>‹#›</a:t>
            </a:fld>
            <a:endParaRPr lang="en-US" sz="1200" strike="noStrike" noProof="1"/>
          </a:p>
        </p:txBody>
      </p:sp>
    </p:spTree>
    <p:extLst>
      <p:ext uri="{BB962C8B-B14F-4D97-AF65-F5344CB8AC3E}">
        <p14:creationId xmlns:p14="http://schemas.microsoft.com/office/powerpoint/2010/main" val="475118502"/>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75095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405780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5476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54B-AF92-4E45-8471-3F38E4F5B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AE3F15-4454-43F6-BF13-3B1F42581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28DEC-576E-428F-8BAF-97512119BE21}"/>
              </a:ext>
            </a:extLst>
          </p:cNvPr>
          <p:cNvSpPr>
            <a:spLocks noGrp="1"/>
          </p:cNvSpPr>
          <p:nvPr>
            <p:ph type="dt" sz="half" idx="10"/>
          </p:nvPr>
        </p:nvSpPr>
        <p:spPr/>
        <p:txBody>
          <a:bodyPr/>
          <a:lstStyle/>
          <a:p>
            <a:pPr>
              <a:defRPr/>
            </a:pPr>
            <a:endParaRPr lang="en-US" altLang="vi-VN"/>
          </a:p>
        </p:txBody>
      </p:sp>
      <p:sp>
        <p:nvSpPr>
          <p:cNvPr id="5" name="Footer Placeholder 4">
            <a:extLst>
              <a:ext uri="{FF2B5EF4-FFF2-40B4-BE49-F238E27FC236}">
                <a16:creationId xmlns:a16="http://schemas.microsoft.com/office/drawing/2014/main" id="{99089D1E-3C60-41D4-96EC-25991CF7909D}"/>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415CB2E5-E37C-48CC-A4EB-122A5B9876D4}"/>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90500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C8A1-9548-43FA-9857-F48D78842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49D41-6F1D-4070-A2C4-B9E45FFFC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B4560-0A1C-4B99-B306-00249A2D4D6C}"/>
              </a:ext>
            </a:extLst>
          </p:cNvPr>
          <p:cNvSpPr>
            <a:spLocks noGrp="1"/>
          </p:cNvSpPr>
          <p:nvPr>
            <p:ph type="dt" sz="half" idx="10"/>
          </p:nvPr>
        </p:nvSpPr>
        <p:spPr/>
        <p:txBody>
          <a:bodyPr/>
          <a:lstStyle/>
          <a:p>
            <a:pPr>
              <a:defRPr/>
            </a:pPr>
            <a:endParaRPr lang="en-US" altLang="vi-VN"/>
          </a:p>
        </p:txBody>
      </p:sp>
      <p:sp>
        <p:nvSpPr>
          <p:cNvPr id="5" name="Footer Placeholder 4">
            <a:extLst>
              <a:ext uri="{FF2B5EF4-FFF2-40B4-BE49-F238E27FC236}">
                <a16:creationId xmlns:a16="http://schemas.microsoft.com/office/drawing/2014/main" id="{EAC4BBD7-CEA1-4546-8CE4-0965B02EE3AC}"/>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709658C6-0A57-4A05-8AC6-C2D127A89D8A}"/>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66170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FC7E-21C2-4DD3-8FC7-9AC8D73ED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C8D7F-6DE5-4B2F-8FED-B1BF2E7BB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18450-5CAC-4095-BC4B-A03D96365087}"/>
              </a:ext>
            </a:extLst>
          </p:cNvPr>
          <p:cNvSpPr>
            <a:spLocks noGrp="1"/>
          </p:cNvSpPr>
          <p:nvPr>
            <p:ph type="dt" sz="half" idx="10"/>
          </p:nvPr>
        </p:nvSpPr>
        <p:spPr/>
        <p:txBody>
          <a:bodyPr/>
          <a:lstStyle/>
          <a:p>
            <a:pPr>
              <a:defRPr/>
            </a:pPr>
            <a:endParaRPr lang="en-US" altLang="vi-VN"/>
          </a:p>
        </p:txBody>
      </p:sp>
      <p:sp>
        <p:nvSpPr>
          <p:cNvPr id="5" name="Footer Placeholder 4">
            <a:extLst>
              <a:ext uri="{FF2B5EF4-FFF2-40B4-BE49-F238E27FC236}">
                <a16:creationId xmlns:a16="http://schemas.microsoft.com/office/drawing/2014/main" id="{5A0987BB-2B0D-4A10-9DE2-AD292F35103C}"/>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32FCBC52-2F30-4E68-A6F0-3B7B973BAB2C}"/>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116599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61ED-031A-4DAA-A81C-68B9D9208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475290-16DF-4957-AF70-562AA19D6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97AFC-5FE2-4DAF-ABF3-321DB2353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7AD3B-ED4C-495D-84B1-942A3C3BEA1B}"/>
              </a:ext>
            </a:extLst>
          </p:cNvPr>
          <p:cNvSpPr>
            <a:spLocks noGrp="1"/>
          </p:cNvSpPr>
          <p:nvPr>
            <p:ph type="dt" sz="half" idx="10"/>
          </p:nvPr>
        </p:nvSpPr>
        <p:spPr/>
        <p:txBody>
          <a:bodyPr/>
          <a:lstStyle/>
          <a:p>
            <a:pPr>
              <a:defRPr/>
            </a:pPr>
            <a:endParaRPr lang="en-US" altLang="vi-VN"/>
          </a:p>
        </p:txBody>
      </p:sp>
      <p:sp>
        <p:nvSpPr>
          <p:cNvPr id="6" name="Footer Placeholder 5">
            <a:extLst>
              <a:ext uri="{FF2B5EF4-FFF2-40B4-BE49-F238E27FC236}">
                <a16:creationId xmlns:a16="http://schemas.microsoft.com/office/drawing/2014/main" id="{64B44F7F-A1A3-47F6-AC24-92593C4A1880}"/>
              </a:ext>
            </a:extLst>
          </p:cNvPr>
          <p:cNvSpPr>
            <a:spLocks noGrp="1"/>
          </p:cNvSpPr>
          <p:nvPr>
            <p:ph type="ftr" sz="quarter" idx="11"/>
          </p:nvPr>
        </p:nvSpPr>
        <p:spPr/>
        <p:txBody>
          <a:bodyPr/>
          <a:lstStyle/>
          <a:p>
            <a:pPr>
              <a:defRPr/>
            </a:pPr>
            <a:endParaRPr lang="en-US" altLang="vi-VN"/>
          </a:p>
        </p:txBody>
      </p:sp>
      <p:sp>
        <p:nvSpPr>
          <p:cNvPr id="7" name="Slide Number Placeholder 6">
            <a:extLst>
              <a:ext uri="{FF2B5EF4-FFF2-40B4-BE49-F238E27FC236}">
                <a16:creationId xmlns:a16="http://schemas.microsoft.com/office/drawing/2014/main" id="{71CF7ADB-F1DA-41B4-BBDB-3D25B1D32029}"/>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01803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0FF0-52AD-4DBB-8F73-A6081C4AA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EC8593-1B5B-4C5C-A05D-9EE68A25A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70775-07BA-472E-97E3-412DE9535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51CD55-9054-42E5-9AA5-20A9CF0183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B6985-910C-4ADA-A4A6-E31B3AD1D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763AD-C442-4F1B-9C26-6548761010A1}"/>
              </a:ext>
            </a:extLst>
          </p:cNvPr>
          <p:cNvSpPr>
            <a:spLocks noGrp="1"/>
          </p:cNvSpPr>
          <p:nvPr>
            <p:ph type="dt" sz="half" idx="10"/>
          </p:nvPr>
        </p:nvSpPr>
        <p:spPr/>
        <p:txBody>
          <a:bodyPr/>
          <a:lstStyle/>
          <a:p>
            <a:pPr>
              <a:defRPr/>
            </a:pPr>
            <a:endParaRPr lang="en-US" altLang="vi-VN"/>
          </a:p>
        </p:txBody>
      </p:sp>
      <p:sp>
        <p:nvSpPr>
          <p:cNvPr id="8" name="Footer Placeholder 7">
            <a:extLst>
              <a:ext uri="{FF2B5EF4-FFF2-40B4-BE49-F238E27FC236}">
                <a16:creationId xmlns:a16="http://schemas.microsoft.com/office/drawing/2014/main" id="{F2884224-889F-40C6-AD5C-28AA4C6E07EF}"/>
              </a:ext>
            </a:extLst>
          </p:cNvPr>
          <p:cNvSpPr>
            <a:spLocks noGrp="1"/>
          </p:cNvSpPr>
          <p:nvPr>
            <p:ph type="ftr" sz="quarter" idx="11"/>
          </p:nvPr>
        </p:nvSpPr>
        <p:spPr/>
        <p:txBody>
          <a:bodyPr/>
          <a:lstStyle/>
          <a:p>
            <a:pPr>
              <a:defRPr/>
            </a:pPr>
            <a:endParaRPr lang="en-US" altLang="vi-VN"/>
          </a:p>
        </p:txBody>
      </p:sp>
      <p:sp>
        <p:nvSpPr>
          <p:cNvPr id="9" name="Slide Number Placeholder 8">
            <a:extLst>
              <a:ext uri="{FF2B5EF4-FFF2-40B4-BE49-F238E27FC236}">
                <a16:creationId xmlns:a16="http://schemas.microsoft.com/office/drawing/2014/main" id="{1040D9E7-8D4B-4901-9D4E-610EF7A71EC6}"/>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235655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640A-A025-4F5A-9491-75E239155D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46E3E-9C56-4310-B618-B4BAFE4461AF}"/>
              </a:ext>
            </a:extLst>
          </p:cNvPr>
          <p:cNvSpPr>
            <a:spLocks noGrp="1"/>
          </p:cNvSpPr>
          <p:nvPr>
            <p:ph type="dt" sz="half" idx="10"/>
          </p:nvPr>
        </p:nvSpPr>
        <p:spPr/>
        <p:txBody>
          <a:bodyPr/>
          <a:lstStyle/>
          <a:p>
            <a:pPr>
              <a:defRPr/>
            </a:pPr>
            <a:endParaRPr lang="en-US" altLang="vi-VN"/>
          </a:p>
        </p:txBody>
      </p:sp>
      <p:sp>
        <p:nvSpPr>
          <p:cNvPr id="4" name="Footer Placeholder 3">
            <a:extLst>
              <a:ext uri="{FF2B5EF4-FFF2-40B4-BE49-F238E27FC236}">
                <a16:creationId xmlns:a16="http://schemas.microsoft.com/office/drawing/2014/main" id="{6689C187-F477-4864-8ABB-19C1F8E440EA}"/>
              </a:ext>
            </a:extLst>
          </p:cNvPr>
          <p:cNvSpPr>
            <a:spLocks noGrp="1"/>
          </p:cNvSpPr>
          <p:nvPr>
            <p:ph type="ftr" sz="quarter" idx="11"/>
          </p:nvPr>
        </p:nvSpPr>
        <p:spPr/>
        <p:txBody>
          <a:bodyPr/>
          <a:lstStyle/>
          <a:p>
            <a:pPr>
              <a:defRPr/>
            </a:pPr>
            <a:endParaRPr lang="en-US" altLang="vi-VN"/>
          </a:p>
        </p:txBody>
      </p:sp>
      <p:sp>
        <p:nvSpPr>
          <p:cNvPr id="5" name="Slide Number Placeholder 4">
            <a:extLst>
              <a:ext uri="{FF2B5EF4-FFF2-40B4-BE49-F238E27FC236}">
                <a16:creationId xmlns:a16="http://schemas.microsoft.com/office/drawing/2014/main" id="{0E996D65-5A2E-466A-B9F5-7E7AD552FD02}"/>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76870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74D4F-CEA1-4362-8A37-4EC402B4B938}"/>
              </a:ext>
            </a:extLst>
          </p:cNvPr>
          <p:cNvSpPr>
            <a:spLocks noGrp="1"/>
          </p:cNvSpPr>
          <p:nvPr>
            <p:ph type="dt" sz="half" idx="10"/>
          </p:nvPr>
        </p:nvSpPr>
        <p:spPr/>
        <p:txBody>
          <a:bodyPr/>
          <a:lstStyle/>
          <a:p>
            <a:pPr>
              <a:defRPr/>
            </a:pPr>
            <a:endParaRPr lang="en-US" altLang="vi-VN"/>
          </a:p>
        </p:txBody>
      </p:sp>
      <p:sp>
        <p:nvSpPr>
          <p:cNvPr id="3" name="Footer Placeholder 2">
            <a:extLst>
              <a:ext uri="{FF2B5EF4-FFF2-40B4-BE49-F238E27FC236}">
                <a16:creationId xmlns:a16="http://schemas.microsoft.com/office/drawing/2014/main" id="{92DE66B0-33CE-41B1-A2F6-001FBD914A8C}"/>
              </a:ext>
            </a:extLst>
          </p:cNvPr>
          <p:cNvSpPr>
            <a:spLocks noGrp="1"/>
          </p:cNvSpPr>
          <p:nvPr>
            <p:ph type="ftr" sz="quarter" idx="11"/>
          </p:nvPr>
        </p:nvSpPr>
        <p:spPr/>
        <p:txBody>
          <a:bodyPr/>
          <a:lstStyle/>
          <a:p>
            <a:pPr>
              <a:defRPr/>
            </a:pPr>
            <a:endParaRPr lang="en-US" altLang="vi-VN"/>
          </a:p>
        </p:txBody>
      </p:sp>
      <p:sp>
        <p:nvSpPr>
          <p:cNvPr id="4" name="Slide Number Placeholder 3">
            <a:extLst>
              <a:ext uri="{FF2B5EF4-FFF2-40B4-BE49-F238E27FC236}">
                <a16:creationId xmlns:a16="http://schemas.microsoft.com/office/drawing/2014/main" id="{BB8F142F-6F31-4BB6-AC49-2B94586C1EFD}"/>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277494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F37F-22DF-484E-B577-469317649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943A8-4B73-4AC7-9797-1A3F288D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F19A96-400E-42D5-BEF1-C32DE6FD3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02C6A-D838-47E5-A1AE-0C3B12671B87}"/>
              </a:ext>
            </a:extLst>
          </p:cNvPr>
          <p:cNvSpPr>
            <a:spLocks noGrp="1"/>
          </p:cNvSpPr>
          <p:nvPr>
            <p:ph type="dt" sz="half" idx="10"/>
          </p:nvPr>
        </p:nvSpPr>
        <p:spPr/>
        <p:txBody>
          <a:bodyPr/>
          <a:lstStyle/>
          <a:p>
            <a:pPr>
              <a:defRPr/>
            </a:pPr>
            <a:endParaRPr lang="en-US" altLang="vi-VN"/>
          </a:p>
        </p:txBody>
      </p:sp>
      <p:sp>
        <p:nvSpPr>
          <p:cNvPr id="6" name="Footer Placeholder 5">
            <a:extLst>
              <a:ext uri="{FF2B5EF4-FFF2-40B4-BE49-F238E27FC236}">
                <a16:creationId xmlns:a16="http://schemas.microsoft.com/office/drawing/2014/main" id="{7EDF5488-6111-459D-B46E-6C15374E793B}"/>
              </a:ext>
            </a:extLst>
          </p:cNvPr>
          <p:cNvSpPr>
            <a:spLocks noGrp="1"/>
          </p:cNvSpPr>
          <p:nvPr>
            <p:ph type="ftr" sz="quarter" idx="11"/>
          </p:nvPr>
        </p:nvSpPr>
        <p:spPr/>
        <p:txBody>
          <a:bodyPr/>
          <a:lstStyle/>
          <a:p>
            <a:pPr>
              <a:defRPr/>
            </a:pPr>
            <a:endParaRPr lang="en-US" altLang="vi-VN"/>
          </a:p>
        </p:txBody>
      </p:sp>
      <p:sp>
        <p:nvSpPr>
          <p:cNvPr id="7" name="Slide Number Placeholder 6">
            <a:extLst>
              <a:ext uri="{FF2B5EF4-FFF2-40B4-BE49-F238E27FC236}">
                <a16:creationId xmlns:a16="http://schemas.microsoft.com/office/drawing/2014/main" id="{5203B505-DC47-4785-9C19-CCFD500E3856}"/>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59209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248496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63D7-E592-4320-AAB9-2088BD763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AA7B05-3118-445B-9A26-0508B9DBB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CA604-5445-4021-B5DE-A08FDFC9B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D5115-711E-427D-9AB0-F92F0D474081}"/>
              </a:ext>
            </a:extLst>
          </p:cNvPr>
          <p:cNvSpPr>
            <a:spLocks noGrp="1"/>
          </p:cNvSpPr>
          <p:nvPr>
            <p:ph type="dt" sz="half" idx="10"/>
          </p:nvPr>
        </p:nvSpPr>
        <p:spPr/>
        <p:txBody>
          <a:bodyPr/>
          <a:lstStyle/>
          <a:p>
            <a:pPr>
              <a:defRPr/>
            </a:pPr>
            <a:endParaRPr lang="en-US" altLang="vi-VN"/>
          </a:p>
        </p:txBody>
      </p:sp>
      <p:sp>
        <p:nvSpPr>
          <p:cNvPr id="6" name="Footer Placeholder 5">
            <a:extLst>
              <a:ext uri="{FF2B5EF4-FFF2-40B4-BE49-F238E27FC236}">
                <a16:creationId xmlns:a16="http://schemas.microsoft.com/office/drawing/2014/main" id="{2A0D514A-57BF-4F3A-A174-760A47BB3330}"/>
              </a:ext>
            </a:extLst>
          </p:cNvPr>
          <p:cNvSpPr>
            <a:spLocks noGrp="1"/>
          </p:cNvSpPr>
          <p:nvPr>
            <p:ph type="ftr" sz="quarter" idx="11"/>
          </p:nvPr>
        </p:nvSpPr>
        <p:spPr/>
        <p:txBody>
          <a:bodyPr/>
          <a:lstStyle/>
          <a:p>
            <a:pPr>
              <a:defRPr/>
            </a:pPr>
            <a:endParaRPr lang="en-US" altLang="vi-VN"/>
          </a:p>
        </p:txBody>
      </p:sp>
      <p:sp>
        <p:nvSpPr>
          <p:cNvPr id="7" name="Slide Number Placeholder 6">
            <a:extLst>
              <a:ext uri="{FF2B5EF4-FFF2-40B4-BE49-F238E27FC236}">
                <a16:creationId xmlns:a16="http://schemas.microsoft.com/office/drawing/2014/main" id="{ACBDDA67-A794-4A8B-977E-6EB718AC136A}"/>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263569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0ED9-4F57-4109-A28D-650996383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6E2A0-937A-4E68-B923-F47C74A88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0763A-D20D-450A-988E-7F600BD26EFB}"/>
              </a:ext>
            </a:extLst>
          </p:cNvPr>
          <p:cNvSpPr>
            <a:spLocks noGrp="1"/>
          </p:cNvSpPr>
          <p:nvPr>
            <p:ph type="dt" sz="half" idx="10"/>
          </p:nvPr>
        </p:nvSpPr>
        <p:spPr/>
        <p:txBody>
          <a:bodyPr/>
          <a:lstStyle/>
          <a:p>
            <a:pPr>
              <a:defRPr/>
            </a:pPr>
            <a:endParaRPr lang="en-US" altLang="vi-VN"/>
          </a:p>
        </p:txBody>
      </p:sp>
      <p:sp>
        <p:nvSpPr>
          <p:cNvPr id="5" name="Footer Placeholder 4">
            <a:extLst>
              <a:ext uri="{FF2B5EF4-FFF2-40B4-BE49-F238E27FC236}">
                <a16:creationId xmlns:a16="http://schemas.microsoft.com/office/drawing/2014/main" id="{D0F3A869-4D27-4CD4-8933-7EEA14A81716}"/>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619EAFBD-B524-4C5D-8CB6-718401A061B4}"/>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5707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36F5D-F4C2-41A8-8639-C9FA911CF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875C6-FB3B-45C6-A3E5-88580B34B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41966-D7EA-4E3D-9245-32A9064C729D}"/>
              </a:ext>
            </a:extLst>
          </p:cNvPr>
          <p:cNvSpPr>
            <a:spLocks noGrp="1"/>
          </p:cNvSpPr>
          <p:nvPr>
            <p:ph type="dt" sz="half" idx="10"/>
          </p:nvPr>
        </p:nvSpPr>
        <p:spPr/>
        <p:txBody>
          <a:bodyPr/>
          <a:lstStyle/>
          <a:p>
            <a:pPr>
              <a:defRPr/>
            </a:pPr>
            <a:endParaRPr lang="en-US" altLang="vi-VN"/>
          </a:p>
        </p:txBody>
      </p:sp>
      <p:sp>
        <p:nvSpPr>
          <p:cNvPr id="5" name="Footer Placeholder 4">
            <a:extLst>
              <a:ext uri="{FF2B5EF4-FFF2-40B4-BE49-F238E27FC236}">
                <a16:creationId xmlns:a16="http://schemas.microsoft.com/office/drawing/2014/main" id="{E346F128-47FE-452C-A766-65D81809463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E2ED91FD-AFAD-4FBE-BA90-76C60D1F938C}"/>
              </a:ext>
            </a:extLst>
          </p:cNvPr>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7737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1991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399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13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9436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574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4"/>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7"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 name="TextBox 10"/>
          <p:cNvSpPr txBox="1"/>
          <p:nvPr userDrawn="1"/>
        </p:nvSpPr>
        <p:spPr>
          <a:xfrm>
            <a:off x="11300686" y="6248767"/>
            <a:ext cx="519694" cy="420564"/>
          </a:xfrm>
          <a:prstGeom prst="rect">
            <a:avLst/>
          </a:prstGeom>
          <a:noFill/>
        </p:spPr>
        <p:txBody>
          <a:bodyPr wrap="none" rtlCol="0">
            <a:spAutoFit/>
          </a:bodyPr>
          <a:lstStyle/>
          <a:p>
            <a:fld id="{15E71900-10A2-4CC6-8A82-1659C4480C15}" type="slidenum">
              <a:rPr lang="zh-CN" altLang="en-US" sz="2133">
                <a:solidFill>
                  <a:prstClr val="black">
                    <a:lumMod val="65000"/>
                    <a:lumOff val="35000"/>
                  </a:prstClr>
                </a:solidFill>
              </a:rPr>
              <a:pPr/>
              <a:t>‹#›</a:t>
            </a:fld>
            <a:endParaRPr lang="zh-CN" altLang="en-US" sz="2133" dirty="0">
              <a:solidFill>
                <a:prstClr val="black">
                  <a:lumMod val="65000"/>
                  <a:lumOff val="35000"/>
                </a:prstClr>
              </a:solidFill>
            </a:endParaRPr>
          </a:p>
        </p:txBody>
      </p:sp>
    </p:spTree>
    <p:extLst>
      <p:ext uri="{BB962C8B-B14F-4D97-AF65-F5344CB8AC3E}">
        <p14:creationId xmlns:p14="http://schemas.microsoft.com/office/powerpoint/2010/main" val="4007776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098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198094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611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4264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3732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551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vi-VN"/>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8453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vi-VN"/>
          </a:p>
        </p:txBody>
      </p:sp>
      <p:sp>
        <p:nvSpPr>
          <p:cNvPr id="8" name="Footer Placeholder 7"/>
          <p:cNvSpPr>
            <a:spLocks noGrp="1"/>
          </p:cNvSpPr>
          <p:nvPr>
            <p:ph type="ftr" sz="quarter" idx="11"/>
          </p:nvPr>
        </p:nvSpPr>
        <p:spPr/>
        <p:txBody>
          <a:bodyPr/>
          <a:lstStyle/>
          <a:p>
            <a:pPr>
              <a:defRPr/>
            </a:pPr>
            <a:endParaRPr lang="en-US" altLang="vi-VN"/>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91459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vi-VN"/>
          </a:p>
        </p:txBody>
      </p:sp>
      <p:sp>
        <p:nvSpPr>
          <p:cNvPr id="4" name="Footer Placeholder 3"/>
          <p:cNvSpPr>
            <a:spLocks noGrp="1"/>
          </p:cNvSpPr>
          <p:nvPr>
            <p:ph type="ftr" sz="quarter" idx="11"/>
          </p:nvPr>
        </p:nvSpPr>
        <p:spPr/>
        <p:txBody>
          <a:bodyPr/>
          <a:lstStyle/>
          <a:p>
            <a:pPr>
              <a:defRPr/>
            </a:pPr>
            <a:endParaRPr lang="en-US" altLang="vi-VN"/>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283264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vi-VN"/>
          </a:p>
        </p:txBody>
      </p:sp>
      <p:sp>
        <p:nvSpPr>
          <p:cNvPr id="3" name="Footer Placeholder 2"/>
          <p:cNvSpPr>
            <a:spLocks noGrp="1"/>
          </p:cNvSpPr>
          <p:nvPr>
            <p:ph type="ftr" sz="quarter" idx="11"/>
          </p:nvPr>
        </p:nvSpPr>
        <p:spPr/>
        <p:txBody>
          <a:bodyPr/>
          <a:lstStyle/>
          <a:p>
            <a:pPr>
              <a:defRPr/>
            </a:pPr>
            <a:endParaRPr lang="en-US" altLang="vi-VN"/>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137522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vi-VN"/>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5648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vi-VN"/>
          </a:p>
        </p:txBody>
      </p:sp>
      <p:sp>
        <p:nvSpPr>
          <p:cNvPr id="6" name="Footer Placeholder 5"/>
          <p:cNvSpPr>
            <a:spLocks noGrp="1"/>
          </p:cNvSpPr>
          <p:nvPr>
            <p:ph type="ftr" sz="quarter" idx="11"/>
          </p:nvPr>
        </p:nvSpPr>
        <p:spPr/>
        <p:txBody>
          <a:bodyPr/>
          <a:lstStyle/>
          <a:p>
            <a:pPr>
              <a:defRPr/>
            </a:pPr>
            <a:endParaRPr lang="en-US" altLang="vi-VN"/>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78531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3553491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503E6-01EB-44DE-9361-79341CBB2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737C6-C60F-4796-812F-278880140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A38B4-CF6A-47DE-97D5-3D559492D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vi-VN"/>
          </a:p>
        </p:txBody>
      </p:sp>
      <p:sp>
        <p:nvSpPr>
          <p:cNvPr id="5" name="Footer Placeholder 4">
            <a:extLst>
              <a:ext uri="{FF2B5EF4-FFF2-40B4-BE49-F238E27FC236}">
                <a16:creationId xmlns:a16="http://schemas.microsoft.com/office/drawing/2014/main" id="{AB2BC3E0-65C2-49AF-B583-5F1D8C0D6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vi-VN"/>
          </a:p>
        </p:txBody>
      </p:sp>
      <p:sp>
        <p:nvSpPr>
          <p:cNvPr id="6" name="Slide Number Placeholder 5">
            <a:extLst>
              <a:ext uri="{FF2B5EF4-FFF2-40B4-BE49-F238E27FC236}">
                <a16:creationId xmlns:a16="http://schemas.microsoft.com/office/drawing/2014/main" id="{717C421A-F268-4DB2-BF6B-0B95F1AEC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fld id="{9A0DB2DC-4C9A-4742-B13C-FB6460FD3503}" type="slidenum">
              <a:rPr lang="en-US" altLang="vi-VN" strike="noStrike" noProof="1" smtClean="0">
                <a:latin typeface="Arial" panose="020B0604020202020204" pitchFamily="34" charset="0"/>
                <a:ea typeface="+mn-ea"/>
                <a:cs typeface="+mn-cs"/>
              </a:rPr>
              <a:t>‹#›</a:t>
            </a:fld>
            <a:endParaRPr lang="en-US" altLang="vi-VN" strike="noStrike" noProof="1">
              <a:latin typeface="Arial" panose="020B0604020202020204" pitchFamily="34" charset="0"/>
            </a:endParaRPr>
          </a:p>
        </p:txBody>
      </p:sp>
    </p:spTree>
    <p:extLst>
      <p:ext uri="{BB962C8B-B14F-4D97-AF65-F5344CB8AC3E}">
        <p14:creationId xmlns:p14="http://schemas.microsoft.com/office/powerpoint/2010/main" val="74485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solidFill>
                  <a:prstClr val="black">
                    <a:tint val="75000"/>
                  </a:prstClr>
                </a:solidFill>
              </a:rPr>
              <a:pPr/>
              <a:t>2022/1/15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8483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2.wdp"/><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2.wdp"/><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3.wdp"/><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2.wdp"/><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WordArt 21">
            <a:extLst>
              <a:ext uri="{FF2B5EF4-FFF2-40B4-BE49-F238E27FC236}">
                <a16:creationId xmlns:a16="http://schemas.microsoft.com/office/drawing/2014/main" id="{AA84ADAD-1A76-47C6-AD73-71599473A8D8}"/>
              </a:ext>
            </a:extLst>
          </p:cNvPr>
          <p:cNvSpPr>
            <a:spLocks noChangeArrowheads="1" noChangeShapeType="1" noTextEdit="1"/>
          </p:cNvSpPr>
          <p:nvPr/>
        </p:nvSpPr>
        <p:spPr bwMode="auto">
          <a:xfrm>
            <a:off x="1981308" y="1066862"/>
            <a:ext cx="8534176" cy="3505108"/>
          </a:xfrm>
          <a:prstGeom prst="rect">
            <a:avLst/>
          </a:prstGeom>
        </p:spPr>
        <p:txBody>
          <a:bodyPr wrap="none" fromWordArt="1">
            <a:prstTxWarp prst="textDeflate">
              <a:avLst>
                <a:gd name="adj" fmla="val 26227"/>
              </a:avLst>
            </a:prstTxWarp>
          </a:bodyPr>
          <a:lstStyle/>
          <a:p>
            <a:pPr algn="ctr"/>
            <a:r>
              <a:rPr lang="vi-VN" sz="949"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Chào mừng các con</a:t>
            </a:r>
          </a:p>
          <a:p>
            <a:pPr algn="ctr"/>
            <a:r>
              <a:rPr lang="vi-VN" sz="949"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tham gia lớp học trực tuyến</a:t>
            </a:r>
            <a:r>
              <a:rPr lang="en-US" sz="949"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0FCEC2D-8203-451F-978D-2BAD3D9B9F03}"/>
              </a:ext>
            </a:extLst>
          </p:cNvPr>
          <p:cNvSpPr txBox="1"/>
          <p:nvPr/>
        </p:nvSpPr>
        <p:spPr>
          <a:xfrm>
            <a:off x="3619565" y="3657594"/>
            <a:ext cx="5257662" cy="1200329"/>
          </a:xfrm>
          <a:prstGeom prst="rect">
            <a:avLst/>
          </a:prstGeom>
          <a:noFill/>
        </p:spPr>
        <p:txBody>
          <a:bodyPr wrap="square" rtlCol="0">
            <a:spAutoFit/>
          </a:bodyPr>
          <a:lstStyle/>
          <a:p>
            <a:pPr algn="ctr"/>
            <a:r>
              <a:rPr lang="vi-VN" sz="3600" b="1" dirty="0">
                <a:solidFill>
                  <a:srgbClr val="FF0000"/>
                </a:solidFill>
                <a:latin typeface="+mj-lt"/>
              </a:rPr>
              <a:t>Lớp 3</a:t>
            </a:r>
          </a:p>
          <a:p>
            <a:pPr algn="ctr"/>
            <a:r>
              <a:rPr lang="vi-VN" sz="3600" b="1" dirty="0">
                <a:solidFill>
                  <a:srgbClr val="FF0000"/>
                </a:solidFill>
                <a:latin typeface="+mj-lt"/>
              </a:rPr>
              <a:t>Môn: Tiếng việt</a:t>
            </a:r>
          </a:p>
        </p:txBody>
      </p:sp>
      <p:sp>
        <p:nvSpPr>
          <p:cNvPr id="7" name="Rectangle 6">
            <a:extLst>
              <a:ext uri="{FF2B5EF4-FFF2-40B4-BE49-F238E27FC236}">
                <a16:creationId xmlns:a16="http://schemas.microsoft.com/office/drawing/2014/main" id="{86371366-F531-4D7B-8601-EEB60DEE0E1B}"/>
              </a:ext>
            </a:extLst>
          </p:cNvPr>
          <p:cNvSpPr/>
          <p:nvPr/>
        </p:nvSpPr>
        <p:spPr>
          <a:xfrm>
            <a:off x="2642135" y="914466"/>
            <a:ext cx="754360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u="sng"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TRƯỜNG TIỂU HỌC CỰ KHỐI</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4C7D91FD-83CA-4E3A-8F0C-BFAE1F8B5B5D}"/>
              </a:ext>
            </a:extLst>
          </p:cNvPr>
          <p:cNvSpPr txBox="1"/>
          <p:nvPr/>
        </p:nvSpPr>
        <p:spPr>
          <a:xfrm>
            <a:off x="3657664" y="457278"/>
            <a:ext cx="4876672" cy="769441"/>
          </a:xfrm>
          <a:prstGeom prst="rect">
            <a:avLst/>
          </a:prstGeom>
          <a:ln/>
        </p:spPr>
        <p:style>
          <a:lnRef idx="2">
            <a:schemeClr val="dk1"/>
          </a:lnRef>
          <a:fillRef idx="1">
            <a:schemeClr val="lt1"/>
          </a:fillRef>
          <a:effectRef idx="0">
            <a:schemeClr val="dk1"/>
          </a:effectRef>
          <a:fontRef idx="minor">
            <a:schemeClr val="dk1"/>
          </a:fontRef>
        </p:style>
        <p:txBody>
          <a:bodyPr wrap="square" anchor="t" anchorCtr="0">
            <a:spAutoFit/>
          </a:bodyPr>
          <a:lstStyle/>
          <a:p>
            <a:pPr>
              <a:spcBef>
                <a:spcPct val="50000"/>
              </a:spcBef>
            </a:pPr>
            <a:r>
              <a:rPr lang="en-US" altLang="vi-VN" sz="4400" b="1" dirty="0">
                <a:solidFill>
                  <a:srgbClr val="000099"/>
                </a:solidFill>
                <a:latin typeface="Times New Roman" panose="02020603050405020304" pitchFamily="18" charset="0"/>
              </a:rPr>
              <a:t>LUYỆN </a:t>
            </a:r>
            <a:r>
              <a:rPr lang="en-US" altLang="vi-VN" sz="4400" b="1">
                <a:solidFill>
                  <a:srgbClr val="000099"/>
                </a:solidFill>
                <a:latin typeface="Times New Roman" panose="02020603050405020304" pitchFamily="18" charset="0"/>
              </a:rPr>
              <a:t>ĐỌC</a:t>
            </a:r>
            <a:r>
              <a:rPr lang="vi-VN" altLang="vi-VN" sz="4400" b="1" dirty="0">
                <a:solidFill>
                  <a:srgbClr val="000099"/>
                </a:solidFill>
                <a:latin typeface="Times New Roman" panose="02020603050405020304" pitchFamily="18" charset="0"/>
              </a:rPr>
              <a:t> CÂU</a:t>
            </a:r>
            <a:endParaRPr lang="en-US" altLang="vi-VN" sz="4400" b="1" dirty="0">
              <a:solidFill>
                <a:srgbClr val="000099"/>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9687930-8A46-4AC3-BB66-D171608A7D1B}"/>
              </a:ext>
            </a:extLst>
          </p:cNvPr>
          <p:cNvSpPr txBox="1"/>
          <p:nvPr/>
        </p:nvSpPr>
        <p:spPr>
          <a:xfrm>
            <a:off x="3048856" y="2523627"/>
            <a:ext cx="6097712" cy="523220"/>
          </a:xfrm>
          <a:prstGeom prst="rect">
            <a:avLst/>
          </a:prstGeom>
          <a:noFill/>
        </p:spPr>
        <p:txBody>
          <a:bodyPr wrap="square">
            <a:spAutoFit/>
          </a:bodyPr>
          <a:lstStyle/>
          <a:p>
            <a:pPr algn="just"/>
            <a:endParaRPr lang="en-US" altLang="vi-VN" sz="2800" b="1" i="1" dirty="0">
              <a:solidFill>
                <a:srgbClr val="FF0000"/>
              </a:solidFill>
              <a:latin typeface="Times New Roman" panose="02020603050405020304" pitchFamily="18" charset="0"/>
              <a:ea typeface="Times New Roman" panose="02020603050405020304" pitchFamily="18" charset="0"/>
            </a:endParaRPr>
          </a:p>
        </p:txBody>
      </p:sp>
      <p:sp>
        <p:nvSpPr>
          <p:cNvPr id="7" name="Rounded Rectangle 5">
            <a:extLst>
              <a:ext uri="{FF2B5EF4-FFF2-40B4-BE49-F238E27FC236}">
                <a16:creationId xmlns:a16="http://schemas.microsoft.com/office/drawing/2014/main" id="{4D7B25A4-10DA-40BB-A8A8-C4A2F5C576FD}"/>
              </a:ext>
            </a:extLst>
          </p:cNvPr>
          <p:cNvSpPr/>
          <p:nvPr/>
        </p:nvSpPr>
        <p:spPr>
          <a:xfrm>
            <a:off x="838338" y="1516580"/>
            <a:ext cx="10667720" cy="1268657"/>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buFont typeface="Arial" panose="020B0604020202020204" pitchFamily="34" charset="0"/>
              <a:buChar char="•"/>
            </a:pPr>
            <a:r>
              <a:rPr lang="en-US" altLang="vi-VN" i="1" dirty="0" err="1">
                <a:solidFill>
                  <a:schemeClr val="tx1"/>
                </a:solidFill>
                <a:latin typeface="Times New Roman" panose="02020603050405020304" pitchFamily="18" charset="0"/>
              </a:rPr>
              <a:t>Chúng</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bắt</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dân</a:t>
            </a:r>
            <a:r>
              <a:rPr lang="en-US" altLang="vi-VN" i="1" dirty="0">
                <a:solidFill>
                  <a:schemeClr val="tx1"/>
                </a:solidFill>
                <a:latin typeface="Times New Roman" panose="02020603050405020304" pitchFamily="18" charset="0"/>
              </a:rPr>
              <a:t> ta </a:t>
            </a:r>
            <a:r>
              <a:rPr lang="en-US" altLang="vi-VN" i="1" u="sng" dirty="0" err="1">
                <a:solidFill>
                  <a:schemeClr val="tx1"/>
                </a:solidFill>
                <a:latin typeface="Times New Roman" panose="02020603050405020304" pitchFamily="18" charset="0"/>
              </a:rPr>
              <a:t>lên</a:t>
            </a:r>
            <a:r>
              <a:rPr lang="en-US" altLang="vi-VN" i="1" u="sng" dirty="0">
                <a:solidFill>
                  <a:schemeClr val="tx1"/>
                </a:solidFill>
                <a:latin typeface="Times New Roman" panose="02020603050405020304" pitchFamily="18" charset="0"/>
              </a:rPr>
              <a:t> </a:t>
            </a:r>
            <a:r>
              <a:rPr lang="en-US" altLang="vi-VN" i="1" u="sng" dirty="0" err="1">
                <a:solidFill>
                  <a:schemeClr val="tx1"/>
                </a:solidFill>
                <a:latin typeface="Times New Roman" panose="02020603050405020304" pitchFamily="18" charset="0"/>
              </a:rPr>
              <a:t>rừng</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săn</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thú</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lạ</a:t>
            </a:r>
            <a:r>
              <a:rPr lang="en-US" altLang="vi-VN" i="1" dirty="0">
                <a:solidFill>
                  <a:schemeClr val="tx1"/>
                </a:solidFill>
                <a:latin typeface="Times New Roman" panose="02020603050405020304" pitchFamily="18" charset="0"/>
              </a:rPr>
              <a:t>,</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en-US" altLang="vi-VN" i="1" u="sng" dirty="0" err="1">
                <a:solidFill>
                  <a:schemeClr val="tx1"/>
                </a:solidFill>
                <a:latin typeface="Times New Roman" panose="02020603050405020304" pitchFamily="18" charset="0"/>
              </a:rPr>
              <a:t>xuống</a:t>
            </a:r>
            <a:r>
              <a:rPr lang="en-US" altLang="vi-VN" i="1" u="sng" dirty="0">
                <a:solidFill>
                  <a:schemeClr val="tx1"/>
                </a:solidFill>
                <a:latin typeface="Times New Roman" panose="02020603050405020304" pitchFamily="18" charset="0"/>
              </a:rPr>
              <a:t> </a:t>
            </a:r>
            <a:r>
              <a:rPr lang="en-US" altLang="vi-VN" i="1" u="sng" dirty="0" err="1">
                <a:solidFill>
                  <a:schemeClr val="tx1"/>
                </a:solidFill>
                <a:latin typeface="Times New Roman" panose="02020603050405020304" pitchFamily="18" charset="0"/>
              </a:rPr>
              <a:t>biển</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mò</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ngọc</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trai</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khiến</a:t>
            </a:r>
            <a:r>
              <a:rPr lang="en-US" altLang="vi-VN" i="1" dirty="0">
                <a:solidFill>
                  <a:schemeClr val="tx1"/>
                </a:solidFill>
                <a:latin typeface="Times New Roman" panose="02020603050405020304" pitchFamily="18" charset="0"/>
              </a:rPr>
              <a:t> bao </a:t>
            </a:r>
            <a:r>
              <a:rPr lang="en-US" altLang="vi-VN" i="1" dirty="0" err="1">
                <a:solidFill>
                  <a:schemeClr val="tx1"/>
                </a:solidFill>
                <a:latin typeface="Times New Roman" panose="02020603050405020304" pitchFamily="18" charset="0"/>
              </a:rPr>
              <a:t>người</a:t>
            </a:r>
            <a:r>
              <a:rPr lang="en-US" altLang="vi-VN" i="1" dirty="0">
                <a:solidFill>
                  <a:schemeClr val="tx1"/>
                </a:solidFill>
                <a:latin typeface="Times New Roman" panose="02020603050405020304" pitchFamily="18" charset="0"/>
              </a:rPr>
              <a:t> </a:t>
            </a:r>
            <a:r>
              <a:rPr lang="en-US" altLang="vi-VN" i="1" u="sng" dirty="0" err="1">
                <a:solidFill>
                  <a:schemeClr val="tx1"/>
                </a:solidFill>
                <a:latin typeface="Times New Roman" panose="02020603050405020304" pitchFamily="18" charset="0"/>
              </a:rPr>
              <a:t>thiệt</a:t>
            </a:r>
            <a:r>
              <a:rPr lang="en-US" altLang="vi-VN" i="1" u="sng" dirty="0">
                <a:solidFill>
                  <a:schemeClr val="tx1"/>
                </a:solidFill>
                <a:latin typeface="Times New Roman" panose="02020603050405020304" pitchFamily="18" charset="0"/>
              </a:rPr>
              <a:t> </a:t>
            </a:r>
            <a:r>
              <a:rPr lang="en-US" altLang="vi-VN" i="1" u="sng" dirty="0" err="1">
                <a:solidFill>
                  <a:schemeClr val="tx1"/>
                </a:solidFill>
                <a:latin typeface="Times New Roman" panose="02020603050405020304" pitchFamily="18" charset="0"/>
              </a:rPr>
              <a:t>mạng</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 </a:t>
            </a:r>
            <a:r>
              <a:rPr lang="en-US" altLang="vi-VN" i="1" dirty="0" err="1">
                <a:solidFill>
                  <a:schemeClr val="tx1"/>
                </a:solidFill>
                <a:latin typeface="Times New Roman" panose="02020603050405020304" pitchFamily="18" charset="0"/>
              </a:rPr>
              <a:t>vì</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hổ</a:t>
            </a:r>
            <a:r>
              <a:rPr lang="en-US" altLang="vi-VN" i="1" dirty="0">
                <a:solidFill>
                  <a:schemeClr val="tx1"/>
                </a:solidFill>
                <a:latin typeface="Times New Roman" panose="02020603050405020304" pitchFamily="18" charset="0"/>
              </a:rPr>
              <a:t> </a:t>
            </a:r>
            <a:r>
              <a:rPr lang="vi-VN" altLang="vi-VN" i="1" dirty="0">
                <a:solidFill>
                  <a:schemeClr val="tx1"/>
                </a:solidFill>
                <a:latin typeface="Times New Roman" panose="02020603050405020304" pitchFamily="18" charset="0"/>
              </a:rPr>
              <a:t>báo,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cá</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sấu</a:t>
            </a:r>
            <a:r>
              <a:rPr lang="en-US" altLang="vi-VN" i="1" dirty="0">
                <a:solidFill>
                  <a:schemeClr val="tx1"/>
                </a:solidFill>
                <a:latin typeface="Times New Roman" panose="02020603050405020304" pitchFamily="18" charset="0"/>
              </a:rPr>
              <a:t>,</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a:t>
            </a:r>
            <a:r>
              <a:rPr lang="en-US" altLang="vi-VN" sz="4000" dirty="0">
                <a:solidFill>
                  <a:srgbClr val="FF0000"/>
                </a:solidFill>
                <a:latin typeface="Times New Roman" panose="02020603050405020304" pitchFamily="18" charset="0"/>
              </a:rPr>
              <a:t> </a:t>
            </a:r>
            <a:r>
              <a:rPr lang="en-US" altLang="vi-VN" i="1" dirty="0" err="1">
                <a:solidFill>
                  <a:schemeClr val="tx1"/>
                </a:solidFill>
                <a:latin typeface="Times New Roman" panose="02020603050405020304" pitchFamily="18" charset="0"/>
              </a:rPr>
              <a:t>thuồng</a:t>
            </a:r>
            <a:r>
              <a:rPr lang="en-US" altLang="vi-VN" i="1" dirty="0">
                <a:solidFill>
                  <a:schemeClr val="tx1"/>
                </a:solidFill>
                <a:latin typeface="Times New Roman" panose="02020603050405020304" pitchFamily="18" charset="0"/>
              </a:rPr>
              <a:t> </a:t>
            </a:r>
            <a:r>
              <a:rPr lang="en-US" altLang="vi-VN" i="1" dirty="0" err="1">
                <a:solidFill>
                  <a:schemeClr val="tx1"/>
                </a:solidFill>
                <a:latin typeface="Times New Roman" panose="02020603050405020304" pitchFamily="18" charset="0"/>
              </a:rPr>
              <a:t>luồng</a:t>
            </a:r>
            <a:r>
              <a:rPr lang="en-US" altLang="vi-VN" i="1" dirty="0">
                <a:solidFill>
                  <a:schemeClr val="tx1"/>
                </a:solidFill>
                <a:latin typeface="Times New Roman" panose="02020603050405020304" pitchFamily="18" charset="0"/>
                <a:ea typeface="Times New Roman" panose="02020603050405020304" pitchFamily="18" charset="0"/>
              </a:rPr>
              <a:t>…</a:t>
            </a:r>
            <a:r>
              <a:rPr lang="en-US" altLang="vi-VN" sz="4000" b="1" dirty="0">
                <a:solidFill>
                  <a:srgbClr val="FF0000"/>
                </a:solidFill>
                <a:latin typeface="Times New Roman" panose="02020603050405020304" pitchFamily="18" charset="0"/>
                <a:ea typeface="Times New Roman" panose="02020603050405020304" pitchFamily="18" charset="0"/>
              </a:rPr>
              <a:t>//</a:t>
            </a:r>
          </a:p>
        </p:txBody>
      </p:sp>
      <p:sp>
        <p:nvSpPr>
          <p:cNvPr id="8" name="Rounded Rectangle 5">
            <a:extLst>
              <a:ext uri="{FF2B5EF4-FFF2-40B4-BE49-F238E27FC236}">
                <a16:creationId xmlns:a16="http://schemas.microsoft.com/office/drawing/2014/main" id="{2CEC364C-4308-43D1-8341-AC1F84E2323B}"/>
              </a:ext>
            </a:extLst>
          </p:cNvPr>
          <p:cNvSpPr/>
          <p:nvPr/>
        </p:nvSpPr>
        <p:spPr>
          <a:xfrm>
            <a:off x="838338" y="3157955"/>
            <a:ext cx="10667720" cy="1268657"/>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buFont typeface="Arial" panose="020B0604020202020204" pitchFamily="34" charset="0"/>
              <a:buChar char="•"/>
            </a:pPr>
            <a:r>
              <a:rPr lang="vi-VN" altLang="vi-VN" i="1" u="sng" dirty="0">
                <a:solidFill>
                  <a:schemeClr val="tx1"/>
                </a:solidFill>
                <a:latin typeface="Times New Roman" panose="02020603050405020304" pitchFamily="18" charset="0"/>
              </a:rPr>
              <a:t>Không</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vi-VN" altLang="vi-VN" i="1" dirty="0">
                <a:solidFill>
                  <a:schemeClr val="tx1"/>
                </a:solidFill>
                <a:latin typeface="Times New Roman" panose="02020603050405020304" pitchFamily="18" charset="0"/>
              </a:rPr>
              <a:t>ta sẽ mặc </a:t>
            </a:r>
            <a:r>
              <a:rPr lang="vi-VN" altLang="vi-VN" i="1" u="sng" dirty="0">
                <a:solidFill>
                  <a:schemeClr val="tx1"/>
                </a:solidFill>
                <a:latin typeface="Times New Roman" panose="02020603050405020304" pitchFamily="18" charset="0"/>
              </a:rPr>
              <a:t>giáp phục</a:t>
            </a:r>
            <a:r>
              <a:rPr lang="vi-VN" altLang="vi-VN" i="1" dirty="0">
                <a:solidFill>
                  <a:schemeClr val="tx1"/>
                </a:solidFill>
                <a:latin typeface="Times New Roman" panose="02020603050405020304" pitchFamily="18" charset="0"/>
              </a:rPr>
              <a:t> thật đẹp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vi-VN" altLang="vi-VN" i="1" dirty="0">
                <a:solidFill>
                  <a:schemeClr val="tx1"/>
                </a:solidFill>
                <a:latin typeface="Times New Roman" panose="02020603050405020304" pitchFamily="18" charset="0"/>
              </a:rPr>
              <a:t>để dân chúng thấy thêm </a:t>
            </a:r>
            <a:r>
              <a:rPr lang="vi-VN" altLang="vi-VN" i="1" u="sng" dirty="0">
                <a:solidFill>
                  <a:schemeClr val="tx1"/>
                </a:solidFill>
                <a:latin typeface="Times New Roman" panose="02020603050405020304" pitchFamily="18" charset="0"/>
              </a:rPr>
              <a:t>phấn khích</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 </a:t>
            </a:r>
            <a:r>
              <a:rPr lang="vi-VN" altLang="vi-VN" i="1" dirty="0">
                <a:solidFill>
                  <a:schemeClr val="tx1"/>
                </a:solidFill>
                <a:latin typeface="Times New Roman" panose="02020603050405020304" pitchFamily="18" charset="0"/>
              </a:rPr>
              <a:t>còn giặc trông thấy thì </a:t>
            </a:r>
            <a:r>
              <a:rPr lang="vi-VN" altLang="vi-VN" i="1" u="sng" dirty="0">
                <a:solidFill>
                  <a:schemeClr val="tx1"/>
                </a:solidFill>
                <a:latin typeface="Times New Roman" panose="02020603050405020304" pitchFamily="18" charset="0"/>
              </a:rPr>
              <a:t>kinh hồn</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ea typeface="Times New Roman" panose="02020603050405020304" pitchFamily="18" charset="0"/>
              </a:rPr>
              <a:t>//</a:t>
            </a:r>
          </a:p>
        </p:txBody>
      </p:sp>
      <p:sp>
        <p:nvSpPr>
          <p:cNvPr id="9" name="Rounded Rectangle 5">
            <a:extLst>
              <a:ext uri="{FF2B5EF4-FFF2-40B4-BE49-F238E27FC236}">
                <a16:creationId xmlns:a16="http://schemas.microsoft.com/office/drawing/2014/main" id="{F93DA7B1-BF85-4735-A80D-4BB277B27D2F}"/>
              </a:ext>
            </a:extLst>
          </p:cNvPr>
          <p:cNvSpPr/>
          <p:nvPr/>
        </p:nvSpPr>
        <p:spPr>
          <a:xfrm>
            <a:off x="838338" y="4799330"/>
            <a:ext cx="10667720" cy="1268657"/>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buFont typeface="Arial" panose="020B0604020202020204" pitchFamily="34" charset="0"/>
              <a:buChar char="•"/>
            </a:pPr>
            <a:r>
              <a:rPr lang="vi-VN" altLang="vi-VN" i="1" dirty="0">
                <a:solidFill>
                  <a:schemeClr val="tx1"/>
                </a:solidFill>
                <a:latin typeface="Times New Roman" panose="02020603050405020304" pitchFamily="18" charset="0"/>
              </a:rPr>
              <a:t>Hai Bà Trưng trở thành hai vị anh hùng chống giặc ngoại xâm </a:t>
            </a:r>
            <a:r>
              <a:rPr lang="vi-VN" altLang="vi-VN" i="1" u="sng" dirty="0">
                <a:solidFill>
                  <a:schemeClr val="tx1"/>
                </a:solidFill>
                <a:latin typeface="Times New Roman" panose="02020603050405020304" pitchFamily="18" charset="0"/>
              </a:rPr>
              <a:t>đầu tiên</a:t>
            </a:r>
            <a:r>
              <a:rPr lang="vi-VN" altLang="vi-VN" i="1" dirty="0">
                <a:solidFill>
                  <a:schemeClr val="tx1"/>
                </a:solidFill>
                <a:latin typeface="Times New Roman" panose="02020603050405020304" pitchFamily="18" charset="0"/>
              </a:rPr>
              <a:t> </a:t>
            </a:r>
            <a:r>
              <a:rPr lang="en-US" altLang="vi-VN" sz="4000" b="1" dirty="0">
                <a:solidFill>
                  <a:srgbClr val="FF0000"/>
                </a:solidFill>
                <a:latin typeface="Times New Roman" panose="02020603050405020304" pitchFamily="18" charset="0"/>
              </a:rPr>
              <a:t>/</a:t>
            </a:r>
            <a:r>
              <a:rPr lang="en-US" altLang="vi-VN" i="1" dirty="0">
                <a:solidFill>
                  <a:schemeClr val="tx1"/>
                </a:solidFill>
                <a:latin typeface="Times New Roman" panose="02020603050405020304" pitchFamily="18" charset="0"/>
              </a:rPr>
              <a:t> </a:t>
            </a:r>
            <a:r>
              <a:rPr lang="vi-VN" altLang="vi-VN" i="1" dirty="0">
                <a:solidFill>
                  <a:schemeClr val="tx1"/>
                </a:solidFill>
                <a:latin typeface="Times New Roman" panose="02020603050405020304" pitchFamily="18" charset="0"/>
              </a:rPr>
              <a:t>trong lịch sử nước nhà. </a:t>
            </a:r>
            <a:r>
              <a:rPr lang="en-US" altLang="vi-VN" sz="4000" b="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7462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b="-8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10A1C-105D-4FB9-B9B4-742F327CAA75}"/>
              </a:ext>
            </a:extLst>
          </p:cNvPr>
          <p:cNvSpPr txBox="1"/>
          <p:nvPr/>
        </p:nvSpPr>
        <p:spPr>
          <a:xfrm rot="21183088">
            <a:off x="2580035" y="1495824"/>
            <a:ext cx="4204487" cy="3416320"/>
          </a:xfrm>
          <a:prstGeom prst="rect">
            <a:avLst/>
          </a:prstGeom>
          <a:noFill/>
        </p:spPr>
        <p:txBody>
          <a:bodyPr wrap="square">
            <a:spAutoFit/>
          </a:bodyPr>
          <a:lstStyle/>
          <a:p>
            <a:pPr algn="ctr">
              <a:spcBef>
                <a:spcPct val="50000"/>
              </a:spcBef>
            </a:pPr>
            <a:r>
              <a:rPr lang="en-US" altLang="vi-VN" sz="7200" b="1" dirty="0">
                <a:solidFill>
                  <a:srgbClr val="0070C0"/>
                </a:solidFill>
                <a:latin typeface="Times New Roman" panose="02020603050405020304" pitchFamily="18" charset="0"/>
              </a:rPr>
              <a:t>LUYỆN ĐỌC ĐOẠN</a:t>
            </a:r>
            <a:endParaRPr lang="en-US" altLang="vi-VN" sz="72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2121048"/>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a:extLst>
              <a:ext uri="{FF2B5EF4-FFF2-40B4-BE49-F238E27FC236}">
                <a16:creationId xmlns:a16="http://schemas.microsoft.com/office/drawing/2014/main" id="{E26D829E-4CA5-4E76-B1A2-360EAA26324C}"/>
              </a:ext>
            </a:extLst>
          </p:cNvPr>
          <p:cNvSpPr>
            <a:spLocks noChangeArrowheads="1" noChangeShapeType="1" noTextEdit="1"/>
          </p:cNvSpPr>
          <p:nvPr/>
        </p:nvSpPr>
        <p:spPr bwMode="auto">
          <a:xfrm>
            <a:off x="4424738" y="1219200"/>
            <a:ext cx="4343400" cy="7620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00FF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a:ln w="9525">
                <a:round/>
                <a:headEnd/>
                <a:tailEnd/>
              </a:ln>
              <a:solidFill>
                <a:srgbClr val="FF0066"/>
              </a:solidFill>
              <a:effectLst/>
              <a:uLnTx/>
              <a:uFillTx/>
              <a:latin typeface="Arial"/>
              <a:ea typeface="+mn-ea"/>
              <a:cs typeface="Arial"/>
            </a:endParaRPr>
          </a:p>
        </p:txBody>
      </p:sp>
      <p:sp>
        <p:nvSpPr>
          <p:cNvPr id="5" name="Rectangle 4">
            <a:extLst>
              <a:ext uri="{FF2B5EF4-FFF2-40B4-BE49-F238E27FC236}">
                <a16:creationId xmlns:a16="http://schemas.microsoft.com/office/drawing/2014/main" id="{4BC7DB33-C69C-436D-B636-4EBB19CCC2EF}"/>
              </a:ext>
            </a:extLst>
          </p:cNvPr>
          <p:cNvSpPr/>
          <p:nvPr/>
        </p:nvSpPr>
        <p:spPr>
          <a:xfrm>
            <a:off x="2514694" y="420531"/>
            <a:ext cx="75903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Bài được chia 4 đoạn</a:t>
            </a:r>
            <a:endParaRPr kumimoji="0" lang="en-US" sz="36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
        <p:nvSpPr>
          <p:cNvPr id="6" name="文本框 123">
            <a:extLst>
              <a:ext uri="{FF2B5EF4-FFF2-40B4-BE49-F238E27FC236}">
                <a16:creationId xmlns:a16="http://schemas.microsoft.com/office/drawing/2014/main" id="{3D07DAF9-FCD7-47E6-AD96-9647C4819DB8}"/>
              </a:ext>
            </a:extLst>
          </p:cNvPr>
          <p:cNvSpPr txBox="1"/>
          <p:nvPr/>
        </p:nvSpPr>
        <p:spPr>
          <a:xfrm>
            <a:off x="1893367" y="1388147"/>
            <a:ext cx="9376161" cy="715089"/>
          </a:xfrm>
          <a:prstGeom prst="roundRect">
            <a:avLst/>
          </a:prstGeom>
          <a:noFill/>
          <a:ln w="38100">
            <a:solidFill>
              <a:srgbClr val="FF0000"/>
            </a:solidFill>
            <a:prstDash val="dash"/>
          </a:ln>
        </p:spPr>
        <p:txBody>
          <a:bodyPr wrap="square">
            <a:spAutoFit/>
          </a:bodyPr>
          <a:lstStyle/>
          <a:p>
            <a:r>
              <a:rPr lang="vi-VN" sz="3600" b="1" dirty="0">
                <a:latin typeface="+mj-lt"/>
              </a:rPr>
              <a:t>  Từ “Thuở xưa ......... xâm lược.”</a:t>
            </a:r>
            <a:endParaRPr lang="en-US" sz="3600" b="1" dirty="0">
              <a:latin typeface="+mj-lt"/>
            </a:endParaRPr>
          </a:p>
        </p:txBody>
      </p:sp>
      <p:sp>
        <p:nvSpPr>
          <p:cNvPr id="7" name="文本框 123">
            <a:extLst>
              <a:ext uri="{FF2B5EF4-FFF2-40B4-BE49-F238E27FC236}">
                <a16:creationId xmlns:a16="http://schemas.microsoft.com/office/drawing/2014/main" id="{B4F05AA3-F681-4362-B819-5A9ECEAE9850}"/>
              </a:ext>
            </a:extLst>
          </p:cNvPr>
          <p:cNvSpPr txBox="1"/>
          <p:nvPr/>
        </p:nvSpPr>
        <p:spPr>
          <a:xfrm>
            <a:off x="1893367" y="2713911"/>
            <a:ext cx="9376161" cy="715089"/>
          </a:xfrm>
          <a:prstGeom prst="roundRect">
            <a:avLst/>
          </a:prstGeom>
          <a:noFill/>
          <a:ln w="38100">
            <a:solidFill>
              <a:srgbClr val="FF0000"/>
            </a:solidFill>
            <a:prstDash val="dash"/>
          </a:ln>
        </p:spPr>
        <p:txBody>
          <a:bodyPr wrap="square">
            <a:spAutoFit/>
          </a:bodyPr>
          <a:lstStyle/>
          <a:p>
            <a:r>
              <a:rPr lang="vi-VN" sz="3600" b="1" dirty="0">
                <a:latin typeface="+mj-lt"/>
              </a:rPr>
              <a:t>  Từ “Bấy giờ ......... Thi Sách.”</a:t>
            </a:r>
            <a:endParaRPr lang="en-US" sz="3600" b="1" dirty="0">
              <a:latin typeface="+mj-lt"/>
            </a:endParaRPr>
          </a:p>
        </p:txBody>
      </p:sp>
      <p:sp>
        <p:nvSpPr>
          <p:cNvPr id="8" name="文本框 123">
            <a:extLst>
              <a:ext uri="{FF2B5EF4-FFF2-40B4-BE49-F238E27FC236}">
                <a16:creationId xmlns:a16="http://schemas.microsoft.com/office/drawing/2014/main" id="{ED9F44FB-E780-4BA0-B877-60BB6DAE4B34}"/>
              </a:ext>
            </a:extLst>
          </p:cNvPr>
          <p:cNvSpPr txBox="1"/>
          <p:nvPr/>
        </p:nvSpPr>
        <p:spPr>
          <a:xfrm>
            <a:off x="1893367" y="4038584"/>
            <a:ext cx="9376161" cy="715089"/>
          </a:xfrm>
          <a:prstGeom prst="roundRect">
            <a:avLst/>
          </a:prstGeom>
          <a:noFill/>
          <a:ln w="38100">
            <a:solidFill>
              <a:srgbClr val="FF0000"/>
            </a:solidFill>
            <a:prstDash val="dash"/>
          </a:ln>
        </p:spPr>
        <p:txBody>
          <a:bodyPr wrap="square">
            <a:spAutoFit/>
          </a:bodyPr>
          <a:lstStyle/>
          <a:p>
            <a:r>
              <a:rPr lang="vi-VN" sz="3600" b="1" dirty="0">
                <a:latin typeface="+mj-lt"/>
              </a:rPr>
              <a:t>  Từ “Nhận được tin dữ ......... hành quân.”</a:t>
            </a:r>
            <a:endParaRPr lang="en-US" sz="3600" b="1" dirty="0">
              <a:latin typeface="+mj-lt"/>
            </a:endParaRPr>
          </a:p>
        </p:txBody>
      </p:sp>
      <p:sp>
        <p:nvSpPr>
          <p:cNvPr id="9" name="文本框 123">
            <a:extLst>
              <a:ext uri="{FF2B5EF4-FFF2-40B4-BE49-F238E27FC236}">
                <a16:creationId xmlns:a16="http://schemas.microsoft.com/office/drawing/2014/main" id="{7B230D45-D105-4F8B-9AF6-81D44789D85A}"/>
              </a:ext>
            </a:extLst>
          </p:cNvPr>
          <p:cNvSpPr txBox="1"/>
          <p:nvPr/>
        </p:nvSpPr>
        <p:spPr>
          <a:xfrm>
            <a:off x="1893368" y="5410148"/>
            <a:ext cx="9376160" cy="715089"/>
          </a:xfrm>
          <a:prstGeom prst="roundRect">
            <a:avLst/>
          </a:prstGeom>
          <a:noFill/>
          <a:ln w="38100">
            <a:solidFill>
              <a:srgbClr val="FF0000"/>
            </a:solidFill>
            <a:prstDash val="dash"/>
          </a:ln>
        </p:spPr>
        <p:txBody>
          <a:bodyPr wrap="square">
            <a:spAutoFit/>
          </a:bodyPr>
          <a:lstStyle/>
          <a:p>
            <a:r>
              <a:rPr lang="vi-VN" sz="3600" b="1" dirty="0">
                <a:latin typeface="+mj-lt"/>
              </a:rPr>
              <a:t>  Đoạn còn lại</a:t>
            </a:r>
            <a:endParaRPr lang="en-US" sz="3600" b="1" dirty="0">
              <a:latin typeface="+mj-lt"/>
            </a:endParaRPr>
          </a:p>
        </p:txBody>
      </p:sp>
      <p:sp>
        <p:nvSpPr>
          <p:cNvPr id="10" name="Rectangle 19">
            <a:extLst>
              <a:ext uri="{FF2B5EF4-FFF2-40B4-BE49-F238E27FC236}">
                <a16:creationId xmlns:a16="http://schemas.microsoft.com/office/drawing/2014/main" id="{48204C8E-24A4-4064-9302-D3D526E0BE1F}"/>
              </a:ext>
            </a:extLst>
          </p:cNvPr>
          <p:cNvSpPr/>
          <p:nvPr/>
        </p:nvSpPr>
        <p:spPr>
          <a:xfrm rot="286156">
            <a:off x="1052731" y="1376276"/>
            <a:ext cx="912245" cy="68853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DB6AEA"/>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dirty="0">
                <a:solidFill>
                  <a:schemeClr val="tx1">
                    <a:lumMod val="85000"/>
                    <a:lumOff val="15000"/>
                  </a:schemeClr>
                </a:solidFill>
                <a:latin typeface="Bradley Hand ITC" pitchFamily="66" charset="0"/>
                <a:cs typeface="Arial" pitchFamily="34" charset="0"/>
              </a:rPr>
              <a:t>1</a:t>
            </a:r>
            <a:endParaRPr lang="en-US" sz="6600" b="1" dirty="0">
              <a:solidFill>
                <a:schemeClr val="tx1">
                  <a:lumMod val="85000"/>
                  <a:lumOff val="15000"/>
                </a:schemeClr>
              </a:solidFill>
              <a:latin typeface="Bradley Hand ITC" pitchFamily="66" charset="0"/>
              <a:cs typeface="Arial" pitchFamily="34" charset="0"/>
            </a:endParaRPr>
          </a:p>
        </p:txBody>
      </p:sp>
      <p:sp>
        <p:nvSpPr>
          <p:cNvPr id="11" name="Rectangle 19">
            <a:extLst>
              <a:ext uri="{FF2B5EF4-FFF2-40B4-BE49-F238E27FC236}">
                <a16:creationId xmlns:a16="http://schemas.microsoft.com/office/drawing/2014/main" id="{D4237B7C-6E3B-4C2D-8187-9E38D8F79A1E}"/>
              </a:ext>
            </a:extLst>
          </p:cNvPr>
          <p:cNvSpPr/>
          <p:nvPr/>
        </p:nvSpPr>
        <p:spPr>
          <a:xfrm rot="21345731">
            <a:off x="1061387" y="2695457"/>
            <a:ext cx="921735" cy="7815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dirty="0">
                <a:solidFill>
                  <a:schemeClr val="tx1">
                    <a:lumMod val="85000"/>
                    <a:lumOff val="15000"/>
                  </a:schemeClr>
                </a:solidFill>
                <a:latin typeface="Bradley Hand ITC" pitchFamily="66" charset="0"/>
                <a:cs typeface="Arial" pitchFamily="34" charset="0"/>
              </a:rPr>
              <a:t>2</a:t>
            </a:r>
            <a:endParaRPr lang="en-US" sz="6600" b="1" dirty="0">
              <a:solidFill>
                <a:schemeClr val="tx1">
                  <a:lumMod val="85000"/>
                  <a:lumOff val="15000"/>
                </a:schemeClr>
              </a:solidFill>
              <a:latin typeface="Bradley Hand ITC" pitchFamily="66" charset="0"/>
              <a:cs typeface="Arial" pitchFamily="34" charset="0"/>
            </a:endParaRPr>
          </a:p>
        </p:txBody>
      </p:sp>
      <p:sp>
        <p:nvSpPr>
          <p:cNvPr id="12" name="Rectangle 19">
            <a:extLst>
              <a:ext uri="{FF2B5EF4-FFF2-40B4-BE49-F238E27FC236}">
                <a16:creationId xmlns:a16="http://schemas.microsoft.com/office/drawing/2014/main" id="{E1525773-63B9-41AF-9083-3C1869E424D2}"/>
              </a:ext>
            </a:extLst>
          </p:cNvPr>
          <p:cNvSpPr/>
          <p:nvPr/>
        </p:nvSpPr>
        <p:spPr>
          <a:xfrm rot="21540000">
            <a:off x="1040343" y="4009442"/>
            <a:ext cx="953185" cy="76179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C00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dirty="0">
                <a:solidFill>
                  <a:schemeClr val="tx1">
                    <a:lumMod val="85000"/>
                    <a:lumOff val="15000"/>
                  </a:schemeClr>
                </a:solidFill>
                <a:latin typeface="Bradley Hand ITC" pitchFamily="66" charset="0"/>
                <a:cs typeface="Arial" pitchFamily="34" charset="0"/>
              </a:rPr>
              <a:t>3</a:t>
            </a:r>
            <a:endParaRPr lang="en-US" sz="6600" b="1" dirty="0">
              <a:solidFill>
                <a:schemeClr val="tx1">
                  <a:lumMod val="85000"/>
                  <a:lumOff val="15000"/>
                </a:schemeClr>
              </a:solidFill>
              <a:latin typeface="Bradley Hand ITC" pitchFamily="66" charset="0"/>
              <a:cs typeface="Arial" pitchFamily="34" charset="0"/>
            </a:endParaRPr>
          </a:p>
        </p:txBody>
      </p:sp>
      <p:sp>
        <p:nvSpPr>
          <p:cNvPr id="13" name="Rectangle 19">
            <a:extLst>
              <a:ext uri="{FF2B5EF4-FFF2-40B4-BE49-F238E27FC236}">
                <a16:creationId xmlns:a16="http://schemas.microsoft.com/office/drawing/2014/main" id="{A773F57F-1548-4EB3-8117-83FB6A599B28}"/>
              </a:ext>
            </a:extLst>
          </p:cNvPr>
          <p:cNvSpPr/>
          <p:nvPr/>
        </p:nvSpPr>
        <p:spPr>
          <a:xfrm rot="352731">
            <a:off x="1047916" y="5352909"/>
            <a:ext cx="911232" cy="68860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B0F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vi-VN" sz="6600" b="1" dirty="0">
                <a:solidFill>
                  <a:schemeClr val="tx1">
                    <a:lumMod val="85000"/>
                    <a:lumOff val="15000"/>
                  </a:schemeClr>
                </a:solidFill>
                <a:latin typeface="Bradley Hand ITC" pitchFamily="66" charset="0"/>
                <a:cs typeface="Arial" pitchFamily="34" charset="0"/>
              </a:rPr>
              <a:t>4</a:t>
            </a:r>
            <a:endParaRPr lang="en-US" sz="6600" b="1" dirty="0">
              <a:solidFill>
                <a:schemeClr val="tx1">
                  <a:lumMod val="85000"/>
                  <a:lumOff val="15000"/>
                </a:schemeClr>
              </a:solidFill>
              <a:latin typeface="Bradley Hand ITC" pitchFamily="66" charset="0"/>
              <a:cs typeface="Arial" pitchFamily="34" charset="0"/>
            </a:endParaRPr>
          </a:p>
        </p:txBody>
      </p:sp>
    </p:spTree>
    <p:extLst>
      <p:ext uri="{BB962C8B-B14F-4D97-AF65-F5344CB8AC3E}">
        <p14:creationId xmlns:p14="http://schemas.microsoft.com/office/powerpoint/2010/main" val="9299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100"/>
                                        <p:tgtEl>
                                          <p:spTgt spid="10"/>
                                        </p:tgtEl>
                                      </p:cBhvr>
                                    </p:animEffect>
                                  </p:childTnLst>
                                </p:cTn>
                              </p:par>
                              <p:par>
                                <p:cTn id="13" presetID="22" presetClass="entr" presetSubtype="8" fill="hold" grpId="0" nodeType="withEffect">
                                  <p:stCondLst>
                                    <p:cond delay="11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1200"/>
                                        <p:tgtEl>
                                          <p:spTgt spid="11"/>
                                        </p:tgtEl>
                                      </p:cBhvr>
                                    </p:animEffect>
                                  </p:childTnLst>
                                </p:cTn>
                              </p:par>
                              <p:par>
                                <p:cTn id="21" presetID="22" presetClass="entr" presetSubtype="8" fill="hold" grpId="0" nodeType="withEffect">
                                  <p:stCondLst>
                                    <p:cond delay="12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1100"/>
                                        <p:tgtEl>
                                          <p:spTgt spid="12"/>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1200"/>
                                        <p:tgtEl>
                                          <p:spTgt spid="13"/>
                                        </p:tgtEl>
                                      </p:cBhvr>
                                    </p:animEffect>
                                  </p:childTnLst>
                                </p:cTn>
                              </p:par>
                              <p:par>
                                <p:cTn id="37" presetID="22" presetClass="entr" presetSubtype="8" fill="hold" grpId="0" nodeType="withEffect">
                                  <p:stCondLst>
                                    <p:cond delay="110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8">
            <a:extLst>
              <a:ext uri="{FF2B5EF4-FFF2-40B4-BE49-F238E27FC236}">
                <a16:creationId xmlns:a16="http://schemas.microsoft.com/office/drawing/2014/main" id="{2C63CDC9-FF15-453C-B3F3-DDDBD7914510}"/>
              </a:ext>
            </a:extLst>
          </p:cNvPr>
          <p:cNvSpPr>
            <a:spLocks noChangeArrowheads="1" noChangeShapeType="1" noTextEdit="1"/>
          </p:cNvSpPr>
          <p:nvPr/>
        </p:nvSpPr>
        <p:spPr bwMode="auto">
          <a:xfrm>
            <a:off x="4152951" y="457278"/>
            <a:ext cx="3886098" cy="457202"/>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vi-VN" b="1" i="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503050405090304"/>
                <a:cs typeface="Times New Roman" panose="02020503050405090304"/>
              </a:rPr>
              <a:t>GIẢI NGHĨA TỪ</a:t>
            </a:r>
          </a:p>
        </p:txBody>
      </p:sp>
      <p:sp>
        <p:nvSpPr>
          <p:cNvPr id="7" name="TextBox 6">
            <a:extLst>
              <a:ext uri="{FF2B5EF4-FFF2-40B4-BE49-F238E27FC236}">
                <a16:creationId xmlns:a16="http://schemas.microsoft.com/office/drawing/2014/main" id="{FEADF672-6C4A-4808-8E5F-40B92962A181}"/>
              </a:ext>
            </a:extLst>
          </p:cNvPr>
          <p:cNvSpPr txBox="1"/>
          <p:nvPr/>
        </p:nvSpPr>
        <p:spPr>
          <a:xfrm>
            <a:off x="1300189" y="990664"/>
            <a:ext cx="2895524" cy="584775"/>
          </a:xfrm>
          <a:prstGeom prst="rect">
            <a:avLst/>
          </a:prstGeom>
          <a:noFill/>
        </p:spPr>
        <p:txBody>
          <a:bodyPr wrap="square" rtlCol="0">
            <a:spAutoFit/>
          </a:bodyPr>
          <a:lstStyle/>
          <a:p>
            <a:r>
              <a:rPr lang="vi-VN" sz="3200" b="1" dirty="0">
                <a:solidFill>
                  <a:srgbClr val="FF0000"/>
                </a:solidFill>
                <a:latin typeface="+mj-lt"/>
              </a:rPr>
              <a:t>Giặc ngoại xâm </a:t>
            </a:r>
            <a:endParaRPr lang="en-US" sz="3200" b="1" dirty="0">
              <a:solidFill>
                <a:srgbClr val="FF0000"/>
              </a:solidFill>
              <a:latin typeface="+mj-lt"/>
            </a:endParaRPr>
          </a:p>
        </p:txBody>
      </p:sp>
      <p:sp>
        <p:nvSpPr>
          <p:cNvPr id="8" name="TextBox 7">
            <a:extLst>
              <a:ext uri="{FF2B5EF4-FFF2-40B4-BE49-F238E27FC236}">
                <a16:creationId xmlns:a16="http://schemas.microsoft.com/office/drawing/2014/main" id="{D8F1D332-5791-471E-A424-BE45C5AFBB5F}"/>
              </a:ext>
            </a:extLst>
          </p:cNvPr>
          <p:cNvSpPr txBox="1"/>
          <p:nvPr/>
        </p:nvSpPr>
        <p:spPr>
          <a:xfrm>
            <a:off x="1292045" y="998403"/>
            <a:ext cx="9609091" cy="584775"/>
          </a:xfrm>
          <a:prstGeom prst="rect">
            <a:avLst/>
          </a:prstGeom>
          <a:noFill/>
        </p:spPr>
        <p:txBody>
          <a:bodyPr wrap="square" rtlCol="0">
            <a:spAutoFit/>
          </a:bodyPr>
          <a:lstStyle/>
          <a:p>
            <a:r>
              <a:rPr lang="vi-VN" sz="3200" b="1" dirty="0">
                <a:solidFill>
                  <a:srgbClr val="FF0000"/>
                </a:solidFill>
                <a:latin typeface="+mj-lt"/>
              </a:rPr>
              <a:t>Giặc ngoại xâm: </a:t>
            </a:r>
            <a:r>
              <a:rPr lang="vi-VN" sz="3200" b="1" dirty="0">
                <a:latin typeface="+mj-lt"/>
              </a:rPr>
              <a:t>Giặc từ nước ngoài đến xâm chiếm.</a:t>
            </a:r>
            <a:endParaRPr lang="en-US" sz="3200" b="1" dirty="0">
              <a:latin typeface="+mj-lt"/>
            </a:endParaRPr>
          </a:p>
        </p:txBody>
      </p:sp>
      <p:sp>
        <p:nvSpPr>
          <p:cNvPr id="9" name="TextBox 8">
            <a:extLst>
              <a:ext uri="{FF2B5EF4-FFF2-40B4-BE49-F238E27FC236}">
                <a16:creationId xmlns:a16="http://schemas.microsoft.com/office/drawing/2014/main" id="{8E2EE9C3-A66E-4B02-B987-5A97380EB01B}"/>
              </a:ext>
            </a:extLst>
          </p:cNvPr>
          <p:cNvSpPr txBox="1"/>
          <p:nvPr/>
        </p:nvSpPr>
        <p:spPr>
          <a:xfrm>
            <a:off x="1292046" y="1607987"/>
            <a:ext cx="1221809" cy="584775"/>
          </a:xfrm>
          <a:prstGeom prst="rect">
            <a:avLst/>
          </a:prstGeom>
          <a:noFill/>
        </p:spPr>
        <p:txBody>
          <a:bodyPr wrap="none" rtlCol="0">
            <a:spAutoFit/>
          </a:bodyPr>
          <a:lstStyle/>
          <a:p>
            <a:r>
              <a:rPr lang="vi-VN" sz="3200" b="1" dirty="0">
                <a:solidFill>
                  <a:srgbClr val="FF0000"/>
                </a:solidFill>
                <a:latin typeface="+mj-lt"/>
              </a:rPr>
              <a:t>Đô hộ</a:t>
            </a:r>
            <a:endParaRPr lang="en-US" sz="3200" b="1" dirty="0">
              <a:solidFill>
                <a:srgbClr val="FF0000"/>
              </a:solidFill>
              <a:latin typeface="+mj-lt"/>
            </a:endParaRPr>
          </a:p>
        </p:txBody>
      </p:sp>
      <p:sp>
        <p:nvSpPr>
          <p:cNvPr id="10" name="TextBox 9">
            <a:extLst>
              <a:ext uri="{FF2B5EF4-FFF2-40B4-BE49-F238E27FC236}">
                <a16:creationId xmlns:a16="http://schemas.microsoft.com/office/drawing/2014/main" id="{D9B8BCD4-C375-4E66-8B4E-0033DAC4C6E5}"/>
              </a:ext>
            </a:extLst>
          </p:cNvPr>
          <p:cNvSpPr txBox="1"/>
          <p:nvPr/>
        </p:nvSpPr>
        <p:spPr>
          <a:xfrm>
            <a:off x="1292046" y="1607987"/>
            <a:ext cx="6324434" cy="584775"/>
          </a:xfrm>
          <a:prstGeom prst="rect">
            <a:avLst/>
          </a:prstGeom>
          <a:noFill/>
        </p:spPr>
        <p:txBody>
          <a:bodyPr wrap="square" rtlCol="0">
            <a:spAutoFit/>
          </a:bodyPr>
          <a:lstStyle/>
          <a:p>
            <a:r>
              <a:rPr lang="vi-VN" sz="3200" b="1" dirty="0">
                <a:solidFill>
                  <a:srgbClr val="FF0000"/>
                </a:solidFill>
                <a:latin typeface="+mj-lt"/>
              </a:rPr>
              <a:t>Đô hộ: </a:t>
            </a:r>
            <a:r>
              <a:rPr lang="vi-VN" sz="3200" b="1" dirty="0">
                <a:latin typeface="+mj-lt"/>
              </a:rPr>
              <a:t>Thống trị nước khác.</a:t>
            </a:r>
            <a:endParaRPr lang="en-US" sz="3200" b="1" dirty="0">
              <a:latin typeface="+mj-lt"/>
            </a:endParaRPr>
          </a:p>
        </p:txBody>
      </p:sp>
      <p:sp>
        <p:nvSpPr>
          <p:cNvPr id="11" name="TextBox 10">
            <a:extLst>
              <a:ext uri="{FF2B5EF4-FFF2-40B4-BE49-F238E27FC236}">
                <a16:creationId xmlns:a16="http://schemas.microsoft.com/office/drawing/2014/main" id="{D2A7D0F5-7E31-4F6D-B022-BC098F6DEA6F}"/>
              </a:ext>
            </a:extLst>
          </p:cNvPr>
          <p:cNvSpPr txBox="1"/>
          <p:nvPr/>
        </p:nvSpPr>
        <p:spPr>
          <a:xfrm>
            <a:off x="1300189" y="2141373"/>
            <a:ext cx="1981148" cy="584775"/>
          </a:xfrm>
          <a:prstGeom prst="rect">
            <a:avLst/>
          </a:prstGeom>
          <a:noFill/>
        </p:spPr>
        <p:txBody>
          <a:bodyPr wrap="square" rtlCol="0">
            <a:spAutoFit/>
          </a:bodyPr>
          <a:lstStyle/>
          <a:p>
            <a:r>
              <a:rPr lang="vi-VN" sz="3200" b="1" dirty="0">
                <a:solidFill>
                  <a:srgbClr val="FF0000"/>
                </a:solidFill>
                <a:latin typeface="+mj-lt"/>
              </a:rPr>
              <a:t>Luy Lâu</a:t>
            </a:r>
            <a:endParaRPr lang="en-US" sz="3200" b="1" dirty="0">
              <a:solidFill>
                <a:srgbClr val="FF0000"/>
              </a:solidFill>
              <a:latin typeface="+mj-lt"/>
            </a:endParaRPr>
          </a:p>
        </p:txBody>
      </p:sp>
      <p:sp>
        <p:nvSpPr>
          <p:cNvPr id="12" name="TextBox 11">
            <a:extLst>
              <a:ext uri="{FF2B5EF4-FFF2-40B4-BE49-F238E27FC236}">
                <a16:creationId xmlns:a16="http://schemas.microsoft.com/office/drawing/2014/main" id="{6D871B6C-60A0-4C39-802F-63A8E03F5BAC}"/>
              </a:ext>
            </a:extLst>
          </p:cNvPr>
          <p:cNvSpPr txBox="1"/>
          <p:nvPr/>
        </p:nvSpPr>
        <p:spPr>
          <a:xfrm>
            <a:off x="1300189" y="2130927"/>
            <a:ext cx="10286730" cy="1077218"/>
          </a:xfrm>
          <a:prstGeom prst="rect">
            <a:avLst/>
          </a:prstGeom>
          <a:noFill/>
        </p:spPr>
        <p:txBody>
          <a:bodyPr wrap="square" rtlCol="0">
            <a:spAutoFit/>
          </a:bodyPr>
          <a:lstStyle/>
          <a:p>
            <a:r>
              <a:rPr lang="vi-VN" sz="3200" b="1" dirty="0">
                <a:solidFill>
                  <a:srgbClr val="FF0000"/>
                </a:solidFill>
                <a:latin typeface="+mj-lt"/>
              </a:rPr>
              <a:t>Luy Lâu: </a:t>
            </a:r>
            <a:r>
              <a:rPr lang="vi-VN" sz="3200" b="1" dirty="0">
                <a:latin typeface="+mj-lt"/>
              </a:rPr>
              <a:t>Vùng đất nay thuộc huyện Thuận Thành, tỉnh Bắc Ninh.</a:t>
            </a:r>
            <a:endParaRPr lang="en-US" sz="3200" b="1" dirty="0">
              <a:latin typeface="+mj-lt"/>
            </a:endParaRPr>
          </a:p>
        </p:txBody>
      </p:sp>
      <p:sp>
        <p:nvSpPr>
          <p:cNvPr id="13" name="TextBox 12">
            <a:extLst>
              <a:ext uri="{FF2B5EF4-FFF2-40B4-BE49-F238E27FC236}">
                <a16:creationId xmlns:a16="http://schemas.microsoft.com/office/drawing/2014/main" id="{E2DF00F6-ED13-42F3-A4ED-7C26332746BC}"/>
              </a:ext>
            </a:extLst>
          </p:cNvPr>
          <p:cNvSpPr txBox="1"/>
          <p:nvPr/>
        </p:nvSpPr>
        <p:spPr>
          <a:xfrm>
            <a:off x="1270233" y="3208145"/>
            <a:ext cx="2498249" cy="584775"/>
          </a:xfrm>
          <a:prstGeom prst="rect">
            <a:avLst/>
          </a:prstGeom>
          <a:noFill/>
        </p:spPr>
        <p:txBody>
          <a:bodyPr wrap="square" rtlCol="0">
            <a:spAutoFit/>
          </a:bodyPr>
          <a:lstStyle/>
          <a:p>
            <a:r>
              <a:rPr lang="vi-VN" sz="3200" b="1" dirty="0">
                <a:solidFill>
                  <a:srgbClr val="FF0000"/>
                </a:solidFill>
                <a:latin typeface="+mj-lt"/>
              </a:rPr>
              <a:t>Trẩy quân</a:t>
            </a:r>
            <a:endParaRPr lang="en-US" sz="3200" b="1" dirty="0">
              <a:solidFill>
                <a:srgbClr val="FF0000"/>
              </a:solidFill>
              <a:latin typeface="+mj-lt"/>
            </a:endParaRPr>
          </a:p>
        </p:txBody>
      </p:sp>
      <p:sp>
        <p:nvSpPr>
          <p:cNvPr id="14" name="TextBox 13">
            <a:extLst>
              <a:ext uri="{FF2B5EF4-FFF2-40B4-BE49-F238E27FC236}">
                <a16:creationId xmlns:a16="http://schemas.microsoft.com/office/drawing/2014/main" id="{2D746C41-461E-42BA-BFB4-08C95A78499B}"/>
              </a:ext>
            </a:extLst>
          </p:cNvPr>
          <p:cNvSpPr txBox="1"/>
          <p:nvPr/>
        </p:nvSpPr>
        <p:spPr>
          <a:xfrm>
            <a:off x="1261191" y="3213024"/>
            <a:ext cx="6172038" cy="584775"/>
          </a:xfrm>
          <a:prstGeom prst="rect">
            <a:avLst/>
          </a:prstGeom>
          <a:noFill/>
        </p:spPr>
        <p:txBody>
          <a:bodyPr wrap="square" rtlCol="0">
            <a:spAutoFit/>
          </a:bodyPr>
          <a:lstStyle/>
          <a:p>
            <a:r>
              <a:rPr lang="vi-VN" sz="3200" b="1" dirty="0">
                <a:solidFill>
                  <a:srgbClr val="FF0000"/>
                </a:solidFill>
                <a:latin typeface="+mj-lt"/>
              </a:rPr>
              <a:t>Trẩy quân: </a:t>
            </a:r>
            <a:r>
              <a:rPr lang="vi-VN" sz="3200" b="1" dirty="0">
                <a:latin typeface="+mj-lt"/>
              </a:rPr>
              <a:t>Đoàn quân lên đường.</a:t>
            </a:r>
            <a:endParaRPr lang="en-US" sz="3200" b="1" dirty="0">
              <a:latin typeface="+mj-lt"/>
            </a:endParaRPr>
          </a:p>
        </p:txBody>
      </p:sp>
      <p:sp>
        <p:nvSpPr>
          <p:cNvPr id="15" name="TextBox 14">
            <a:extLst>
              <a:ext uri="{FF2B5EF4-FFF2-40B4-BE49-F238E27FC236}">
                <a16:creationId xmlns:a16="http://schemas.microsoft.com/office/drawing/2014/main" id="{E38B9054-A7D1-43A2-922D-096800EEFEFC}"/>
              </a:ext>
            </a:extLst>
          </p:cNvPr>
          <p:cNvSpPr txBox="1"/>
          <p:nvPr/>
        </p:nvSpPr>
        <p:spPr>
          <a:xfrm>
            <a:off x="1265830" y="3777808"/>
            <a:ext cx="2743128" cy="584775"/>
          </a:xfrm>
          <a:prstGeom prst="rect">
            <a:avLst/>
          </a:prstGeom>
          <a:noFill/>
        </p:spPr>
        <p:txBody>
          <a:bodyPr wrap="square" rtlCol="0">
            <a:spAutoFit/>
          </a:bodyPr>
          <a:lstStyle/>
          <a:p>
            <a:r>
              <a:rPr lang="vi-VN" sz="3200" b="1" dirty="0">
                <a:solidFill>
                  <a:srgbClr val="FF0000"/>
                </a:solidFill>
                <a:latin typeface="+mj-lt"/>
              </a:rPr>
              <a:t>Giáp phục:</a:t>
            </a:r>
          </a:p>
        </p:txBody>
      </p:sp>
      <p:sp>
        <p:nvSpPr>
          <p:cNvPr id="16" name="TextBox 15">
            <a:extLst>
              <a:ext uri="{FF2B5EF4-FFF2-40B4-BE49-F238E27FC236}">
                <a16:creationId xmlns:a16="http://schemas.microsoft.com/office/drawing/2014/main" id="{44CDD6ED-EAF3-4EF0-B3BB-223F1910D446}"/>
              </a:ext>
            </a:extLst>
          </p:cNvPr>
          <p:cNvSpPr txBox="1"/>
          <p:nvPr/>
        </p:nvSpPr>
        <p:spPr>
          <a:xfrm>
            <a:off x="1261168" y="3782687"/>
            <a:ext cx="10325752" cy="1077218"/>
          </a:xfrm>
          <a:prstGeom prst="rect">
            <a:avLst/>
          </a:prstGeom>
          <a:noFill/>
        </p:spPr>
        <p:txBody>
          <a:bodyPr wrap="square" rtlCol="0">
            <a:spAutoFit/>
          </a:bodyPr>
          <a:lstStyle/>
          <a:p>
            <a:r>
              <a:rPr lang="vi-VN" sz="3200" b="1" dirty="0">
                <a:solidFill>
                  <a:srgbClr val="FF0000"/>
                </a:solidFill>
                <a:latin typeface="+mj-lt"/>
              </a:rPr>
              <a:t>Giáp phục: </a:t>
            </a:r>
            <a:r>
              <a:rPr lang="vi-VN" sz="3200" b="1" dirty="0">
                <a:latin typeface="+mj-lt"/>
              </a:rPr>
              <a:t>Đồ bằng da hoặc kim loại mặc khi ra trận để che đỡ, bảo vệ thân thể.</a:t>
            </a:r>
          </a:p>
        </p:txBody>
      </p:sp>
      <p:sp>
        <p:nvSpPr>
          <p:cNvPr id="17" name="TextBox 16">
            <a:extLst>
              <a:ext uri="{FF2B5EF4-FFF2-40B4-BE49-F238E27FC236}">
                <a16:creationId xmlns:a16="http://schemas.microsoft.com/office/drawing/2014/main" id="{A2B21E9B-1F48-4737-9AE8-87618D44782F}"/>
              </a:ext>
            </a:extLst>
          </p:cNvPr>
          <p:cNvSpPr txBox="1"/>
          <p:nvPr/>
        </p:nvSpPr>
        <p:spPr>
          <a:xfrm>
            <a:off x="1292045" y="4951453"/>
            <a:ext cx="7094557" cy="584775"/>
          </a:xfrm>
          <a:prstGeom prst="rect">
            <a:avLst/>
          </a:prstGeom>
          <a:noFill/>
        </p:spPr>
        <p:txBody>
          <a:bodyPr wrap="square" rtlCol="0">
            <a:spAutoFit/>
          </a:bodyPr>
          <a:lstStyle/>
          <a:p>
            <a:r>
              <a:rPr lang="vi-VN" sz="3200" b="1" dirty="0">
                <a:solidFill>
                  <a:srgbClr val="FF0000"/>
                </a:solidFill>
                <a:latin typeface="+mj-lt"/>
              </a:rPr>
              <a:t>Phấn khích: </a:t>
            </a:r>
            <a:r>
              <a:rPr lang="vi-VN" sz="3200" b="1" dirty="0">
                <a:latin typeface="+mj-lt"/>
              </a:rPr>
              <a:t>Phấn khởi, hào hứng.</a:t>
            </a:r>
            <a:endParaRPr lang="en-US" sz="3200" b="1" dirty="0">
              <a:latin typeface="+mj-lt"/>
            </a:endParaRPr>
          </a:p>
        </p:txBody>
      </p:sp>
      <p:sp>
        <p:nvSpPr>
          <p:cNvPr id="18" name="TextBox 17">
            <a:extLst>
              <a:ext uri="{FF2B5EF4-FFF2-40B4-BE49-F238E27FC236}">
                <a16:creationId xmlns:a16="http://schemas.microsoft.com/office/drawing/2014/main" id="{5D7DF56E-9B14-4C68-AE2D-4519D5D7A5BA}"/>
              </a:ext>
            </a:extLst>
          </p:cNvPr>
          <p:cNvSpPr txBox="1"/>
          <p:nvPr/>
        </p:nvSpPr>
        <p:spPr>
          <a:xfrm>
            <a:off x="1292046" y="4960699"/>
            <a:ext cx="2590732" cy="584775"/>
          </a:xfrm>
          <a:prstGeom prst="rect">
            <a:avLst/>
          </a:prstGeom>
          <a:noFill/>
        </p:spPr>
        <p:txBody>
          <a:bodyPr wrap="square" rtlCol="0">
            <a:spAutoFit/>
          </a:bodyPr>
          <a:lstStyle/>
          <a:p>
            <a:r>
              <a:rPr lang="vi-VN" sz="3200" b="1" dirty="0">
                <a:solidFill>
                  <a:srgbClr val="FF0000"/>
                </a:solidFill>
                <a:latin typeface="+mj-lt"/>
              </a:rPr>
              <a:t>Phấn khích</a:t>
            </a:r>
            <a:endParaRPr lang="en-US" sz="3200" b="1" dirty="0">
              <a:solidFill>
                <a:srgbClr val="FF0000"/>
              </a:solidFill>
              <a:latin typeface="+mj-lt"/>
            </a:endParaRPr>
          </a:p>
        </p:txBody>
      </p:sp>
      <p:pic>
        <p:nvPicPr>
          <p:cNvPr id="19" name="Picture 18">
            <a:hlinkClick r:id="" action="ppaction://noaction"/>
            <a:extLst>
              <a:ext uri="{FF2B5EF4-FFF2-40B4-BE49-F238E27FC236}">
                <a16:creationId xmlns:a16="http://schemas.microsoft.com/office/drawing/2014/main" id="{0BA301A6-CF0B-4020-A71A-6B023A8B32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00" y="4114782"/>
            <a:ext cx="2011902" cy="2605314"/>
          </a:xfrm>
          <a:prstGeom prst="rect">
            <a:avLst/>
          </a:prstGeom>
        </p:spPr>
      </p:pic>
      <p:pic>
        <p:nvPicPr>
          <p:cNvPr id="20" name="图片 13">
            <a:extLst>
              <a:ext uri="{FF2B5EF4-FFF2-40B4-BE49-F238E27FC236}">
                <a16:creationId xmlns:a16="http://schemas.microsoft.com/office/drawing/2014/main" id="{EAFB44CC-A7A8-4F2B-A639-2D69E105FCB6}"/>
              </a:ext>
            </a:extLst>
          </p:cNvPr>
          <p:cNvPicPr>
            <a:picLocks noChangeAspect="1"/>
          </p:cNvPicPr>
          <p:nvPr/>
        </p:nvPicPr>
        <p:blipFill>
          <a:blip r:embed="rId3" cstate="print"/>
          <a:stretch>
            <a:fillRect/>
          </a:stretch>
        </p:blipFill>
        <p:spPr>
          <a:xfrm>
            <a:off x="817113" y="5533799"/>
            <a:ext cx="4364511" cy="81524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27483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out)">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1" nodeType="clickEffect">
                                  <p:stCondLst>
                                    <p:cond delay="0"/>
                                  </p:stCondLst>
                                  <p:childTnLst>
                                    <p:animEffect transition="out" filter="wipe(up)">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1" nodeType="clickEffect">
                                  <p:stCondLst>
                                    <p:cond delay="0"/>
                                  </p:stCondLst>
                                  <p:childTnLst>
                                    <p:animEffect transition="out" filter="wipe(down)">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1" nodeType="clickEffect">
                                  <p:stCondLst>
                                    <p:cond delay="0"/>
                                  </p:stCondLst>
                                  <p:childTnLst>
                                    <p:animEffect transition="out" filter="randombar(horizontal)">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2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1" nodeType="clickEffect">
                                  <p:stCondLst>
                                    <p:cond delay="0"/>
                                  </p:stCondLst>
                                  <p:childTnLst>
                                    <p:animEffect transition="out" filter="barn(inVertical)">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6" presetClass="entr" presetSubtype="2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arn(inVertical)">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10" grpId="0"/>
      <p:bldP spid="11" grpId="0"/>
      <p:bldP spid="11" grpId="1"/>
      <p:bldP spid="12" grpId="0"/>
      <p:bldP spid="13" grpId="0"/>
      <p:bldP spid="13" grpId="1"/>
      <p:bldP spid="14" grpId="0"/>
      <p:bldP spid="15" grpId="0"/>
      <p:bldP spid="15" grpId="1"/>
      <p:bldP spid="16" grpId="0"/>
      <p:bldP spid="17" grpId="0"/>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pic>
        <p:nvPicPr>
          <p:cNvPr id="10242" name="Picture 2" descr="110 Nhật ký nghệ thuật ý tưởng | nhật ký nghệ thuật, nghệ thuật, khung ảnh">
            <a:extLst>
              <a:ext uri="{FF2B5EF4-FFF2-40B4-BE49-F238E27FC236}">
                <a16:creationId xmlns:a16="http://schemas.microsoft.com/office/drawing/2014/main" id="{AFD9A7EE-EDCB-44E5-B734-B4B802417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2" r="2" b="2"/>
          <a:stretch/>
        </p:blipFill>
        <p:spPr bwMode="auto">
          <a:xfrm>
            <a:off x="457348" y="283941"/>
            <a:ext cx="11582096" cy="64215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1F1DC3-FE73-407B-8C8C-A70062A59887}"/>
              </a:ext>
            </a:extLst>
          </p:cNvPr>
          <p:cNvSpPr txBox="1"/>
          <p:nvPr/>
        </p:nvSpPr>
        <p:spPr>
          <a:xfrm>
            <a:off x="2932259" y="2705725"/>
            <a:ext cx="6440255"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8800" b="1" i="1"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Tìm hiểu bài</a:t>
            </a:r>
            <a:endParaRPr kumimoji="0" lang="en-US" sz="8800" b="1" i="1" u="none" strike="noStrike" kern="1200" cap="none" spc="0" normalizeH="0" baseline="0" noProof="0" dirty="0">
              <a:ln>
                <a:noFill/>
              </a:ln>
              <a:solidFill>
                <a:srgbClr val="FF0000"/>
              </a:solidFill>
              <a:effectLst/>
              <a:uLnTx/>
              <a:uFillTx/>
              <a:latin typeface="Calibri Light"/>
              <a:ea typeface="+mn-ea"/>
              <a:cs typeface="+mn-cs"/>
            </a:endParaRPr>
          </a:p>
        </p:txBody>
      </p:sp>
    </p:spTree>
    <p:extLst>
      <p:ext uri="{BB962C8B-B14F-4D97-AF65-F5344CB8AC3E}">
        <p14:creationId xmlns:p14="http://schemas.microsoft.com/office/powerpoint/2010/main" val="362037663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1-31">
            <a:extLst>
              <a:ext uri="{FF2B5EF4-FFF2-40B4-BE49-F238E27FC236}">
                <a16:creationId xmlns:a16="http://schemas.microsoft.com/office/drawing/2014/main" id="{C147AFA8-A426-44D2-AD69-A797AC76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12" y="-271392"/>
            <a:ext cx="10676997" cy="74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1-33">
            <a:extLst>
              <a:ext uri="{FF2B5EF4-FFF2-40B4-BE49-F238E27FC236}">
                <a16:creationId xmlns:a16="http://schemas.microsoft.com/office/drawing/2014/main" id="{4263DA43-5A20-47FF-B90F-D4CE24CF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6" y="914466"/>
            <a:ext cx="2691153"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0EEEB0-A22F-49AF-BCD8-1B0562E20829}"/>
              </a:ext>
            </a:extLst>
          </p:cNvPr>
          <p:cNvSpPr txBox="1"/>
          <p:nvPr/>
        </p:nvSpPr>
        <p:spPr>
          <a:xfrm>
            <a:off x="838338" y="1676446"/>
            <a:ext cx="761980" cy="1569660"/>
          </a:xfrm>
          <a:prstGeom prst="rect">
            <a:avLst/>
          </a:prstGeom>
          <a:noFill/>
        </p:spPr>
        <p:txBody>
          <a:bodyPr wrap="square" rtlCol="0">
            <a:spAutoFit/>
          </a:bodyPr>
          <a:lstStyle/>
          <a:p>
            <a:r>
              <a:rPr lang="en-US" altLang="vi-VN" sz="9600" b="1" dirty="0">
                <a:solidFill>
                  <a:srgbClr val="00B050"/>
                </a:solidFill>
                <a:latin typeface="Times New Roman" panose="02020603050405020304" pitchFamily="18" charset="0"/>
              </a:rPr>
              <a:t>1</a:t>
            </a:r>
            <a:endParaRPr lang="en-US" sz="9600" dirty="0">
              <a:solidFill>
                <a:srgbClr val="00B050"/>
              </a:solidFill>
            </a:endParaRPr>
          </a:p>
        </p:txBody>
      </p:sp>
      <p:sp>
        <p:nvSpPr>
          <p:cNvPr id="12" name="TextBox 11">
            <a:extLst>
              <a:ext uri="{FF2B5EF4-FFF2-40B4-BE49-F238E27FC236}">
                <a16:creationId xmlns:a16="http://schemas.microsoft.com/office/drawing/2014/main" id="{4B247F23-9A67-42C8-BF61-2F4FFB97FC5F}"/>
              </a:ext>
            </a:extLst>
          </p:cNvPr>
          <p:cNvSpPr txBox="1"/>
          <p:nvPr/>
        </p:nvSpPr>
        <p:spPr>
          <a:xfrm>
            <a:off x="3276674" y="1343647"/>
            <a:ext cx="7916936" cy="1200329"/>
          </a:xfrm>
          <a:prstGeom prst="rect">
            <a:avLst/>
          </a:prstGeom>
          <a:noFill/>
        </p:spPr>
        <p:txBody>
          <a:bodyPr wrap="square">
            <a:spAutoFit/>
          </a:bodyPr>
          <a:lstStyle/>
          <a:p>
            <a:pPr algn="just"/>
            <a:r>
              <a:rPr lang="vi-VN"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Nêu</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những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tội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ác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của</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giặc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ngoại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xâm</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đối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với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dân</a:t>
            </a:r>
            <a:r>
              <a:rPr lang="en-US" altLang="vi-VN" sz="3600" b="1" dirty="0">
                <a:solidFill>
                  <a:srgbClr val="0000FF"/>
                </a:solidFill>
                <a:latin typeface="Times New Roman" panose="02020603050405020304" pitchFamily="18" charset="0"/>
              </a:rPr>
              <a:t> ta.</a:t>
            </a:r>
            <a:endParaRPr lang="en-US" sz="3600" dirty="0">
              <a:solidFill>
                <a:srgbClr val="0000FF"/>
              </a:solidFill>
            </a:endParaRPr>
          </a:p>
        </p:txBody>
      </p:sp>
      <p:sp>
        <p:nvSpPr>
          <p:cNvPr id="15" name="Text Box 15">
            <a:extLst>
              <a:ext uri="{FF2B5EF4-FFF2-40B4-BE49-F238E27FC236}">
                <a16:creationId xmlns:a16="http://schemas.microsoft.com/office/drawing/2014/main" id="{B80A6059-1CC1-4666-A2E6-B7B7CADB7831}"/>
              </a:ext>
            </a:extLst>
          </p:cNvPr>
          <p:cNvSpPr txBox="1"/>
          <p:nvPr/>
        </p:nvSpPr>
        <p:spPr>
          <a:xfrm>
            <a:off x="3429070" y="2808970"/>
            <a:ext cx="7764540" cy="1077218"/>
          </a:xfrm>
          <a:prstGeom prst="rect">
            <a:avLst/>
          </a:prstGeom>
          <a:noFill/>
          <a:ln w="9525">
            <a:noFill/>
          </a:ln>
        </p:spPr>
        <p:txBody>
          <a:bodyPr wrap="square" anchor="t" anchorCtr="0">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Chúng thẳng tay </a:t>
            </a:r>
            <a:r>
              <a:rPr lang="vi-VN" altLang="vi-VN" sz="3200" i="1" dirty="0">
                <a:solidFill>
                  <a:srgbClr val="FF0000"/>
                </a:solidFill>
                <a:latin typeface="Times New Roman" panose="02020603050405020304" pitchFamily="18" charset="0"/>
              </a:rPr>
              <a:t>c</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hém</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giết dân l</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ng, cướp hết ruộng </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nương</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endPar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6" name="Text Box 16">
            <a:extLst>
              <a:ext uri="{FF2B5EF4-FFF2-40B4-BE49-F238E27FC236}">
                <a16:creationId xmlns:a16="http://schemas.microsoft.com/office/drawing/2014/main" id="{204E970F-3FCC-491A-9A02-D757CD3AB457}"/>
              </a:ext>
            </a:extLst>
          </p:cNvPr>
          <p:cNvSpPr txBox="1"/>
          <p:nvPr/>
        </p:nvSpPr>
        <p:spPr>
          <a:xfrm>
            <a:off x="3429070" y="3886188"/>
            <a:ext cx="7764540" cy="2062103"/>
          </a:xfrm>
          <a:prstGeom prst="rect">
            <a:avLst/>
          </a:prstGeom>
          <a:noFill/>
          <a:ln w="9525">
            <a:noFill/>
          </a:ln>
        </p:spPr>
        <p:txBody>
          <a:bodyPr wrap="square" anchor="t" anchorCtr="0">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Chúng còn </a:t>
            </a:r>
            <a:r>
              <a:rPr lang="vi-VN" altLang="vi-VN" sz="3200" i="1" dirty="0">
                <a:solidFill>
                  <a:srgbClr val="FF0000"/>
                </a:solidFill>
                <a:latin typeface="Times New Roman" panose="02020603050405020304" pitchFamily="18" charset="0"/>
              </a:rPr>
              <a:t>b</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ắt</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dân lên rừng săn thú lạ, xuống biển mò </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ngọc</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trai</a:t>
            </a:r>
            <a:r>
              <a:rPr kumimoji="0" lang="vi-VN"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vi-VN"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altLang="vi-VN" sz="32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khiến</a:t>
            </a:r>
            <a:r>
              <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bao nhiêu người thiệt mạng vì hổ báo, cá sấu, thuồng luồng. </a:t>
            </a:r>
            <a:endParaRPr kumimoji="0" lang="en-US" alt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descr="Icon&#10;&#10;Description automatically generated">
            <a:extLst>
              <a:ext uri="{FF2B5EF4-FFF2-40B4-BE49-F238E27FC236}">
                <a16:creationId xmlns:a16="http://schemas.microsoft.com/office/drawing/2014/main" id="{A618FCB5-7A57-4835-BCE4-96E7EC5DA79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27" b="98597" l="10000" r="90000">
                        <a14:foregroundMark x1="24778" y1="10204" x2="40444" y2="3699"/>
                        <a14:foregroundMark x1="40444" y1="3699" x2="48556" y2="2679"/>
                        <a14:foregroundMark x1="48556" y1="2679" x2="63111" y2="3954"/>
                        <a14:foregroundMark x1="63111" y1="3954" x2="73444" y2="10969"/>
                        <a14:foregroundMark x1="47556" y1="94643" x2="55778" y2="96939"/>
                        <a14:foregroundMark x1="55778" y1="96939" x2="61778" y2="95408"/>
                        <a14:foregroundMark x1="61778" y1="95408" x2="62000" y2="89286"/>
                        <a14:foregroundMark x1="49556" y1="97959" x2="51556" y2="98597"/>
                        <a14:backgroundMark x1="37778" y1="87628" x2="46889" y2="98469"/>
                      </a14:backgroundRemoval>
                    </a14:imgEffect>
                  </a14:imgLayer>
                </a14:imgProps>
              </a:ext>
              <a:ext uri="{28A0092B-C50C-407E-A947-70E740481C1C}">
                <a14:useLocalDpi xmlns:a14="http://schemas.microsoft.com/office/drawing/2010/main" val="0"/>
              </a:ext>
            </a:extLst>
          </a:blip>
          <a:stretch>
            <a:fillRect/>
          </a:stretch>
        </p:blipFill>
        <p:spPr>
          <a:xfrm>
            <a:off x="3505574" y="1447852"/>
            <a:ext cx="761674" cy="568391"/>
          </a:xfrm>
          <a:prstGeom prst="rect">
            <a:avLst/>
          </a:prstGeom>
        </p:spPr>
      </p:pic>
    </p:spTree>
    <p:custDataLst>
      <p:tags r:id="rId1"/>
    </p:custDataLst>
    <p:extLst>
      <p:ext uri="{BB962C8B-B14F-4D97-AF65-F5344CB8AC3E}">
        <p14:creationId xmlns:p14="http://schemas.microsoft.com/office/powerpoint/2010/main" val="3654877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4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Horizontal)">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1-31">
            <a:extLst>
              <a:ext uri="{FF2B5EF4-FFF2-40B4-BE49-F238E27FC236}">
                <a16:creationId xmlns:a16="http://schemas.microsoft.com/office/drawing/2014/main" id="{C147AFA8-A426-44D2-AD69-A797AC76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12" y="-271392"/>
            <a:ext cx="10676997" cy="74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1-33">
            <a:extLst>
              <a:ext uri="{FF2B5EF4-FFF2-40B4-BE49-F238E27FC236}">
                <a16:creationId xmlns:a16="http://schemas.microsoft.com/office/drawing/2014/main" id="{4263DA43-5A20-47FF-B90F-D4CE24CF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6" y="914466"/>
            <a:ext cx="2691153"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0EEEB0-A22F-49AF-BCD8-1B0562E20829}"/>
              </a:ext>
            </a:extLst>
          </p:cNvPr>
          <p:cNvSpPr txBox="1"/>
          <p:nvPr/>
        </p:nvSpPr>
        <p:spPr>
          <a:xfrm>
            <a:off x="838338" y="1676446"/>
            <a:ext cx="7619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9600" b="1" dirty="0">
                <a:solidFill>
                  <a:srgbClr val="00B050"/>
                </a:solidFill>
                <a:latin typeface="Times New Roman" panose="02020603050405020304" pitchFamily="18" charset="0"/>
              </a:rPr>
              <a:t>2</a:t>
            </a:r>
            <a:endParaRPr kumimoji="0" lang="en-US" sz="9600" b="0" i="0" u="none" strike="noStrike" kern="1200" cap="none" spc="0" normalizeH="0" baseline="0" noProof="0" dirty="0">
              <a:ln>
                <a:noFill/>
              </a:ln>
              <a:solidFill>
                <a:srgbClr val="00B050"/>
              </a:solidFill>
              <a:effectLst/>
              <a:uLnTx/>
              <a:uFillTx/>
            </a:endParaRPr>
          </a:p>
        </p:txBody>
      </p:sp>
      <p:sp>
        <p:nvSpPr>
          <p:cNvPr id="12" name="TextBox 11">
            <a:extLst>
              <a:ext uri="{FF2B5EF4-FFF2-40B4-BE49-F238E27FC236}">
                <a16:creationId xmlns:a16="http://schemas.microsoft.com/office/drawing/2014/main" id="{4B247F23-9A67-42C8-BF61-2F4FFB97FC5F}"/>
              </a:ext>
            </a:extLst>
          </p:cNvPr>
          <p:cNvSpPr txBox="1"/>
          <p:nvPr/>
        </p:nvSpPr>
        <p:spPr>
          <a:xfrm>
            <a:off x="3276674" y="1343647"/>
            <a:ext cx="8076988" cy="1323439"/>
          </a:xfrm>
          <a:prstGeom prst="rect">
            <a:avLst/>
          </a:prstGeom>
          <a:noFill/>
        </p:spPr>
        <p:txBody>
          <a:bodyPr wrap="square">
            <a:spAutoFit/>
          </a:bodyPr>
          <a:lstStyle/>
          <a:p>
            <a:pPr lvl="0"/>
            <a:r>
              <a:rPr lang="vi-VN" altLang="vi-VN" sz="3600" b="1" dirty="0">
                <a:solidFill>
                  <a:srgbClr val="0000FF"/>
                </a:solidFill>
                <a:latin typeface="Times New Roman" panose="02020603050405020304" pitchFamily="18" charset="0"/>
              </a:rPr>
              <a:t>         </a:t>
            </a:r>
            <a:r>
              <a:rPr lang="en-US" altLang="vi-VN" sz="4000" b="1" dirty="0">
                <a:solidFill>
                  <a:srgbClr val="0000FF"/>
                </a:solidFill>
                <a:latin typeface="Times New Roman" panose="02020603050405020304" pitchFamily="18" charset="0"/>
              </a:rPr>
              <a:t>Hai </a:t>
            </a:r>
            <a:r>
              <a:rPr lang="en-US" altLang="vi-VN" sz="4000" b="1" dirty="0" err="1">
                <a:solidFill>
                  <a:srgbClr val="0000FF"/>
                </a:solidFill>
                <a:latin typeface="Times New Roman" panose="02020603050405020304" pitchFamily="18" charset="0"/>
              </a:rPr>
              <a:t>B</a:t>
            </a:r>
            <a:r>
              <a:rPr lang="en-US" altLang="vi-VN" sz="4000" b="1" dirty="0" err="1">
                <a:solidFill>
                  <a:srgbClr val="0000FF"/>
                </a:solidFill>
                <a:latin typeface="Times New Roman" panose="02020603050405020304" pitchFamily="18" charset="0"/>
                <a:ea typeface="Times New Roman" panose="02020603050405020304" pitchFamily="18" charset="0"/>
              </a:rPr>
              <a:t>à</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Trưng</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có</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t</a:t>
            </a:r>
            <a:r>
              <a:rPr lang="en-US" altLang="vi-VN" sz="4000" b="1" dirty="0" err="1">
                <a:solidFill>
                  <a:srgbClr val="0000FF"/>
                </a:solidFill>
                <a:latin typeface="Times New Roman" panose="02020603050405020304" pitchFamily="18" charset="0"/>
                <a:ea typeface="Times New Roman" panose="02020603050405020304" pitchFamily="18" charset="0"/>
              </a:rPr>
              <a:t>à</a:t>
            </a:r>
            <a:r>
              <a:rPr lang="en-US" altLang="vi-VN" sz="4000" b="1" dirty="0" err="1">
                <a:solidFill>
                  <a:srgbClr val="0000FF"/>
                </a:solidFill>
                <a:latin typeface="Times New Roman" panose="02020603050405020304" pitchFamily="18" charset="0"/>
              </a:rPr>
              <a:t>i</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v</a:t>
            </a:r>
            <a:r>
              <a:rPr lang="en-US" altLang="vi-VN" sz="4000" b="1" dirty="0" err="1">
                <a:solidFill>
                  <a:srgbClr val="0000FF"/>
                </a:solidFill>
                <a:latin typeface="Times New Roman" panose="02020603050405020304" pitchFamily="18" charset="0"/>
                <a:ea typeface="Times New Roman" panose="02020603050405020304" pitchFamily="18" charset="0"/>
              </a:rPr>
              <a:t>à</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chí</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lớn</a:t>
            </a:r>
            <a:endParaRPr lang="vi-VN" altLang="vi-VN" sz="4000" b="1" dirty="0">
              <a:solidFill>
                <a:srgbClr val="0000FF"/>
              </a:solidFill>
              <a:latin typeface="Times New Roman" panose="02020603050405020304" pitchFamily="18" charset="0"/>
            </a:endParaRPr>
          </a:p>
          <a:p>
            <a:pPr lvl="0"/>
            <a:r>
              <a:rPr lang="en-US" altLang="vi-VN" sz="4000" b="1" dirty="0" err="1">
                <a:solidFill>
                  <a:srgbClr val="0000FF"/>
                </a:solidFill>
                <a:latin typeface="Times New Roman" panose="02020603050405020304" pitchFamily="18" charset="0"/>
              </a:rPr>
              <a:t>như</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thế</a:t>
            </a:r>
            <a:r>
              <a:rPr lang="en-US" altLang="vi-VN" sz="4000" b="1" dirty="0">
                <a:solidFill>
                  <a:srgbClr val="0000FF"/>
                </a:solidFill>
                <a:latin typeface="Times New Roman" panose="02020603050405020304" pitchFamily="18" charset="0"/>
              </a:rPr>
              <a:t> </a:t>
            </a:r>
            <a:r>
              <a:rPr lang="en-US" altLang="vi-VN" sz="4000" b="1" dirty="0" err="1">
                <a:solidFill>
                  <a:srgbClr val="0000FF"/>
                </a:solidFill>
                <a:latin typeface="Times New Roman" panose="02020603050405020304" pitchFamily="18" charset="0"/>
              </a:rPr>
              <a:t>n</a:t>
            </a:r>
            <a:r>
              <a:rPr lang="en-US" altLang="vi-VN" sz="4000" b="1" dirty="0" err="1">
                <a:solidFill>
                  <a:srgbClr val="0000FF"/>
                </a:solidFill>
                <a:latin typeface="Times New Roman" panose="02020603050405020304" pitchFamily="18" charset="0"/>
                <a:ea typeface="Times New Roman" panose="02020603050405020304" pitchFamily="18" charset="0"/>
              </a:rPr>
              <a:t>à</a:t>
            </a:r>
            <a:r>
              <a:rPr lang="en-US" altLang="vi-VN" sz="4000" b="1" dirty="0" err="1">
                <a:solidFill>
                  <a:srgbClr val="0000FF"/>
                </a:solidFill>
                <a:latin typeface="Times New Roman" panose="02020603050405020304" pitchFamily="18" charset="0"/>
              </a:rPr>
              <a:t>o</a:t>
            </a:r>
            <a:r>
              <a:rPr lang="en-US" altLang="vi-VN" sz="4000" b="1" dirty="0">
                <a:solidFill>
                  <a:srgbClr val="0000FF"/>
                </a:solidFill>
                <a:latin typeface="Times New Roman" panose="02020603050405020304" pitchFamily="18" charset="0"/>
              </a:rPr>
              <a:t>?</a:t>
            </a:r>
            <a:endParaRPr kumimoji="0" lang="en-US" sz="4000" b="0" i="0" u="none" strike="noStrike" kern="1200" cap="none" spc="0" normalizeH="0" baseline="0" noProof="0" dirty="0">
              <a:ln>
                <a:noFill/>
              </a:ln>
              <a:solidFill>
                <a:srgbClr val="0000FF"/>
              </a:solidFill>
              <a:effectLst/>
              <a:uLnTx/>
              <a:uFillTx/>
            </a:endParaRPr>
          </a:p>
        </p:txBody>
      </p:sp>
      <p:sp>
        <p:nvSpPr>
          <p:cNvPr id="13" name="Text Box 15">
            <a:extLst>
              <a:ext uri="{FF2B5EF4-FFF2-40B4-BE49-F238E27FC236}">
                <a16:creationId xmlns:a16="http://schemas.microsoft.com/office/drawing/2014/main" id="{89784299-A205-40C2-8907-4E8435B1FC80}"/>
              </a:ext>
            </a:extLst>
          </p:cNvPr>
          <p:cNvSpPr txBox="1"/>
          <p:nvPr/>
        </p:nvSpPr>
        <p:spPr>
          <a:xfrm>
            <a:off x="3460659" y="3243907"/>
            <a:ext cx="7764540" cy="2031325"/>
          </a:xfrm>
          <a:prstGeom prst="rect">
            <a:avLst/>
          </a:prstGeom>
          <a:noFill/>
          <a:ln w="9525">
            <a:noFill/>
          </a:ln>
        </p:spPr>
        <p:txBody>
          <a:bodyPr wrap="square" anchor="t" anchorCtr="0">
            <a:spAutoFit/>
          </a:bodyPr>
          <a:lstStyle/>
          <a:p>
            <a:pPr marL="457200" lvl="0" indent="-457200">
              <a:spcBef>
                <a:spcPct val="50000"/>
              </a:spcBef>
              <a:buFontTx/>
              <a:buChar char="-"/>
            </a:pPr>
            <a:r>
              <a:rPr lang="vi-VN" sz="3600" i="1" dirty="0">
                <a:solidFill>
                  <a:srgbClr val="FF0000"/>
                </a:solidFill>
                <a:latin typeface="Times New Roman" panose="02020603050405020304" pitchFamily="18" charset="0"/>
                <a:cs typeface="Times New Roman" panose="02020603050405020304" pitchFamily="18" charset="0"/>
              </a:rPr>
              <a:t>Hai Bà Trưng đều giỏi võ nghệ</a:t>
            </a:r>
          </a:p>
          <a:p>
            <a:pPr marL="457200" lvl="0" indent="-457200" algn="just">
              <a:spcBef>
                <a:spcPct val="50000"/>
              </a:spcBef>
              <a:buFontTx/>
              <a:buChar char="-"/>
            </a:pPr>
            <a:r>
              <a:rPr lang="vi-VN" sz="3600" i="1" dirty="0">
                <a:solidFill>
                  <a:srgbClr val="FF0000"/>
                </a:solidFill>
                <a:latin typeface="Times New Roman" panose="02020603050405020304" pitchFamily="18" charset="0"/>
                <a:cs typeface="Times New Roman" panose="02020603050405020304" pitchFamily="18" charset="0"/>
              </a:rPr>
              <a:t>Có chí khí lớn, quyết giành lại non sông.</a:t>
            </a:r>
            <a:endParaRPr kumimoji="0" lang="en-US" altLang="vi-VN" sz="36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10E1EAD9-440C-42B2-92A4-A39E7E1313B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27" b="98597" l="10000" r="90000">
                        <a14:foregroundMark x1="24778" y1="10204" x2="40444" y2="3699"/>
                        <a14:foregroundMark x1="40444" y1="3699" x2="48556" y2="2679"/>
                        <a14:foregroundMark x1="48556" y1="2679" x2="63111" y2="3954"/>
                        <a14:foregroundMark x1="63111" y1="3954" x2="73444" y2="10969"/>
                        <a14:foregroundMark x1="47556" y1="94643" x2="55778" y2="96939"/>
                        <a14:foregroundMark x1="55778" y1="96939" x2="61778" y2="95408"/>
                        <a14:foregroundMark x1="61778" y1="95408" x2="62000" y2="89286"/>
                        <a14:foregroundMark x1="49556" y1="97959" x2="51556" y2="98597"/>
                        <a14:backgroundMark x1="37778" y1="87628" x2="46889" y2="98469"/>
                      </a14:backgroundRemoval>
                    </a14:imgEffect>
                  </a14:imgLayer>
                </a14:imgProps>
              </a:ext>
              <a:ext uri="{28A0092B-C50C-407E-A947-70E740481C1C}">
                <a14:useLocalDpi xmlns:a14="http://schemas.microsoft.com/office/drawing/2010/main" val="0"/>
              </a:ext>
            </a:extLst>
          </a:blip>
          <a:stretch>
            <a:fillRect/>
          </a:stretch>
        </p:blipFill>
        <p:spPr>
          <a:xfrm>
            <a:off x="3529491" y="1447852"/>
            <a:ext cx="839538" cy="626496"/>
          </a:xfrm>
          <a:prstGeom prst="rect">
            <a:avLst/>
          </a:prstGeom>
        </p:spPr>
      </p:pic>
    </p:spTree>
    <p:custDataLst>
      <p:tags r:id="rId1"/>
    </p:custDataLst>
    <p:extLst>
      <p:ext uri="{BB962C8B-B14F-4D97-AF65-F5344CB8AC3E}">
        <p14:creationId xmlns:p14="http://schemas.microsoft.com/office/powerpoint/2010/main" val="20819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1-31">
            <a:extLst>
              <a:ext uri="{FF2B5EF4-FFF2-40B4-BE49-F238E27FC236}">
                <a16:creationId xmlns:a16="http://schemas.microsoft.com/office/drawing/2014/main" id="{C147AFA8-A426-44D2-AD69-A797AC76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12" y="-271392"/>
            <a:ext cx="10676997" cy="74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1-33">
            <a:extLst>
              <a:ext uri="{FF2B5EF4-FFF2-40B4-BE49-F238E27FC236}">
                <a16:creationId xmlns:a16="http://schemas.microsoft.com/office/drawing/2014/main" id="{4263DA43-5A20-47FF-B90F-D4CE24CF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6" y="914466"/>
            <a:ext cx="2691153"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0EEEB0-A22F-49AF-BCD8-1B0562E20829}"/>
              </a:ext>
            </a:extLst>
          </p:cNvPr>
          <p:cNvSpPr txBox="1"/>
          <p:nvPr/>
        </p:nvSpPr>
        <p:spPr>
          <a:xfrm>
            <a:off x="838338" y="1676446"/>
            <a:ext cx="7619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9600" b="1" dirty="0">
                <a:solidFill>
                  <a:srgbClr val="00B050"/>
                </a:solidFill>
                <a:latin typeface="Times New Roman" panose="02020603050405020304" pitchFamily="18" charset="0"/>
              </a:rPr>
              <a:t>3</a:t>
            </a:r>
            <a:endParaRPr kumimoji="0" lang="en-US" sz="96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4B247F23-9A67-42C8-BF61-2F4FFB97FC5F}"/>
              </a:ext>
            </a:extLst>
          </p:cNvPr>
          <p:cNvSpPr txBox="1"/>
          <p:nvPr/>
        </p:nvSpPr>
        <p:spPr>
          <a:xfrm>
            <a:off x="3276674" y="1411105"/>
            <a:ext cx="8076988" cy="646331"/>
          </a:xfrm>
          <a:prstGeom prst="rect">
            <a:avLst/>
          </a:prstGeom>
          <a:noFill/>
        </p:spPr>
        <p:txBody>
          <a:bodyPr wrap="square">
            <a:spAutoFit/>
          </a:bodyPr>
          <a:lstStyle/>
          <a:p>
            <a:pPr lvl="0"/>
            <a:r>
              <a:rPr kumimoji="0" lang="vi-VN"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altLang="vi-VN" sz="3600" b="1" dirty="0" err="1">
                <a:solidFill>
                  <a:srgbClr val="0000FF"/>
                </a:solidFill>
                <a:latin typeface="Times New Roman" panose="02020603050405020304" pitchFamily="18" charset="0"/>
              </a:rPr>
              <a:t>Vì</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sao</a:t>
            </a:r>
            <a:r>
              <a:rPr lang="en-US" altLang="vi-VN" sz="3600" b="1" dirty="0">
                <a:solidFill>
                  <a:srgbClr val="0000FF"/>
                </a:solidFill>
                <a:latin typeface="Times New Roman" panose="02020603050405020304" pitchFamily="18" charset="0"/>
              </a:rPr>
              <a:t> Hai </a:t>
            </a:r>
            <a:r>
              <a:rPr lang="vi-VN" altLang="vi-VN" sz="3600" b="1" dirty="0">
                <a:solidFill>
                  <a:srgbClr val="0000FF"/>
                </a:solidFill>
                <a:latin typeface="Times New Roman" panose="02020603050405020304" pitchFamily="18" charset="0"/>
              </a:rPr>
              <a:t>B</a:t>
            </a:r>
            <a:r>
              <a:rPr lang="en-US" altLang="vi-VN" sz="3600" b="1" dirty="0">
                <a:solidFill>
                  <a:srgbClr val="0000FF"/>
                </a:solidFill>
                <a:latin typeface="Times New Roman" panose="02020603050405020304" pitchFamily="18" charset="0"/>
                <a:ea typeface="Times New Roman" panose="02020603050405020304" pitchFamily="18" charset="0"/>
              </a:rPr>
              <a:t>à</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Trưng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khởi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nghĩa</a:t>
            </a:r>
            <a:r>
              <a:rPr lang="en-US" altLang="vi-VN" sz="3600" b="1" dirty="0">
                <a:solidFill>
                  <a:srgbClr val="0000FF"/>
                </a:solidFill>
                <a:latin typeface="Times New Roman" panose="02020603050405020304" pitchFamily="18" charset="0"/>
              </a:rPr>
              <a:t>?</a:t>
            </a:r>
            <a:endParaRPr kumimoji="0" lang="en-US" sz="4000" b="0" i="0" u="none" strike="noStrike" kern="1200" cap="none" spc="0" normalizeH="0" baseline="0" noProof="0" dirty="0">
              <a:ln>
                <a:noFill/>
              </a:ln>
              <a:solidFill>
                <a:srgbClr val="0000FF"/>
              </a:solidFill>
              <a:effectLst/>
              <a:uLnTx/>
              <a:uFillTx/>
            </a:endParaRPr>
          </a:p>
        </p:txBody>
      </p:sp>
      <p:sp>
        <p:nvSpPr>
          <p:cNvPr id="7" name="Text Box 20">
            <a:extLst>
              <a:ext uri="{FF2B5EF4-FFF2-40B4-BE49-F238E27FC236}">
                <a16:creationId xmlns:a16="http://schemas.microsoft.com/office/drawing/2014/main" id="{CA8FFC45-26AD-4A98-8F10-BC47E3D10AE3}"/>
              </a:ext>
            </a:extLst>
          </p:cNvPr>
          <p:cNvSpPr txBox="1"/>
          <p:nvPr/>
        </p:nvSpPr>
        <p:spPr>
          <a:xfrm>
            <a:off x="3465066" y="2490314"/>
            <a:ext cx="7623942" cy="1200329"/>
          </a:xfrm>
          <a:prstGeom prst="rect">
            <a:avLst/>
          </a:prstGeom>
          <a:noFill/>
          <a:ln w="9525">
            <a:noFill/>
          </a:ln>
        </p:spPr>
        <p:txBody>
          <a:bodyPr wrap="square" anchor="t" anchorCtr="0">
            <a:spAutoFit/>
          </a:bodyPr>
          <a:lstStyle/>
          <a:p>
            <a:pPr algn="just">
              <a:spcBef>
                <a:spcPct val="50000"/>
              </a:spcBef>
            </a:pPr>
            <a:r>
              <a:rPr lang="en-US" altLang="vi-VN" sz="3600" i="1" dirty="0">
                <a:solidFill>
                  <a:srgbClr val="FF0000"/>
                </a:solidFill>
                <a:latin typeface="Times New Roman" panose="02020603050405020304" pitchFamily="18" charset="0"/>
              </a:rPr>
              <a:t>- </a:t>
            </a:r>
            <a:r>
              <a:rPr lang="vi-VN" altLang="vi-VN" sz="3600" i="1" dirty="0">
                <a:solidFill>
                  <a:srgbClr val="FF0000"/>
                </a:solidFill>
                <a:latin typeface="Times New Roman" panose="02020603050405020304" pitchFamily="18" charset="0"/>
              </a:rPr>
              <a:t>Vì Hai Bà Trưng y</a:t>
            </a:r>
            <a:r>
              <a:rPr lang="en-US" altLang="vi-VN" sz="3600" i="1" dirty="0" err="1">
                <a:solidFill>
                  <a:srgbClr val="FF0000"/>
                </a:solidFill>
                <a:latin typeface="Times New Roman" panose="02020603050405020304" pitchFamily="18" charset="0"/>
              </a:rPr>
              <a:t>êu</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nước</a:t>
            </a:r>
            <a:r>
              <a:rPr lang="en-US" altLang="vi-VN" sz="3600" i="1" dirty="0">
                <a:solidFill>
                  <a:srgbClr val="FF0000"/>
                </a:solidFill>
                <a:latin typeface="Times New Roman" panose="02020603050405020304" pitchFamily="18" charset="0"/>
              </a:rPr>
              <a:t>,</a:t>
            </a:r>
            <a:r>
              <a:rPr lang="vi-VN" altLang="vi-VN" sz="3600" i="1" dirty="0">
                <a:solidFill>
                  <a:srgbClr val="FF0000"/>
                </a:solidFill>
                <a:latin typeface="Times New Roman" panose="02020603050405020304" pitchFamily="18" charset="0"/>
              </a:rPr>
              <a:t> thương dân,</a:t>
            </a:r>
            <a:r>
              <a:rPr lang="en-US" altLang="vi-VN" sz="3600" i="1" dirty="0">
                <a:solidFill>
                  <a:srgbClr val="FF0000"/>
                </a:solidFill>
                <a:latin typeface="Times New Roman" panose="02020603050405020304" pitchFamily="18" charset="0"/>
              </a:rPr>
              <a:t> căm thù </a:t>
            </a:r>
            <a:r>
              <a:rPr lang="en-US" altLang="vi-VN" sz="3600" i="1" dirty="0" err="1">
                <a:solidFill>
                  <a:srgbClr val="FF0000"/>
                </a:solidFill>
                <a:latin typeface="Times New Roman" panose="02020603050405020304" pitchFamily="18" charset="0"/>
              </a:rPr>
              <a:t>giặc</a:t>
            </a:r>
            <a:r>
              <a:rPr lang="en-US" altLang="vi-VN" sz="3600" i="1" dirty="0">
                <a:solidFill>
                  <a:srgbClr val="FF0000"/>
                </a:solidFill>
                <a:latin typeface="Times New Roman" panose="02020603050405020304" pitchFamily="18" charset="0"/>
              </a:rPr>
              <a:t>.</a:t>
            </a:r>
            <a:endParaRPr lang="en-US" altLang="vi-VN" sz="3600" i="1" dirty="0">
              <a:solidFill>
                <a:srgbClr val="FF0000"/>
              </a:solidFill>
              <a:latin typeface="Times New Roman" panose="02020603050405020304" pitchFamily="18" charset="0"/>
              <a:ea typeface="Times New Roman" panose="02020603050405020304" pitchFamily="18" charset="0"/>
            </a:endParaRPr>
          </a:p>
        </p:txBody>
      </p:sp>
      <p:sp>
        <p:nvSpPr>
          <p:cNvPr id="8" name="Text Box 20">
            <a:extLst>
              <a:ext uri="{FF2B5EF4-FFF2-40B4-BE49-F238E27FC236}">
                <a16:creationId xmlns:a16="http://schemas.microsoft.com/office/drawing/2014/main" id="{30630CCF-A976-48C7-8514-C0A487D839E3}"/>
              </a:ext>
            </a:extLst>
          </p:cNvPr>
          <p:cNvSpPr txBox="1"/>
          <p:nvPr/>
        </p:nvSpPr>
        <p:spPr>
          <a:xfrm>
            <a:off x="3465066" y="3777089"/>
            <a:ext cx="7623942" cy="1754326"/>
          </a:xfrm>
          <a:prstGeom prst="rect">
            <a:avLst/>
          </a:prstGeom>
          <a:noFill/>
          <a:ln w="9525">
            <a:noFill/>
          </a:ln>
        </p:spPr>
        <p:txBody>
          <a:bodyPr wrap="square" anchor="t" anchorCtr="0">
            <a:spAutoFit/>
          </a:bodyPr>
          <a:lstStyle/>
          <a:p>
            <a:pPr algn="just">
              <a:spcBef>
                <a:spcPct val="50000"/>
              </a:spcBef>
            </a:pPr>
            <a:r>
              <a:rPr lang="en-US" altLang="vi-VN" sz="3600" i="1" dirty="0">
                <a:solidFill>
                  <a:srgbClr val="FF0000"/>
                </a:solidFill>
                <a:latin typeface="Times New Roman" panose="02020603050405020304" pitchFamily="18" charset="0"/>
              </a:rPr>
              <a:t>- </a:t>
            </a:r>
            <a:r>
              <a:rPr lang="vi-VN" altLang="vi-VN" sz="3600" i="1" dirty="0">
                <a:solidFill>
                  <a:srgbClr val="FF0000"/>
                </a:solidFill>
                <a:latin typeface="Times New Roman" panose="02020603050405020304" pitchFamily="18" charset="0"/>
              </a:rPr>
              <a:t>Hai Bà Trưng muốn b</a:t>
            </a:r>
            <a:r>
              <a:rPr lang="en-US" altLang="vi-VN" sz="3600" i="1" dirty="0" err="1">
                <a:solidFill>
                  <a:srgbClr val="FF0000"/>
                </a:solidFill>
                <a:latin typeface="Times New Roman" panose="02020603050405020304" pitchFamily="18" charset="0"/>
              </a:rPr>
              <a:t>áo</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thù</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cho</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chồng</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là</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Thi</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Sách</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bị</a:t>
            </a:r>
            <a:r>
              <a:rPr lang="vi-VN" altLang="vi-VN" sz="3600" i="1" dirty="0">
                <a:solidFill>
                  <a:srgbClr val="FF0000"/>
                </a:solidFill>
                <a:latin typeface="Times New Roman" panose="02020603050405020304" pitchFamily="18" charset="0"/>
              </a:rPr>
              <a:t> tướng giặc</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Tô</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Định</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lập</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mưu</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giết</a:t>
            </a:r>
            <a:r>
              <a:rPr lang="en-US" altLang="vi-VN" sz="3600" i="1" dirty="0">
                <a:solidFill>
                  <a:srgbClr val="FF0000"/>
                </a:solidFill>
                <a:latin typeface="Times New Roman" panose="02020603050405020304" pitchFamily="18" charset="0"/>
              </a:rPr>
              <a:t> </a:t>
            </a:r>
            <a:r>
              <a:rPr lang="en-US" altLang="vi-VN" sz="3600" i="1" dirty="0" err="1">
                <a:solidFill>
                  <a:srgbClr val="FF0000"/>
                </a:solidFill>
                <a:latin typeface="Times New Roman" panose="02020603050405020304" pitchFamily="18" charset="0"/>
              </a:rPr>
              <a:t>chết</a:t>
            </a:r>
            <a:r>
              <a:rPr lang="en-US" altLang="vi-VN" sz="3600" i="1" dirty="0">
                <a:solidFill>
                  <a:srgbClr val="FF0000"/>
                </a:solidFill>
                <a:latin typeface="Times New Roman" panose="02020603050405020304" pitchFamily="18" charset="0"/>
              </a:rPr>
              <a:t>.</a:t>
            </a:r>
            <a:endParaRPr lang="en-US" altLang="vi-VN" sz="3600" i="1" dirty="0">
              <a:solidFill>
                <a:srgbClr val="FF0000"/>
              </a:solidFill>
              <a:latin typeface="Times New Roman" panose="02020603050405020304" pitchFamily="18" charset="0"/>
              <a:ea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D65905E5-50E3-46B3-997E-6FD30194B39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27" b="98597" l="10000" r="90000">
                        <a14:foregroundMark x1="24778" y1="10204" x2="40444" y2="3699"/>
                        <a14:foregroundMark x1="40444" y1="3699" x2="48556" y2="2679"/>
                        <a14:foregroundMark x1="48556" y1="2679" x2="63111" y2="3954"/>
                        <a14:foregroundMark x1="63111" y1="3954" x2="73444" y2="10969"/>
                        <a14:foregroundMark x1="47556" y1="94643" x2="55778" y2="96939"/>
                        <a14:foregroundMark x1="55778" y1="96939" x2="61778" y2="95408"/>
                        <a14:foregroundMark x1="61778" y1="95408" x2="62000" y2="89286"/>
                        <a14:foregroundMark x1="49556" y1="97959" x2="51556" y2="98597"/>
                        <a14:backgroundMark x1="37778" y1="87628" x2="46889" y2="98469"/>
                      </a14:backgroundRemoval>
                    </a14:imgEffect>
                  </a14:imgLayer>
                </a14:imgProps>
              </a:ext>
              <a:ext uri="{28A0092B-C50C-407E-A947-70E740481C1C}">
                <a14:useLocalDpi xmlns:a14="http://schemas.microsoft.com/office/drawing/2010/main" val="0"/>
              </a:ext>
            </a:extLst>
          </a:blip>
          <a:stretch>
            <a:fillRect/>
          </a:stretch>
        </p:blipFill>
        <p:spPr>
          <a:xfrm>
            <a:off x="3503858" y="1406705"/>
            <a:ext cx="839538" cy="626496"/>
          </a:xfrm>
          <a:prstGeom prst="rect">
            <a:avLst/>
          </a:prstGeom>
        </p:spPr>
      </p:pic>
    </p:spTree>
    <p:custDataLst>
      <p:tags r:id="rId1"/>
    </p:custDataLst>
    <p:extLst>
      <p:ext uri="{BB962C8B-B14F-4D97-AF65-F5344CB8AC3E}">
        <p14:creationId xmlns:p14="http://schemas.microsoft.com/office/powerpoint/2010/main" val="31639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1-31">
            <a:extLst>
              <a:ext uri="{FF2B5EF4-FFF2-40B4-BE49-F238E27FC236}">
                <a16:creationId xmlns:a16="http://schemas.microsoft.com/office/drawing/2014/main" id="{C147AFA8-A426-44D2-AD69-A797AC76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12" y="-271392"/>
            <a:ext cx="10676997" cy="74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1-33">
            <a:extLst>
              <a:ext uri="{FF2B5EF4-FFF2-40B4-BE49-F238E27FC236}">
                <a16:creationId xmlns:a16="http://schemas.microsoft.com/office/drawing/2014/main" id="{4263DA43-5A20-47FF-B90F-D4CE24CF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6" y="914466"/>
            <a:ext cx="2691153"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0EEEB0-A22F-49AF-BCD8-1B0562E20829}"/>
              </a:ext>
            </a:extLst>
          </p:cNvPr>
          <p:cNvSpPr txBox="1"/>
          <p:nvPr/>
        </p:nvSpPr>
        <p:spPr>
          <a:xfrm>
            <a:off x="762140" y="1676446"/>
            <a:ext cx="7619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9600" b="1" dirty="0">
                <a:solidFill>
                  <a:srgbClr val="00B050"/>
                </a:solidFill>
                <a:latin typeface="Times New Roman" panose="02020603050405020304" pitchFamily="18" charset="0"/>
              </a:rPr>
              <a:t>4</a:t>
            </a:r>
            <a:endParaRPr kumimoji="0" lang="en-US" sz="96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4B247F23-9A67-42C8-BF61-2F4FFB97FC5F}"/>
              </a:ext>
            </a:extLst>
          </p:cNvPr>
          <p:cNvSpPr txBox="1"/>
          <p:nvPr/>
        </p:nvSpPr>
        <p:spPr>
          <a:xfrm>
            <a:off x="3276674" y="1343647"/>
            <a:ext cx="7772195" cy="1200329"/>
          </a:xfrm>
          <a:prstGeom prst="rect">
            <a:avLst/>
          </a:prstGeom>
          <a:noFill/>
        </p:spPr>
        <p:txBody>
          <a:bodyPr wrap="square">
            <a:spAutoFit/>
          </a:bodyPr>
          <a:lstStyle/>
          <a:p>
            <a:pPr lvl="0" algn="just"/>
            <a:r>
              <a:rPr kumimoji="0" lang="vi-VN"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altLang="vi-VN" sz="3600" b="1" dirty="0" err="1">
                <a:solidFill>
                  <a:srgbClr val="0000FF"/>
                </a:solidFill>
                <a:latin typeface="Times New Roman" panose="02020603050405020304" pitchFamily="18" charset="0"/>
              </a:rPr>
              <a:t>Hãy</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tìm</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những</a:t>
            </a:r>
            <a:r>
              <a:rPr lang="en-US" altLang="vi-VN" sz="3600" b="1" dirty="0">
                <a:solidFill>
                  <a:srgbClr val="0000FF"/>
                </a:solidFill>
                <a:latin typeface="Times New Roman" panose="02020603050405020304" pitchFamily="18" charset="0"/>
              </a:rPr>
              <a:t> chi </a:t>
            </a:r>
            <a:r>
              <a:rPr lang="en-US" altLang="vi-VN" sz="3600" b="1" dirty="0" err="1">
                <a:solidFill>
                  <a:srgbClr val="0000FF"/>
                </a:solidFill>
                <a:latin typeface="Times New Roman" panose="02020603050405020304" pitchFamily="18" charset="0"/>
              </a:rPr>
              <a:t>tiết</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nói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lên</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khí</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thế</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của</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đo</a:t>
            </a:r>
            <a:r>
              <a:rPr lang="en-US" altLang="vi-VN" sz="3600" b="1" dirty="0" err="1">
                <a:solidFill>
                  <a:srgbClr val="0000FF"/>
                </a:solidFill>
                <a:latin typeface="Times New Roman" panose="02020603050405020304" pitchFamily="18" charset="0"/>
                <a:ea typeface="Times New Roman" panose="02020603050405020304" pitchFamily="18" charset="0"/>
              </a:rPr>
              <a:t>à</a:t>
            </a:r>
            <a:r>
              <a:rPr lang="en-US" altLang="vi-VN" sz="3600" b="1" dirty="0" err="1">
                <a:solidFill>
                  <a:srgbClr val="0000FF"/>
                </a:solidFill>
                <a:latin typeface="Times New Roman" panose="02020603050405020304" pitchFamily="18" charset="0"/>
              </a:rPr>
              <a:t>n</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quân</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khởi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nghĩa</a:t>
            </a:r>
            <a:r>
              <a:rPr lang="en-US" altLang="vi-VN" sz="3600" b="1" dirty="0">
                <a:solidFill>
                  <a:srgbClr val="0000FF"/>
                </a:solidFill>
                <a:latin typeface="Times New Roman" panose="02020603050405020304" pitchFamily="18" charset="0"/>
              </a:rPr>
              <a:t>?</a:t>
            </a:r>
            <a:r>
              <a:rPr lang="vi-VN" altLang="vi-VN" sz="3600" b="1" dirty="0">
                <a:solidFill>
                  <a:srgbClr val="0000FF"/>
                </a:solidFill>
                <a:latin typeface="Times New Roman" panose="02020603050405020304" pitchFamily="18" charset="0"/>
              </a:rPr>
              <a:t> </a:t>
            </a:r>
            <a:endParaRPr kumimoji="0" lang="en-US" sz="4000" b="0" i="0" u="none" strike="noStrike" kern="1200" cap="none" spc="0" normalizeH="0" baseline="0" noProof="0" dirty="0">
              <a:ln>
                <a:noFill/>
              </a:ln>
              <a:solidFill>
                <a:srgbClr val="0000FF"/>
              </a:solidFill>
              <a:effectLst/>
              <a:uLnTx/>
              <a:uFillTx/>
            </a:endParaRPr>
          </a:p>
        </p:txBody>
      </p:sp>
      <p:sp>
        <p:nvSpPr>
          <p:cNvPr id="9" name="Text Box 9">
            <a:extLst>
              <a:ext uri="{FF2B5EF4-FFF2-40B4-BE49-F238E27FC236}">
                <a16:creationId xmlns:a16="http://schemas.microsoft.com/office/drawing/2014/main" id="{CB8064EF-DE57-4600-BF5D-922E97EC7579}"/>
              </a:ext>
            </a:extLst>
          </p:cNvPr>
          <p:cNvSpPr txBox="1"/>
          <p:nvPr/>
        </p:nvSpPr>
        <p:spPr>
          <a:xfrm>
            <a:off x="3429070" y="3430053"/>
            <a:ext cx="7467404" cy="523220"/>
          </a:xfrm>
          <a:prstGeom prst="rect">
            <a:avLst/>
          </a:prstGeom>
          <a:noFill/>
          <a:ln w="9525">
            <a:noFill/>
          </a:ln>
        </p:spPr>
        <p:txBody>
          <a:bodyPr wrap="square" anchor="t" anchorCtr="0">
            <a:spAutoFit/>
          </a:bodyPr>
          <a:lstStyle/>
          <a:p>
            <a:pPr>
              <a:spcBef>
                <a:spcPct val="50000"/>
              </a:spcBef>
            </a:pPr>
            <a:r>
              <a:rPr lang="vi-VN" altLang="vi-VN" i="1" dirty="0">
                <a:solidFill>
                  <a:srgbClr val="FF0000"/>
                </a:solidFill>
                <a:latin typeface="Times New Roman" panose="02020603050405020304" pitchFamily="18" charset="0"/>
                <a:cs typeface="Times New Roman" panose="02020603050405020304" pitchFamily="18" charset="0"/>
              </a:rPr>
              <a:t> </a:t>
            </a:r>
            <a:r>
              <a:rPr lang="en-US" altLang="vi-VN" i="1" dirty="0">
                <a:solidFill>
                  <a:srgbClr val="FF0000"/>
                </a:solidFill>
                <a:latin typeface="Times New Roman" panose="02020603050405020304" pitchFamily="18" charset="0"/>
                <a:cs typeface="Times New Roman" panose="02020603050405020304" pitchFamily="18" charset="0"/>
              </a:rPr>
              <a:t>- Đo</a:t>
            </a:r>
            <a:r>
              <a:rPr lang="en-US" altLang="vi-VN"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i="1" dirty="0">
                <a:solidFill>
                  <a:srgbClr val="FF0000"/>
                </a:solidFill>
                <a:latin typeface="Times New Roman" panose="02020603050405020304" pitchFamily="18" charset="0"/>
                <a:cs typeface="Times New Roman" panose="02020603050405020304" pitchFamily="18" charset="0"/>
              </a:rPr>
              <a:t>n quân rùng rùng lên đường.</a:t>
            </a:r>
            <a:endParaRPr lang="en-US" altLang="vi-VN"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C2642ADB-0ED9-4372-9887-E981098185E8}"/>
              </a:ext>
            </a:extLst>
          </p:cNvPr>
          <p:cNvSpPr txBox="1"/>
          <p:nvPr/>
        </p:nvSpPr>
        <p:spPr>
          <a:xfrm>
            <a:off x="3429070" y="4075051"/>
            <a:ext cx="7772195" cy="954107"/>
          </a:xfrm>
          <a:prstGeom prst="rect">
            <a:avLst/>
          </a:prstGeom>
          <a:noFill/>
          <a:ln w="9525">
            <a:noFill/>
          </a:ln>
        </p:spPr>
        <p:txBody>
          <a:bodyPr wrap="square" anchor="t" anchorCtr="0">
            <a:spAutoFit/>
          </a:bodyPr>
          <a:lstStyle/>
          <a:p>
            <a:pPr algn="just">
              <a:spcBef>
                <a:spcPct val="50000"/>
              </a:spcBef>
            </a:pPr>
            <a:r>
              <a:rPr lang="vi-VN" altLang="vi-VN" i="1" dirty="0">
                <a:solidFill>
                  <a:srgbClr val="FF0000"/>
                </a:solidFill>
                <a:latin typeface="Times New Roman" panose="02020603050405020304" pitchFamily="18" charset="0"/>
                <a:cs typeface="Times New Roman" panose="02020603050405020304" pitchFamily="18" charset="0"/>
              </a:rPr>
              <a:t> </a:t>
            </a:r>
            <a:r>
              <a:rPr lang="en-US" altLang="vi-VN"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Giáo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lao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cung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nỏ</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rìu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búa</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khiên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mộc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cuồn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cuộn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tràn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theo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bóng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voi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ẩn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hiện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của</a:t>
            </a:r>
            <a:r>
              <a:rPr lang="en-US" i="1" dirty="0">
                <a:solidFill>
                  <a:srgbClr val="FF0000"/>
                </a:solidFill>
                <a:latin typeface="Times New Roman" panose="02020603050405020304" pitchFamily="18" charset="0"/>
                <a:cs typeface="Times New Roman" panose="02020603050405020304" pitchFamily="18" charset="0"/>
              </a:rPr>
              <a:t> Hai </a:t>
            </a:r>
            <a:r>
              <a:rPr lang="en-US" i="1" dirty="0" err="1">
                <a:solidFill>
                  <a:srgbClr val="FF0000"/>
                </a:solidFill>
                <a:latin typeface="Times New Roman" panose="02020603050405020304" pitchFamily="18" charset="0"/>
                <a:cs typeface="Times New Roman" panose="02020603050405020304" pitchFamily="18" charset="0"/>
              </a:rPr>
              <a:t>Bà</a:t>
            </a:r>
            <a:endParaRPr lang="en-US" altLang="vi-VN"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11">
            <a:extLst>
              <a:ext uri="{FF2B5EF4-FFF2-40B4-BE49-F238E27FC236}">
                <a16:creationId xmlns:a16="http://schemas.microsoft.com/office/drawing/2014/main" id="{0A9310FA-F53A-4B30-A5F0-D842C050FFBB}"/>
              </a:ext>
            </a:extLst>
          </p:cNvPr>
          <p:cNvSpPr txBox="1"/>
          <p:nvPr/>
        </p:nvSpPr>
        <p:spPr>
          <a:xfrm>
            <a:off x="3429070" y="5105356"/>
            <a:ext cx="7772196" cy="954107"/>
          </a:xfrm>
          <a:prstGeom prst="rect">
            <a:avLst/>
          </a:prstGeom>
          <a:noFill/>
          <a:ln w="9525">
            <a:noFill/>
          </a:ln>
        </p:spPr>
        <p:txBody>
          <a:bodyPr wrap="square" anchor="t" anchorCtr="0">
            <a:spAutoFit/>
          </a:bodyPr>
          <a:lstStyle/>
          <a:p>
            <a:pPr algn="just">
              <a:spcBef>
                <a:spcPct val="50000"/>
              </a:spcBef>
            </a:pPr>
            <a:r>
              <a:rPr lang="vi-VN" altLang="vi-VN" i="1" dirty="0">
                <a:solidFill>
                  <a:srgbClr val="FF0000"/>
                </a:solidFill>
                <a:latin typeface="Times New Roman" panose="02020603050405020304" pitchFamily="18" charset="0"/>
                <a:cs typeface="Times New Roman" panose="02020603050405020304" pitchFamily="18" charset="0"/>
              </a:rPr>
              <a:t> </a:t>
            </a:r>
            <a:r>
              <a:rPr lang="en-US" altLang="vi-VN" i="1" dirty="0">
                <a:solidFill>
                  <a:srgbClr val="FF0000"/>
                </a:solidFill>
                <a:latin typeface="Times New Roman" panose="02020603050405020304" pitchFamily="18" charset="0"/>
                <a:cs typeface="Times New Roman" panose="02020603050405020304" pitchFamily="18" charset="0"/>
              </a:rPr>
              <a:t>- </a:t>
            </a:r>
            <a:r>
              <a:rPr lang="vi-VN" i="1" dirty="0">
                <a:solidFill>
                  <a:srgbClr val="FF0000"/>
                </a:solidFill>
                <a:latin typeface="Times New Roman" panose="02020603050405020304" pitchFamily="18" charset="0"/>
                <a:cs typeface="Times New Roman" panose="02020603050405020304" pitchFamily="18" charset="0"/>
              </a:rPr>
              <a:t>Tiếng trống đồng dội lên vòm cây, đập vào sườn đồi, theo suốt đường hành quân</a:t>
            </a:r>
            <a:r>
              <a:rPr lang="en-US" altLang="vi-VN" i="1" dirty="0">
                <a:solidFill>
                  <a:srgbClr val="FF0000"/>
                </a:solidFill>
                <a:latin typeface="Times New Roman" panose="02020603050405020304" pitchFamily="18" charset="0"/>
                <a:cs typeface="Times New Roman" panose="02020603050405020304" pitchFamily="18" charset="0"/>
              </a:rPr>
              <a:t>.</a:t>
            </a:r>
            <a:endParaRPr lang="en-US" altLang="vi-VN"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CA897E39-F2D5-473E-94E3-CC9CA3310796}"/>
              </a:ext>
            </a:extLst>
          </p:cNvPr>
          <p:cNvSpPr txBox="1"/>
          <p:nvPr/>
        </p:nvSpPr>
        <p:spPr>
          <a:xfrm>
            <a:off x="3453292" y="2509961"/>
            <a:ext cx="7747973" cy="954107"/>
          </a:xfrm>
          <a:prstGeom prst="rect">
            <a:avLst/>
          </a:prstGeom>
          <a:noFill/>
          <a:ln w="9525">
            <a:noFill/>
          </a:ln>
        </p:spPr>
        <p:txBody>
          <a:bodyPr wrap="square" anchor="t" anchorCtr="0">
            <a:spAutoFit/>
          </a:bodyPr>
          <a:lstStyle/>
          <a:p>
            <a:pPr algn="just">
              <a:spcBef>
                <a:spcPct val="50000"/>
              </a:spcBef>
            </a:pPr>
            <a:r>
              <a:rPr lang="vi-VN" altLang="vi-VN" i="1" dirty="0">
                <a:solidFill>
                  <a:srgbClr val="FF0000"/>
                </a:solidFill>
                <a:latin typeface="Times New Roman" panose="02020603050405020304" pitchFamily="18" charset="0"/>
                <a:cs typeface="Times New Roman" panose="02020603050405020304" pitchFamily="18" charset="0"/>
              </a:rPr>
              <a:t> </a:t>
            </a:r>
            <a:r>
              <a:rPr lang="en-US" altLang="vi-VN" i="1" dirty="0">
                <a:solidFill>
                  <a:srgbClr val="FF0000"/>
                </a:solidFill>
                <a:latin typeface="Times New Roman" panose="02020603050405020304" pitchFamily="18" charset="0"/>
                <a:cs typeface="Times New Roman" panose="02020603050405020304" pitchFamily="18" charset="0"/>
              </a:rPr>
              <a:t>- </a:t>
            </a:r>
            <a:r>
              <a:rPr lang="vi-VN" altLang="vi-VN" i="1" dirty="0">
                <a:solidFill>
                  <a:srgbClr val="FF0000"/>
                </a:solidFill>
                <a:latin typeface="Times New Roman" panose="02020603050405020304" pitchFamily="18" charset="0"/>
                <a:cs typeface="Times New Roman" panose="02020603050405020304" pitchFamily="18" charset="0"/>
              </a:rPr>
              <a:t>Hai Bà Trưng mặc giáp phục thật đẹp bước lên bành voi</a:t>
            </a:r>
            <a:endParaRPr lang="en-US" altLang="vi-VN"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13" descr="Icon&#10;&#10;Description automatically generated">
            <a:extLst>
              <a:ext uri="{FF2B5EF4-FFF2-40B4-BE49-F238E27FC236}">
                <a16:creationId xmlns:a16="http://schemas.microsoft.com/office/drawing/2014/main" id="{2621289D-B548-480E-A64B-FA5EF21398B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27" b="98597" l="10000" r="90000">
                        <a14:foregroundMark x1="24778" y1="10204" x2="40444" y2="3699"/>
                        <a14:foregroundMark x1="40444" y1="3699" x2="48556" y2="2679"/>
                        <a14:foregroundMark x1="48556" y1="2679" x2="63111" y2="3954"/>
                        <a14:foregroundMark x1="63111" y1="3954" x2="73444" y2="10969"/>
                        <a14:foregroundMark x1="47556" y1="94643" x2="55778" y2="96939"/>
                        <a14:foregroundMark x1="55778" y1="96939" x2="61778" y2="95408"/>
                        <a14:foregroundMark x1="61778" y1="95408" x2="62000" y2="89286"/>
                        <a14:foregroundMark x1="49556" y1="97959" x2="51556" y2="98597"/>
                        <a14:backgroundMark x1="37778" y1="87628" x2="46889" y2="98469"/>
                      </a14:backgroundRemoval>
                    </a14:imgEffect>
                  </a14:imgLayer>
                </a14:imgProps>
              </a:ext>
              <a:ext uri="{28A0092B-C50C-407E-A947-70E740481C1C}">
                <a14:useLocalDpi xmlns:a14="http://schemas.microsoft.com/office/drawing/2010/main" val="0"/>
              </a:ext>
            </a:extLst>
          </a:blip>
          <a:stretch>
            <a:fillRect/>
          </a:stretch>
        </p:blipFill>
        <p:spPr>
          <a:xfrm>
            <a:off x="3505268" y="1412127"/>
            <a:ext cx="778201" cy="512894"/>
          </a:xfrm>
          <a:prstGeom prst="rect">
            <a:avLst/>
          </a:prstGeom>
        </p:spPr>
      </p:pic>
    </p:spTree>
    <p:custDataLst>
      <p:tags r:id="rId1"/>
    </p:custDataLst>
    <p:extLst>
      <p:ext uri="{BB962C8B-B14F-4D97-AF65-F5344CB8AC3E}">
        <p14:creationId xmlns:p14="http://schemas.microsoft.com/office/powerpoint/2010/main" val="24876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9" grpId="0"/>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5" descr="1-31">
            <a:extLst>
              <a:ext uri="{FF2B5EF4-FFF2-40B4-BE49-F238E27FC236}">
                <a16:creationId xmlns:a16="http://schemas.microsoft.com/office/drawing/2014/main" id="{C147AFA8-A426-44D2-AD69-A797AC76B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912" y="-271392"/>
            <a:ext cx="10676997" cy="740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1-33">
            <a:extLst>
              <a:ext uri="{FF2B5EF4-FFF2-40B4-BE49-F238E27FC236}">
                <a16:creationId xmlns:a16="http://schemas.microsoft.com/office/drawing/2014/main" id="{4263DA43-5A20-47FF-B90F-D4CE24CF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6" y="914466"/>
            <a:ext cx="2691153"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0EEEB0-A22F-49AF-BCD8-1B0562E20829}"/>
              </a:ext>
            </a:extLst>
          </p:cNvPr>
          <p:cNvSpPr txBox="1"/>
          <p:nvPr/>
        </p:nvSpPr>
        <p:spPr>
          <a:xfrm>
            <a:off x="762140" y="1676446"/>
            <a:ext cx="7619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9600" b="1" dirty="0">
                <a:solidFill>
                  <a:srgbClr val="00B050"/>
                </a:solidFill>
                <a:latin typeface="Times New Roman" panose="02020603050405020304" pitchFamily="18" charset="0"/>
              </a:rPr>
              <a:t>5</a:t>
            </a:r>
            <a:endParaRPr kumimoji="0" lang="en-US" sz="96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4B247F23-9A67-42C8-BF61-2F4FFB97FC5F}"/>
              </a:ext>
            </a:extLst>
          </p:cNvPr>
          <p:cNvSpPr txBox="1"/>
          <p:nvPr/>
        </p:nvSpPr>
        <p:spPr>
          <a:xfrm>
            <a:off x="3276674" y="1343647"/>
            <a:ext cx="7924592" cy="1200329"/>
          </a:xfrm>
          <a:prstGeom prst="rect">
            <a:avLst/>
          </a:prstGeom>
          <a:noFill/>
        </p:spPr>
        <p:txBody>
          <a:bodyPr wrap="square">
            <a:spAutoFit/>
          </a:bodyPr>
          <a:lstStyle/>
          <a:p>
            <a:pPr lvl="0" algn="just"/>
            <a:r>
              <a:rPr kumimoji="0" lang="vi-VN"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altLang="vi-VN" sz="3600" b="1" dirty="0" err="1">
                <a:solidFill>
                  <a:srgbClr val="0000FF"/>
                </a:solidFill>
                <a:latin typeface="Times New Roman" panose="02020603050405020304" pitchFamily="18" charset="0"/>
              </a:rPr>
              <a:t>Vì</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sao</a:t>
            </a:r>
            <a:r>
              <a:rPr lang="en-US" altLang="vi-VN" sz="3600" b="1" dirty="0">
                <a:solidFill>
                  <a:srgbClr val="0000FF"/>
                </a:solidFill>
                <a:latin typeface="Times New Roman" panose="02020603050405020304" pitchFamily="18" charset="0"/>
              </a:rPr>
              <a:t> bao </a:t>
            </a:r>
            <a:r>
              <a:rPr lang="en-US" altLang="vi-VN" sz="3600" b="1" dirty="0" err="1">
                <a:solidFill>
                  <a:srgbClr val="0000FF"/>
                </a:solidFill>
                <a:latin typeface="Times New Roman" panose="02020603050405020304" pitchFamily="18" charset="0"/>
              </a:rPr>
              <a:t>đời</a:t>
            </a:r>
            <a:r>
              <a:rPr lang="en-US" altLang="vi-VN" sz="3600" b="1" dirty="0">
                <a:solidFill>
                  <a:srgbClr val="0000FF"/>
                </a:solidFill>
                <a:latin typeface="Times New Roman" panose="02020603050405020304" pitchFamily="18" charset="0"/>
              </a:rPr>
              <a:t> nay </a:t>
            </a:r>
            <a:r>
              <a:rPr lang="en-US" altLang="vi-VN" sz="3600" b="1" dirty="0" err="1">
                <a:solidFill>
                  <a:srgbClr val="0000FF"/>
                </a:solidFill>
                <a:latin typeface="Times New Roman" panose="02020603050405020304" pitchFamily="18" charset="0"/>
              </a:rPr>
              <a:t>nhân</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dân</a:t>
            </a:r>
            <a:r>
              <a:rPr lang="en-US" altLang="vi-VN" sz="3600" b="1" dirty="0">
                <a:solidFill>
                  <a:srgbClr val="0000FF"/>
                </a:solidFill>
                <a:latin typeface="Times New Roman" panose="02020603050405020304" pitchFamily="18" charset="0"/>
              </a:rPr>
              <a:t> ta </a:t>
            </a:r>
            <a:r>
              <a:rPr lang="en-US" altLang="vi-VN" sz="3600" b="1" dirty="0" err="1">
                <a:solidFill>
                  <a:srgbClr val="0000FF"/>
                </a:solidFill>
                <a:latin typeface="Times New Roman" panose="02020603050405020304" pitchFamily="18" charset="0"/>
              </a:rPr>
              <a:t>tôn</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kính</a:t>
            </a:r>
            <a:r>
              <a:rPr lang="en-US" altLang="vi-VN" sz="3600" b="1" dirty="0">
                <a:solidFill>
                  <a:srgbClr val="0000FF"/>
                </a:solidFill>
                <a:latin typeface="Times New Roman" panose="02020603050405020304" pitchFamily="18" charset="0"/>
              </a:rPr>
              <a:t> Hai </a:t>
            </a:r>
            <a:r>
              <a:rPr lang="en-US" altLang="vi-VN" sz="3600" b="1" dirty="0" err="1">
                <a:solidFill>
                  <a:srgbClr val="0000FF"/>
                </a:solidFill>
                <a:latin typeface="Times New Roman" panose="02020603050405020304" pitchFamily="18" charset="0"/>
              </a:rPr>
              <a:t>B</a:t>
            </a:r>
            <a:r>
              <a:rPr lang="en-US" altLang="vi-VN" sz="3600" b="1" dirty="0" err="1">
                <a:solidFill>
                  <a:srgbClr val="0000FF"/>
                </a:solidFill>
                <a:latin typeface="Times New Roman" panose="02020603050405020304" pitchFamily="18" charset="0"/>
                <a:ea typeface="Times New Roman" panose="02020603050405020304" pitchFamily="18" charset="0"/>
              </a:rPr>
              <a:t>à</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Trưng</a:t>
            </a:r>
            <a:r>
              <a:rPr lang="en-US" altLang="vi-VN" sz="3600" b="1" dirty="0">
                <a:solidFill>
                  <a:srgbClr val="0000FF"/>
                </a:solidFill>
                <a:latin typeface="Times New Roman" panose="02020603050405020304" pitchFamily="18" charset="0"/>
              </a:rPr>
              <a:t>?</a:t>
            </a:r>
            <a:endParaRPr kumimoji="0" lang="en-US" sz="4000" b="0" i="0" u="none" strike="noStrike" kern="1200" cap="none" spc="0" normalizeH="0" baseline="0" noProof="0" dirty="0">
              <a:ln>
                <a:noFill/>
              </a:ln>
              <a:solidFill>
                <a:srgbClr val="0000FF"/>
              </a:solidFill>
              <a:effectLst/>
              <a:uLnTx/>
              <a:uFillTx/>
            </a:endParaRPr>
          </a:p>
        </p:txBody>
      </p:sp>
      <p:sp>
        <p:nvSpPr>
          <p:cNvPr id="13" name="Text Box 9">
            <a:extLst>
              <a:ext uri="{FF2B5EF4-FFF2-40B4-BE49-F238E27FC236}">
                <a16:creationId xmlns:a16="http://schemas.microsoft.com/office/drawing/2014/main" id="{CA897E39-F2D5-473E-94E3-CC9CA3310796}"/>
              </a:ext>
            </a:extLst>
          </p:cNvPr>
          <p:cNvSpPr txBox="1"/>
          <p:nvPr/>
        </p:nvSpPr>
        <p:spPr>
          <a:xfrm>
            <a:off x="3453293" y="2949428"/>
            <a:ext cx="7747973" cy="2308324"/>
          </a:xfrm>
          <a:prstGeom prst="rect">
            <a:avLst/>
          </a:prstGeom>
          <a:noFill/>
          <a:ln w="9525">
            <a:noFill/>
          </a:ln>
        </p:spPr>
        <p:txBody>
          <a:bodyPr wrap="square" anchor="t" anchorCtr="0">
            <a:spAutoFit/>
          </a:bodyPr>
          <a:lstStyle/>
          <a:p>
            <a:pPr lvl="0" algn="just">
              <a:spcBef>
                <a:spcPct val="50000"/>
              </a:spcBef>
            </a:pPr>
            <a:r>
              <a:rPr lang="vi-VN" sz="3600" i="1" dirty="0">
                <a:solidFill>
                  <a:srgbClr val="FF0000"/>
                </a:solidFill>
                <a:latin typeface="Times New Roman" panose="02020603050405020304" pitchFamily="18" charset="0"/>
                <a:cs typeface="Times New Roman" panose="02020603050405020304" pitchFamily="18" charset="0"/>
              </a:rPr>
              <a:t> - Hai bà là hai vị nữ anh hùng đầu tiên trong lịch sử dân tộc đã lãnh đạo nhân dân đánh thắng giặc ngoại xâm, giành lại độc lập tự do cho Tổ quốc.</a:t>
            </a:r>
            <a:endParaRPr kumimoji="0" lang="en-US" alt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37E9C29D-2F7C-4647-8BB6-B57C4BD8428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27" b="98597" l="10000" r="90000">
                        <a14:foregroundMark x1="24778" y1="10204" x2="40444" y2="3699"/>
                        <a14:foregroundMark x1="40444" y1="3699" x2="48556" y2="2679"/>
                        <a14:foregroundMark x1="48556" y1="2679" x2="63111" y2="3954"/>
                        <a14:foregroundMark x1="63111" y1="3954" x2="73444" y2="10969"/>
                        <a14:foregroundMark x1="47556" y1="94643" x2="55778" y2="96939"/>
                        <a14:foregroundMark x1="55778" y1="96939" x2="61778" y2="95408"/>
                        <a14:foregroundMark x1="61778" y1="95408" x2="62000" y2="89286"/>
                        <a14:foregroundMark x1="49556" y1="97959" x2="51556" y2="98597"/>
                        <a14:backgroundMark x1="37778" y1="87628" x2="46889" y2="98469"/>
                      </a14:backgroundRemoval>
                    </a14:imgEffect>
                  </a14:imgLayer>
                </a14:imgProps>
              </a:ext>
              <a:ext uri="{28A0092B-C50C-407E-A947-70E740481C1C}">
                <a14:useLocalDpi xmlns:a14="http://schemas.microsoft.com/office/drawing/2010/main" val="0"/>
              </a:ext>
            </a:extLst>
          </a:blip>
          <a:stretch>
            <a:fillRect/>
          </a:stretch>
        </p:blipFill>
        <p:spPr>
          <a:xfrm>
            <a:off x="3503858" y="1406705"/>
            <a:ext cx="839538" cy="626496"/>
          </a:xfrm>
          <a:prstGeom prst="rect">
            <a:avLst/>
          </a:prstGeom>
        </p:spPr>
      </p:pic>
    </p:spTree>
    <p:custDataLst>
      <p:tags r:id="rId1"/>
    </p:custDataLst>
    <p:extLst>
      <p:ext uri="{BB962C8B-B14F-4D97-AF65-F5344CB8AC3E}">
        <p14:creationId xmlns:p14="http://schemas.microsoft.com/office/powerpoint/2010/main" val="39920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9" name="Oval 5"/>
          <p:cNvSpPr>
            <a:spLocks noChangeArrowheads="1"/>
          </p:cNvSpPr>
          <p:nvPr/>
        </p:nvSpPr>
        <p:spPr bwMode="auto">
          <a:xfrm>
            <a:off x="4686337" y="968698"/>
            <a:ext cx="2819326" cy="1817013"/>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Sáng</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tạo</a:t>
            </a:r>
            <a:endParaRPr lang="en-US" altLang="en-US" sz="2800" b="1" dirty="0">
              <a:solidFill>
                <a:srgbClr val="FF0000"/>
              </a:solidFill>
              <a:cs typeface="Times New Roman" panose="02020603050405020304" pitchFamily="18" charset="0"/>
            </a:endParaRPr>
          </a:p>
        </p:txBody>
      </p:sp>
      <p:sp>
        <p:nvSpPr>
          <p:cNvPr id="139270" name="Oval 6"/>
          <p:cNvSpPr>
            <a:spLocks noChangeArrowheads="1"/>
          </p:cNvSpPr>
          <p:nvPr/>
        </p:nvSpPr>
        <p:spPr bwMode="auto">
          <a:xfrm>
            <a:off x="2753456" y="1926871"/>
            <a:ext cx="2819326" cy="1915981"/>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Bầu</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trời</a:t>
            </a:r>
            <a:r>
              <a:rPr lang="en-US" altLang="en-US" sz="2800" b="1" dirty="0">
                <a:solidFill>
                  <a:srgbClr val="FF0000"/>
                </a:solidFill>
                <a:cs typeface="Times New Roman" panose="02020603050405020304" pitchFamily="18" charset="0"/>
              </a:rPr>
              <a:t> </a:t>
            </a:r>
            <a:endParaRPr lang="vi-VN" altLang="en-US" sz="2800" b="1" dirty="0">
              <a:solidFill>
                <a:srgbClr val="FF0000"/>
              </a:solidFill>
              <a:cs typeface="Times New Roman" panose="02020603050405020304" pitchFamily="18" charset="0"/>
            </a:endParaRPr>
          </a:p>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và</a:t>
            </a:r>
            <a:endParaRPr lang="en-US" altLang="en-US" sz="2800" b="1" dirty="0">
              <a:solidFill>
                <a:srgbClr val="FF0000"/>
              </a:solidFill>
              <a:cs typeface="Times New Roman" panose="02020603050405020304" pitchFamily="18" charset="0"/>
            </a:endParaRPr>
          </a:p>
          <a:p>
            <a:pPr algn="ctr" eaLnBrk="1" hangingPunct="1">
              <a:spcBef>
                <a:spcPct val="0"/>
              </a:spcBef>
              <a:buClrTx/>
              <a:buSzTx/>
              <a:buFontTx/>
              <a:buNone/>
            </a:pP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mặt</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đất</a:t>
            </a:r>
            <a:endParaRPr lang="en-US" altLang="en-US" sz="2800" b="1" dirty="0">
              <a:solidFill>
                <a:srgbClr val="FF0000"/>
              </a:solidFill>
              <a:cs typeface="Times New Roman" panose="02020603050405020304" pitchFamily="18" charset="0"/>
            </a:endParaRPr>
          </a:p>
        </p:txBody>
      </p:sp>
      <p:sp>
        <p:nvSpPr>
          <p:cNvPr id="139271" name="Oval 7"/>
          <p:cNvSpPr>
            <a:spLocks noChangeArrowheads="1"/>
          </p:cNvSpPr>
          <p:nvPr/>
        </p:nvSpPr>
        <p:spPr bwMode="auto">
          <a:xfrm>
            <a:off x="3003069" y="3524149"/>
            <a:ext cx="2819326" cy="1807365"/>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Ngôi</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nhà</a:t>
            </a:r>
            <a:endParaRPr lang="vi-VN" altLang="en-US" sz="2800" b="1" dirty="0">
              <a:solidFill>
                <a:srgbClr val="FF0000"/>
              </a:solidFill>
              <a:cs typeface="Times New Roman" panose="02020603050405020304" pitchFamily="18" charset="0"/>
            </a:endParaRPr>
          </a:p>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chung</a:t>
            </a:r>
            <a:endParaRPr lang="en-US" altLang="en-US" sz="2800" b="1" dirty="0">
              <a:solidFill>
                <a:srgbClr val="FF0000"/>
              </a:solidFill>
              <a:cs typeface="Times New Roman" panose="02020603050405020304" pitchFamily="18" charset="0"/>
            </a:endParaRPr>
          </a:p>
        </p:txBody>
      </p:sp>
      <p:sp>
        <p:nvSpPr>
          <p:cNvPr id="139272" name="Oval 8"/>
          <p:cNvSpPr>
            <a:spLocks noChangeArrowheads="1"/>
          </p:cNvSpPr>
          <p:nvPr/>
        </p:nvSpPr>
        <p:spPr bwMode="auto">
          <a:xfrm>
            <a:off x="4990200" y="4295596"/>
            <a:ext cx="2984748" cy="1814427"/>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vi-VN"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Thể</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thao</a:t>
            </a:r>
            <a:endParaRPr lang="en-US" altLang="en-US" sz="2800" b="1" dirty="0">
              <a:solidFill>
                <a:srgbClr val="FF0000"/>
              </a:solidFill>
              <a:cs typeface="Times New Roman" panose="02020603050405020304" pitchFamily="18" charset="0"/>
            </a:endParaRPr>
          </a:p>
        </p:txBody>
      </p:sp>
      <p:sp>
        <p:nvSpPr>
          <p:cNvPr id="139273" name="Oval 9"/>
          <p:cNvSpPr>
            <a:spLocks noChangeArrowheads="1"/>
          </p:cNvSpPr>
          <p:nvPr/>
        </p:nvSpPr>
        <p:spPr bwMode="auto">
          <a:xfrm>
            <a:off x="6654590" y="3279455"/>
            <a:ext cx="2920460" cy="1841603"/>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Lễ</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hội</a:t>
            </a:r>
            <a:endParaRPr lang="en-US" altLang="en-US" sz="2800" b="1" dirty="0">
              <a:solidFill>
                <a:srgbClr val="FF0000"/>
              </a:solidFill>
              <a:cs typeface="Times New Roman" panose="02020603050405020304" pitchFamily="18" charset="0"/>
            </a:endParaRPr>
          </a:p>
        </p:txBody>
      </p:sp>
      <p:sp>
        <p:nvSpPr>
          <p:cNvPr id="139274" name="Oval 10"/>
          <p:cNvSpPr>
            <a:spLocks noChangeArrowheads="1"/>
          </p:cNvSpPr>
          <p:nvPr/>
        </p:nvSpPr>
        <p:spPr bwMode="auto">
          <a:xfrm>
            <a:off x="6683124" y="1926870"/>
            <a:ext cx="2714589" cy="1915981"/>
          </a:xfrm>
          <a:prstGeom prst="ellipse">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vi-VN"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Nghệ</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thuật</a:t>
            </a:r>
            <a:endParaRPr lang="en-US" altLang="en-US" sz="2800" b="1" dirty="0">
              <a:solidFill>
                <a:srgbClr val="FF0000"/>
              </a:solidFill>
              <a:cs typeface="Times New Roman" panose="02020603050405020304" pitchFamily="18" charset="0"/>
            </a:endParaRPr>
          </a:p>
        </p:txBody>
      </p:sp>
      <p:sp>
        <p:nvSpPr>
          <p:cNvPr id="139279" name="AutoShape 15"/>
          <p:cNvSpPr>
            <a:spLocks noChangeArrowheads="1"/>
          </p:cNvSpPr>
          <p:nvPr/>
        </p:nvSpPr>
        <p:spPr bwMode="auto">
          <a:xfrm>
            <a:off x="5103043" y="2696019"/>
            <a:ext cx="2059729" cy="1814427"/>
          </a:xfrm>
          <a:prstGeom prst="hexagon">
            <a:avLst>
              <a:gd name="adj" fmla="val 25000"/>
              <a:gd name="vf" fmla="val 115470"/>
            </a:avLst>
          </a:prstGeom>
          <a:solidFill>
            <a:srgbClr val="FFFF00"/>
          </a:solidFill>
          <a:ln w="28575">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Bảo</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vệ</a:t>
            </a:r>
            <a:r>
              <a:rPr lang="en-US" altLang="en-US" sz="2800" b="1" dirty="0">
                <a:solidFill>
                  <a:srgbClr val="FF0000"/>
                </a:solidFill>
                <a:cs typeface="Times New Roman" panose="02020603050405020304" pitchFamily="18" charset="0"/>
              </a:rPr>
              <a:t> </a:t>
            </a:r>
          </a:p>
          <a:p>
            <a:pPr algn="ctr" eaLnBrk="1" hangingPunct="1">
              <a:spcBef>
                <a:spcPct val="0"/>
              </a:spcBef>
              <a:buClrTx/>
              <a:buSzTx/>
              <a:buFontTx/>
              <a:buNone/>
            </a:pPr>
            <a:r>
              <a:rPr lang="en-US" altLang="en-US" sz="2800" b="1" dirty="0" err="1">
                <a:solidFill>
                  <a:srgbClr val="FF0000"/>
                </a:solidFill>
                <a:cs typeface="Times New Roman" panose="02020603050405020304" pitchFamily="18" charset="0"/>
              </a:rPr>
              <a:t>Tổ</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quốc</a:t>
            </a:r>
            <a:endParaRPr lang="en-US" altLang="en-US" sz="2800" b="1" dirty="0">
              <a:solidFill>
                <a:srgbClr val="FF0000"/>
              </a:solidFill>
              <a:cs typeface="Times New Roman" panose="02020603050405020304" pitchFamily="18" charset="0"/>
            </a:endParaRPr>
          </a:p>
          <a:p>
            <a:pPr algn="ctr" eaLnBrk="1" hangingPunct="1">
              <a:spcBef>
                <a:spcPct val="0"/>
              </a:spcBef>
              <a:buClrTx/>
              <a:buSzTx/>
              <a:buFontTx/>
              <a:buNone/>
            </a:pPr>
            <a:endParaRPr lang="en-US" altLang="en-US" sz="2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776045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79"/>
                                        </p:tgtEl>
                                        <p:attrNameLst>
                                          <p:attrName>style.visibility</p:attrName>
                                        </p:attrNameLst>
                                      </p:cBhvr>
                                      <p:to>
                                        <p:strVal val="visible"/>
                                      </p:to>
                                    </p:set>
                                    <p:animEffect transition="in" filter="box(in)">
                                      <p:cBhvr>
                                        <p:cTn id="7" dur="500"/>
                                        <p:tgtEl>
                                          <p:spTgt spid="139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gtEl>
                                        <p:attrNameLst>
                                          <p:attrName>style.visibility</p:attrName>
                                        </p:attrNameLst>
                                      </p:cBhvr>
                                      <p:to>
                                        <p:strVal val="visible"/>
                                      </p:to>
                                    </p:set>
                                    <p:animEffect transition="in" filter="box(in)">
                                      <p:cBhvr>
                                        <p:cTn id="12" dur="500"/>
                                        <p:tgtEl>
                                          <p:spTgt spid="139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74"/>
                                        </p:tgtEl>
                                        <p:attrNameLst>
                                          <p:attrName>style.visibility</p:attrName>
                                        </p:attrNameLst>
                                      </p:cBhvr>
                                      <p:to>
                                        <p:strVal val="visible"/>
                                      </p:to>
                                    </p:set>
                                    <p:animEffect transition="in" filter="box(in)">
                                      <p:cBhvr>
                                        <p:cTn id="17" dur="500"/>
                                        <p:tgtEl>
                                          <p:spTgt spid="139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9273"/>
                                        </p:tgtEl>
                                        <p:attrNameLst>
                                          <p:attrName>style.visibility</p:attrName>
                                        </p:attrNameLst>
                                      </p:cBhvr>
                                      <p:to>
                                        <p:strVal val="visible"/>
                                      </p:to>
                                    </p:set>
                                    <p:animEffect transition="in" filter="box(in)">
                                      <p:cBhvr>
                                        <p:cTn id="22" dur="500"/>
                                        <p:tgtEl>
                                          <p:spTgt spid="139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9272"/>
                                        </p:tgtEl>
                                        <p:attrNameLst>
                                          <p:attrName>style.visibility</p:attrName>
                                        </p:attrNameLst>
                                      </p:cBhvr>
                                      <p:to>
                                        <p:strVal val="visible"/>
                                      </p:to>
                                    </p:set>
                                    <p:animEffect transition="in" filter="box(in)">
                                      <p:cBhvr>
                                        <p:cTn id="27" dur="500"/>
                                        <p:tgtEl>
                                          <p:spTgt spid="1392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9271"/>
                                        </p:tgtEl>
                                        <p:attrNameLst>
                                          <p:attrName>style.visibility</p:attrName>
                                        </p:attrNameLst>
                                      </p:cBhvr>
                                      <p:to>
                                        <p:strVal val="visible"/>
                                      </p:to>
                                    </p:set>
                                    <p:animEffect transition="in" filter="box(in)">
                                      <p:cBhvr>
                                        <p:cTn id="32" dur="500"/>
                                        <p:tgtEl>
                                          <p:spTgt spid="1392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9270"/>
                                        </p:tgtEl>
                                        <p:attrNameLst>
                                          <p:attrName>style.visibility</p:attrName>
                                        </p:attrNameLst>
                                      </p:cBhvr>
                                      <p:to>
                                        <p:strVal val="visible"/>
                                      </p:to>
                                    </p:set>
                                    <p:animEffect transition="in" filter="box(in)">
                                      <p:cBhvr>
                                        <p:cTn id="37"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P spid="139270" grpId="0" animBg="1"/>
      <p:bldP spid="139271" grpId="0" animBg="1"/>
      <p:bldP spid="139272" grpId="0" animBg="1"/>
      <p:bldP spid="139273" grpId="0" animBg="1"/>
      <p:bldP spid="139274" grpId="0" animBg="1"/>
      <p:bldP spid="1392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17000" b="-17000"/>
          </a:stretch>
        </a:blipFill>
        <a:effectLst/>
      </p:bgPr>
    </p:bg>
    <p:spTree>
      <p:nvGrpSpPr>
        <p:cNvPr id="1" name=""/>
        <p:cNvGrpSpPr/>
        <p:nvPr/>
      </p:nvGrpSpPr>
      <p:grpSpPr>
        <a:xfrm>
          <a:off x="0" y="0"/>
          <a:ext cx="0" cy="0"/>
          <a:chOff x="0" y="0"/>
          <a:chExt cx="0" cy="0"/>
        </a:xfrm>
      </p:grpSpPr>
      <p:sp>
        <p:nvSpPr>
          <p:cNvPr id="21" name="Thought Bubble: Cloud 20">
            <a:extLst>
              <a:ext uri="{FF2B5EF4-FFF2-40B4-BE49-F238E27FC236}">
                <a16:creationId xmlns:a16="http://schemas.microsoft.com/office/drawing/2014/main" id="{FE23DD6F-0141-41EB-8C4C-BF0F4B17F3AC}"/>
              </a:ext>
            </a:extLst>
          </p:cNvPr>
          <p:cNvSpPr/>
          <p:nvPr/>
        </p:nvSpPr>
        <p:spPr>
          <a:xfrm>
            <a:off x="3810060" y="914466"/>
            <a:ext cx="8106023" cy="3657504"/>
          </a:xfrm>
          <a:prstGeom prst="cloudCallout">
            <a:avLst>
              <a:gd name="adj1" fmla="val -65195"/>
              <a:gd name="adj2" fmla="val 43960"/>
            </a:avLst>
          </a:prstGeom>
          <a:noFill/>
          <a:ln w="5715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图片 2">
            <a:extLst>
              <a:ext uri="{FF2B5EF4-FFF2-40B4-BE49-F238E27FC236}">
                <a16:creationId xmlns:a16="http://schemas.microsoft.com/office/drawing/2014/main" id="{7DF71FA0-CAF2-4982-B181-AA83010DA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48" y="1828842"/>
            <a:ext cx="2590732" cy="502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D98C9BE-953A-407D-B5EA-60C0D1E325DF}"/>
              </a:ext>
            </a:extLst>
          </p:cNvPr>
          <p:cNvSpPr txBox="1"/>
          <p:nvPr/>
        </p:nvSpPr>
        <p:spPr>
          <a:xfrm>
            <a:off x="509965" y="2819416"/>
            <a:ext cx="2464632" cy="1569660"/>
          </a:xfrm>
          <a:prstGeom prst="rect">
            <a:avLst/>
          </a:prstGeom>
          <a:noFill/>
        </p:spPr>
        <p:txBody>
          <a:bodyPr wrap="square" rtlCol="0">
            <a:spAutoFit/>
          </a:bodyPr>
          <a:lstStyle/>
          <a:p>
            <a:pPr algn="ctr"/>
            <a:r>
              <a:rPr lang="vi-VN" sz="4800" b="1" i="1" dirty="0">
                <a:solidFill>
                  <a:srgbClr val="FF0000"/>
                </a:solidFill>
                <a:latin typeface="+mj-lt"/>
              </a:rPr>
              <a:t>Ý</a:t>
            </a:r>
          </a:p>
          <a:p>
            <a:pPr algn="ctr"/>
            <a:r>
              <a:rPr lang="vi-VN" sz="4800" b="1" i="1" dirty="0">
                <a:solidFill>
                  <a:srgbClr val="FF0000"/>
                </a:solidFill>
                <a:latin typeface="+mj-lt"/>
              </a:rPr>
              <a:t>nghĩa</a:t>
            </a:r>
            <a:endParaRPr lang="en-US" sz="4800" b="1" i="1" dirty="0">
              <a:solidFill>
                <a:srgbClr val="FF0000"/>
              </a:solidFill>
              <a:latin typeface="+mj-lt"/>
            </a:endParaRPr>
          </a:p>
        </p:txBody>
      </p:sp>
      <p:pic>
        <p:nvPicPr>
          <p:cNvPr id="16" name="图片 14">
            <a:extLst>
              <a:ext uri="{FF2B5EF4-FFF2-40B4-BE49-F238E27FC236}">
                <a16:creationId xmlns:a16="http://schemas.microsoft.com/office/drawing/2014/main" id="{6AA37F3C-E32A-49E3-9658-A9347065AA10}"/>
              </a:ext>
            </a:extLst>
          </p:cNvPr>
          <p:cNvPicPr>
            <a:picLocks noChangeAspect="1"/>
          </p:cNvPicPr>
          <p:nvPr/>
        </p:nvPicPr>
        <p:blipFill>
          <a:blip r:embed="rId4" cstate="screen"/>
          <a:stretch>
            <a:fillRect/>
          </a:stretch>
        </p:blipFill>
        <p:spPr>
          <a:xfrm>
            <a:off x="10836708" y="3886188"/>
            <a:ext cx="1355292" cy="2971812"/>
          </a:xfrm>
          <a:prstGeom prst="rect">
            <a:avLst/>
          </a:prstGeom>
        </p:spPr>
      </p:pic>
      <p:sp>
        <p:nvSpPr>
          <p:cNvPr id="19" name="TextBox 18">
            <a:extLst>
              <a:ext uri="{FF2B5EF4-FFF2-40B4-BE49-F238E27FC236}">
                <a16:creationId xmlns:a16="http://schemas.microsoft.com/office/drawing/2014/main" id="{6B2F00E6-7190-4D74-A104-F54983D117CA}"/>
              </a:ext>
            </a:extLst>
          </p:cNvPr>
          <p:cNvSpPr txBox="1"/>
          <p:nvPr/>
        </p:nvSpPr>
        <p:spPr>
          <a:xfrm>
            <a:off x="4648236" y="1600248"/>
            <a:ext cx="6705425" cy="1938992"/>
          </a:xfrm>
          <a:prstGeom prst="rect">
            <a:avLst/>
          </a:prstGeom>
          <a:noFill/>
        </p:spPr>
        <p:txBody>
          <a:bodyPr wrap="square" rtlCol="0">
            <a:spAutoFit/>
          </a:bodyPr>
          <a:lstStyle/>
          <a:p>
            <a:pPr algn="just"/>
            <a:r>
              <a:rPr lang="vi-VN" altLang="vi-VN" sz="4000" b="1" i="1" dirty="0">
                <a:solidFill>
                  <a:srgbClr val="0070C0"/>
                </a:solidFill>
                <a:latin typeface="Times New Roman" panose="02020603050405020304" pitchFamily="18" charset="0"/>
              </a:rPr>
              <a:t>C</a:t>
            </a:r>
            <a:r>
              <a:rPr lang="en-US" altLang="vi-VN" sz="4000" b="1" i="1" dirty="0">
                <a:solidFill>
                  <a:srgbClr val="0070C0"/>
                </a:solidFill>
                <a:latin typeface="Times New Roman" panose="02020603050405020304" pitchFamily="18" charset="0"/>
              </a:rPr>
              <a:t>a </a:t>
            </a:r>
            <a:r>
              <a:rPr lang="en-US" altLang="vi-VN" sz="4000" b="1" i="1" dirty="0" err="1">
                <a:solidFill>
                  <a:srgbClr val="0070C0"/>
                </a:solidFill>
                <a:latin typeface="Times New Roman" panose="02020603050405020304" pitchFamily="18" charset="0"/>
              </a:rPr>
              <a:t>ngợi</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tinh</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thần</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bất</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khuất</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chống</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giặc</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ngoại</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xâm</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của</a:t>
            </a:r>
            <a:r>
              <a:rPr lang="en-US" altLang="vi-VN" sz="4000" b="1" i="1" dirty="0">
                <a:solidFill>
                  <a:srgbClr val="0070C0"/>
                </a:solidFill>
                <a:latin typeface="Times New Roman" panose="02020603050405020304" pitchFamily="18" charset="0"/>
              </a:rPr>
              <a:t> Hai </a:t>
            </a:r>
            <a:r>
              <a:rPr lang="en-US" altLang="vi-VN" sz="4000" b="1" i="1" dirty="0" err="1">
                <a:solidFill>
                  <a:srgbClr val="0070C0"/>
                </a:solidFill>
                <a:latin typeface="Times New Roman" panose="02020603050405020304" pitchFamily="18" charset="0"/>
              </a:rPr>
              <a:t>Bà</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Trưng</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và</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nhân</a:t>
            </a:r>
            <a:r>
              <a:rPr lang="en-US" altLang="vi-VN" sz="4000" b="1" i="1" dirty="0">
                <a:solidFill>
                  <a:srgbClr val="0070C0"/>
                </a:solidFill>
                <a:latin typeface="Times New Roman" panose="02020603050405020304" pitchFamily="18" charset="0"/>
              </a:rPr>
              <a:t> </a:t>
            </a:r>
            <a:r>
              <a:rPr lang="en-US" altLang="vi-VN" sz="4000" b="1" i="1" dirty="0" err="1">
                <a:solidFill>
                  <a:srgbClr val="0070C0"/>
                </a:solidFill>
                <a:latin typeface="Times New Roman" panose="02020603050405020304" pitchFamily="18" charset="0"/>
              </a:rPr>
              <a:t>dân</a:t>
            </a:r>
            <a:r>
              <a:rPr lang="en-US" altLang="vi-VN" sz="4000" b="1" i="1" dirty="0">
                <a:solidFill>
                  <a:srgbClr val="0070C0"/>
                </a:solidFill>
                <a:latin typeface="Times New Roman" panose="02020603050405020304" pitchFamily="18" charset="0"/>
              </a:rPr>
              <a:t> ta.</a:t>
            </a:r>
            <a:endParaRPr lang="en-US" altLang="vi-VN" sz="4000" b="1" i="1" dirty="0">
              <a:solidFill>
                <a:srgbClr val="0070C0"/>
              </a:solidFill>
              <a:latin typeface="Times New Roman" panose="02020603050405020304" pitchFamily="18" charset="0"/>
              <a:ea typeface="Times New Roman" panose="02020603050405020304" pitchFamily="18" charset="0"/>
            </a:endParaRPr>
          </a:p>
        </p:txBody>
      </p:sp>
      <p:pic>
        <p:nvPicPr>
          <p:cNvPr id="9" name="图片 3">
            <a:extLst>
              <a:ext uri="{FF2B5EF4-FFF2-40B4-BE49-F238E27FC236}">
                <a16:creationId xmlns:a16="http://schemas.microsoft.com/office/drawing/2014/main" id="{FA8AEA31-6EE4-49CF-8763-A934DABBAB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57" t="26294" r="13625" b="27522"/>
          <a:stretch/>
        </p:blipFill>
        <p:spPr>
          <a:xfrm rot="20563793" flipH="1">
            <a:off x="3980665" y="815532"/>
            <a:ext cx="2590732" cy="873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amond(in)">
                                      <p:cBhvr>
                                        <p:cTn id="19" dur="20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ôn tạo thành cổ Luy Lâu – trung tâm Phật giáo cổ xưa nhất của người Việt  - Ảnh 1.">
            <a:extLst>
              <a:ext uri="{FF2B5EF4-FFF2-40B4-BE49-F238E27FC236}">
                <a16:creationId xmlns:a16="http://schemas.microsoft.com/office/drawing/2014/main" id="{9488FE34-9210-4FAD-A8DB-3861F9C25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734" y="432960"/>
            <a:ext cx="9905740" cy="5992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48BDC88E-7274-4B44-AEC3-37B5C7BD0416}"/>
              </a:ext>
            </a:extLst>
          </p:cNvPr>
          <p:cNvSpPr/>
          <p:nvPr/>
        </p:nvSpPr>
        <p:spPr>
          <a:xfrm>
            <a:off x="2018509" y="432960"/>
            <a:ext cx="7926388" cy="707886"/>
          </a:xfrm>
          <a:prstGeom prst="rect">
            <a:avLst/>
          </a:prstGeom>
          <a:ln/>
        </p:spPr>
        <p:style>
          <a:lnRef idx="2">
            <a:schemeClr val="dk1"/>
          </a:lnRef>
          <a:fillRef idx="1">
            <a:schemeClr val="lt1"/>
          </a:fillRef>
          <a:effectRef idx="0">
            <a:schemeClr val="dk1"/>
          </a:effectRef>
          <a:fontRef idx="minor">
            <a:schemeClr val="dk1"/>
          </a:fontRef>
        </p:style>
        <p:txBody>
          <a:bodyPr wrap="square" anchor="t" anchorCtr="0">
            <a:spAutoFit/>
          </a:bodyPr>
          <a:lstStyle/>
          <a:p>
            <a:pPr algn="ctr">
              <a:spcBef>
                <a:spcPts val="600"/>
              </a:spcBef>
            </a:pPr>
            <a:r>
              <a:rPr lang="en-US" altLang="vi-VN" sz="4000" b="1" dirty="0">
                <a:solidFill>
                  <a:srgbClr val="FF0000"/>
                </a:solidFill>
                <a:latin typeface="Times New Roman" panose="02020603050405020304" pitchFamily="18" charset="0"/>
              </a:rPr>
              <a:t>LỐI VÀO THÀNH CỔ LUY LÂU</a:t>
            </a:r>
          </a:p>
        </p:txBody>
      </p:sp>
    </p:spTree>
    <p:extLst>
      <p:ext uri="{BB962C8B-B14F-4D97-AF65-F5344CB8AC3E}">
        <p14:creationId xmlns:p14="http://schemas.microsoft.com/office/powerpoint/2010/main" val="34809985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46A30-AF38-4557-B032-784F47CFF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34" y="432512"/>
            <a:ext cx="9829541" cy="5978059"/>
          </a:xfrm>
          <a:prstGeom prst="rect">
            <a:avLst/>
          </a:prstGeom>
        </p:spPr>
      </p:pic>
      <p:sp>
        <p:nvSpPr>
          <p:cNvPr id="5" name="AutoShape 5">
            <a:extLst>
              <a:ext uri="{FF2B5EF4-FFF2-40B4-BE49-F238E27FC236}">
                <a16:creationId xmlns:a16="http://schemas.microsoft.com/office/drawing/2014/main" id="{FB216159-B09F-4044-B7D4-287504416276}"/>
              </a:ext>
            </a:extLst>
          </p:cNvPr>
          <p:cNvSpPr/>
          <p:nvPr/>
        </p:nvSpPr>
        <p:spPr>
          <a:xfrm>
            <a:off x="4495842" y="5829546"/>
            <a:ext cx="2743168" cy="581025"/>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chemeClr val="accent2"/>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r>
              <a:rPr lang="en-US" altLang="vi-VN" b="1" dirty="0">
                <a:solidFill>
                  <a:srgbClr val="000099"/>
                </a:solidFill>
                <a:latin typeface="Times New Roman" panose="02020603050405020304" pitchFamily="18" charset="0"/>
              </a:rPr>
              <a:t>Thành Luy Lâu</a:t>
            </a:r>
          </a:p>
        </p:txBody>
      </p:sp>
    </p:spTree>
    <p:extLst>
      <p:ext uri="{BB962C8B-B14F-4D97-AF65-F5344CB8AC3E}">
        <p14:creationId xmlns:p14="http://schemas.microsoft.com/office/powerpoint/2010/main" val="23578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uyện Mê Linh: Đưa Đền Hai Bà Trưng thành điểm du lịch văn hóa tâm linh">
            <a:extLst>
              <a:ext uri="{FF2B5EF4-FFF2-40B4-BE49-F238E27FC236}">
                <a16:creationId xmlns:a16="http://schemas.microsoft.com/office/drawing/2014/main" id="{FE3390A6-DA5B-442C-B693-7CF76C2F8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32" y="457278"/>
            <a:ext cx="9981938" cy="59434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a:extLst>
              <a:ext uri="{FF2B5EF4-FFF2-40B4-BE49-F238E27FC236}">
                <a16:creationId xmlns:a16="http://schemas.microsoft.com/office/drawing/2014/main" id="{5607F3CE-1F4C-453B-B66F-CFDFCAB143DD}"/>
              </a:ext>
            </a:extLst>
          </p:cNvPr>
          <p:cNvSpPr/>
          <p:nvPr/>
        </p:nvSpPr>
        <p:spPr>
          <a:xfrm>
            <a:off x="2278162" y="5791138"/>
            <a:ext cx="7635675" cy="609584"/>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chemeClr val="accent2"/>
            </a:solidFill>
            <a:prstDash val="solid"/>
            <a:round/>
            <a:headEnd type="none" w="med" len="med"/>
            <a:tailEnd type="none" w="med" len="med"/>
          </a:ln>
          <a:effectLst>
            <a:outerShdw dist="135001" dir="2928846" algn="ctr" rotWithShape="0">
              <a:srgbClr val="000000">
                <a:alpha val="50000"/>
              </a:srgbClr>
            </a:outerShdw>
          </a:effectLst>
        </p:spPr>
        <p:txBody>
          <a:bodyPr wrap="none" anchor="ctr" anchorCtr="0"/>
          <a:lstStyle/>
          <a:p>
            <a:r>
              <a:rPr lang="en-US" altLang="vi-VN" sz="2400" b="1" dirty="0">
                <a:solidFill>
                  <a:srgbClr val="FF0000"/>
                </a:solidFill>
                <a:latin typeface="Times New Roman" panose="02020603050405020304" pitchFamily="18" charset="0"/>
              </a:rPr>
              <a:t>Đền thờ Hai Bà Trưng ở huyện Mê Linh, tỉnh Vĩnh Phúc</a:t>
            </a:r>
          </a:p>
        </p:txBody>
      </p:sp>
    </p:spTree>
    <p:extLst>
      <p:ext uri="{BB962C8B-B14F-4D97-AF65-F5344CB8AC3E}">
        <p14:creationId xmlns:p14="http://schemas.microsoft.com/office/powerpoint/2010/main" val="3339313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pic>
        <p:nvPicPr>
          <p:cNvPr id="10242" name="Picture 2" descr="110 Nhật ký nghệ thuật ý tưởng | nhật ký nghệ thuật, nghệ thuật, khung ảnh">
            <a:extLst>
              <a:ext uri="{FF2B5EF4-FFF2-40B4-BE49-F238E27FC236}">
                <a16:creationId xmlns:a16="http://schemas.microsoft.com/office/drawing/2014/main" id="{AFD9A7EE-EDCB-44E5-B734-B4B802417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2" r="2" b="2"/>
          <a:stretch/>
        </p:blipFill>
        <p:spPr bwMode="auto">
          <a:xfrm>
            <a:off x="457348" y="283941"/>
            <a:ext cx="11582096" cy="64215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1F1DC3-FE73-407B-8C8C-A70062A59887}"/>
              </a:ext>
            </a:extLst>
          </p:cNvPr>
          <p:cNvSpPr txBox="1"/>
          <p:nvPr/>
        </p:nvSpPr>
        <p:spPr>
          <a:xfrm>
            <a:off x="2932259" y="2705725"/>
            <a:ext cx="6440255"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8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Luyện đọc lại</a:t>
            </a:r>
            <a:endParaRPr kumimoji="0" lang="en-US" sz="8000" b="1" i="1" u="none" strike="noStrike" kern="1200" cap="none" spc="0" normalizeH="0" baseline="0" noProof="0" dirty="0">
              <a:ln>
                <a:noFill/>
              </a:ln>
              <a:solidFill>
                <a:srgbClr val="FF0000"/>
              </a:solidFill>
              <a:effectLst/>
              <a:uLnTx/>
              <a:uFillTx/>
              <a:latin typeface="Calibri Light"/>
              <a:ea typeface="+mn-ea"/>
              <a:cs typeface="+mn-cs"/>
            </a:endParaRPr>
          </a:p>
        </p:txBody>
      </p:sp>
    </p:spTree>
    <p:extLst>
      <p:ext uri="{BB962C8B-B14F-4D97-AF65-F5344CB8AC3E}">
        <p14:creationId xmlns:p14="http://schemas.microsoft.com/office/powerpoint/2010/main" val="63229969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157300-D5D2-406C-8EF9-D37F80940862}"/>
              </a:ext>
            </a:extLst>
          </p:cNvPr>
          <p:cNvSpPr txBox="1"/>
          <p:nvPr/>
        </p:nvSpPr>
        <p:spPr>
          <a:xfrm>
            <a:off x="2248001" y="609674"/>
            <a:ext cx="769599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8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Chú ý</a:t>
            </a:r>
            <a:endParaRPr kumimoji="0" lang="en-US" sz="8000" b="1" i="1"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CD4263C2-C7BB-4379-BDFF-79AD71932B7E}"/>
              </a:ext>
            </a:extLst>
          </p:cNvPr>
          <p:cNvSpPr txBox="1"/>
          <p:nvPr/>
        </p:nvSpPr>
        <p:spPr>
          <a:xfrm>
            <a:off x="1752714" y="2070026"/>
            <a:ext cx="8686572" cy="3416320"/>
          </a:xfrm>
          <a:prstGeom prst="rect">
            <a:avLst/>
          </a:prstGeom>
          <a:noFill/>
        </p:spPr>
        <p:txBody>
          <a:bodyPr wrap="square" rtlCol="0">
            <a:spAutoFit/>
          </a:bodyPr>
          <a:lstStyle/>
          <a:p>
            <a:pPr algn="just"/>
            <a:r>
              <a:rPr lang="vi-VN" sz="5400" dirty="0">
                <a:solidFill>
                  <a:srgbClr val="FF0000"/>
                </a:solidFill>
                <a:latin typeface="+mj-lt"/>
              </a:rPr>
              <a:t>- Giọng đọc to, rõ, mạnh mẽ</a:t>
            </a:r>
          </a:p>
          <a:p>
            <a:pPr algn="just"/>
            <a:r>
              <a:rPr lang="vi-VN" sz="5400" dirty="0">
                <a:solidFill>
                  <a:srgbClr val="FF0000"/>
                </a:solidFill>
                <a:latin typeface="+mj-lt"/>
              </a:rPr>
              <a:t>- Nhấn giọng ở các từ ngữ nói về tội ác của giặc và chí khí của Hai Bà Trưng</a:t>
            </a:r>
            <a:endParaRPr lang="en-US" sz="5400" dirty="0">
              <a:solidFill>
                <a:srgbClr val="FF0000"/>
              </a:solidFill>
              <a:latin typeface="+mj-lt"/>
            </a:endParaRPr>
          </a:p>
        </p:txBody>
      </p:sp>
    </p:spTree>
    <p:extLst>
      <p:ext uri="{BB962C8B-B14F-4D97-AF65-F5344CB8AC3E}">
        <p14:creationId xmlns:p14="http://schemas.microsoft.com/office/powerpoint/2010/main" val="37819354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D954F8-1924-46DE-8269-AEC61B464C03}"/>
              </a:ext>
            </a:extLst>
          </p:cNvPr>
          <p:cNvSpPr txBox="1"/>
          <p:nvPr/>
        </p:nvSpPr>
        <p:spPr>
          <a:xfrm>
            <a:off x="685942" y="228684"/>
            <a:ext cx="10972512" cy="6186309"/>
          </a:xfrm>
          <a:prstGeom prst="rect">
            <a:avLst/>
          </a:prstGeom>
          <a:noFill/>
        </p:spPr>
        <p:txBody>
          <a:bodyPr wrap="square">
            <a:spAutoFit/>
          </a:bodyPr>
          <a:lstStyle/>
          <a:p>
            <a:pPr algn="just"/>
            <a:r>
              <a:rPr lang="vi-VN" sz="3600" b="1" i="0" dirty="0">
                <a:solidFill>
                  <a:srgbClr val="000000"/>
                </a:solidFill>
                <a:effectLst/>
                <a:latin typeface="+mj-lt"/>
              </a:rPr>
              <a:t>     </a:t>
            </a:r>
            <a:r>
              <a:rPr lang="vi-VN" sz="3200" b="1" i="0" dirty="0">
                <a:solidFill>
                  <a:srgbClr val="000000"/>
                </a:solidFill>
                <a:effectLst/>
                <a:latin typeface="+mj-lt"/>
              </a:rPr>
              <a:t>3.</a:t>
            </a:r>
            <a:r>
              <a:rPr lang="vi-VN" sz="3200" b="0" i="0" dirty="0">
                <a:solidFill>
                  <a:srgbClr val="000000"/>
                </a:solidFill>
                <a:effectLst/>
                <a:latin typeface="+mj-lt"/>
              </a:rPr>
              <a:t> Nhận được tin dữ, </a:t>
            </a:r>
            <a:r>
              <a:rPr lang="en-US" sz="4400" b="1" dirty="0">
                <a:solidFill>
                  <a:srgbClr val="FF0000"/>
                </a:solidFill>
                <a:latin typeface="Times New Roman" pitchFamily="18" charset="0"/>
                <a:cs typeface="Times New Roman" pitchFamily="18" charset="0"/>
              </a:rPr>
              <a:t>/</a:t>
            </a:r>
            <a:r>
              <a:rPr lang="vi-VN" sz="3200" b="0" i="0" dirty="0">
                <a:solidFill>
                  <a:srgbClr val="000000"/>
                </a:solidFill>
                <a:effectLst/>
                <a:latin typeface="+mj-lt"/>
              </a:rPr>
              <a:t> Hai Bà Trưng liền </a:t>
            </a:r>
            <a:r>
              <a:rPr lang="vi-VN" sz="3200" b="1" i="0" dirty="0">
                <a:solidFill>
                  <a:srgbClr val="000000"/>
                </a:solidFill>
                <a:effectLst/>
                <a:latin typeface="+mj-lt"/>
              </a:rPr>
              <a:t>kéo quân </a:t>
            </a:r>
            <a:r>
              <a:rPr lang="vi-VN" sz="3200" b="0" i="0" dirty="0">
                <a:solidFill>
                  <a:srgbClr val="000000"/>
                </a:solidFill>
                <a:effectLst/>
                <a:latin typeface="+mj-lt"/>
              </a:rPr>
              <a:t>về thành Luy Lâu </a:t>
            </a:r>
            <a:r>
              <a:rPr lang="vi-VN" sz="3200" b="1" i="0" dirty="0">
                <a:solidFill>
                  <a:srgbClr val="000000"/>
                </a:solidFill>
                <a:effectLst/>
                <a:latin typeface="+mj-lt"/>
              </a:rPr>
              <a:t>hỏi tội </a:t>
            </a:r>
            <a:r>
              <a:rPr lang="vi-VN" sz="3200" b="0" i="0" dirty="0">
                <a:solidFill>
                  <a:srgbClr val="000000"/>
                </a:solidFill>
                <a:effectLst/>
                <a:latin typeface="+mj-lt"/>
              </a:rPr>
              <a:t>kẻ thù. </a:t>
            </a:r>
            <a:r>
              <a:rPr lang="en-US" sz="4400" b="1" dirty="0">
                <a:solidFill>
                  <a:srgbClr val="FF0000"/>
                </a:solidFill>
                <a:latin typeface="Times New Roman" pitchFamily="18" charset="0"/>
                <a:cs typeface="Times New Roman" pitchFamily="18" charset="0"/>
              </a:rPr>
              <a:t>//</a:t>
            </a:r>
            <a:r>
              <a:rPr lang="vi-VN" sz="3200" b="0" i="0" dirty="0">
                <a:solidFill>
                  <a:srgbClr val="000000"/>
                </a:solidFill>
                <a:effectLst/>
                <a:latin typeface="+mj-lt"/>
              </a:rPr>
              <a:t> Trước lúc trẩy quân, </a:t>
            </a:r>
            <a:r>
              <a:rPr lang="en-US" sz="4400" b="1" dirty="0">
                <a:solidFill>
                  <a:srgbClr val="FF0000"/>
                </a:solidFill>
                <a:latin typeface="Times New Roman" pitchFamily="18" charset="0"/>
                <a:cs typeface="Times New Roman" pitchFamily="18" charset="0"/>
              </a:rPr>
              <a:t>/</a:t>
            </a:r>
            <a:r>
              <a:rPr lang="vi-VN" sz="3200" b="0" i="0" dirty="0">
                <a:solidFill>
                  <a:srgbClr val="000000"/>
                </a:solidFill>
                <a:effectLst/>
                <a:latin typeface="+mj-lt"/>
              </a:rPr>
              <a:t> có người xin nữ chủ </a:t>
            </a:r>
            <a:r>
              <a:rPr lang="vi-VN" sz="3200" dirty="0">
                <a:solidFill>
                  <a:srgbClr val="000000"/>
                </a:solidFill>
                <a:latin typeface="+mj-lt"/>
              </a:rPr>
              <a:t>tướng</a:t>
            </a:r>
            <a:r>
              <a:rPr lang="vi-VN" sz="3200" b="0" i="0" dirty="0">
                <a:solidFill>
                  <a:srgbClr val="000000"/>
                </a:solidFill>
                <a:effectLst/>
                <a:latin typeface="+mj-lt"/>
              </a:rPr>
              <a:t> cho mặc đồ tang. </a:t>
            </a:r>
            <a:r>
              <a:rPr lang="en-US" sz="4400" b="1" dirty="0">
                <a:solidFill>
                  <a:srgbClr val="FF0000"/>
                </a:solidFill>
                <a:latin typeface="Times New Roman" pitchFamily="18" charset="0"/>
                <a:cs typeface="Times New Roman" pitchFamily="18" charset="0"/>
              </a:rPr>
              <a:t>/</a:t>
            </a:r>
            <a:r>
              <a:rPr lang="vi-VN" sz="3200" b="0" i="0" dirty="0">
                <a:solidFill>
                  <a:srgbClr val="000000"/>
                </a:solidFill>
                <a:effectLst/>
                <a:latin typeface="+mj-lt"/>
              </a:rPr>
              <a:t> Trưng Trắc trả lời: </a:t>
            </a:r>
            <a:r>
              <a:rPr lang="en-US" sz="4400" b="1" dirty="0">
                <a:solidFill>
                  <a:srgbClr val="FF0000"/>
                </a:solidFill>
                <a:latin typeface="Times New Roman" pitchFamily="18" charset="0"/>
                <a:cs typeface="Times New Roman" pitchFamily="18" charset="0"/>
              </a:rPr>
              <a:t>//</a:t>
            </a:r>
            <a:endParaRPr lang="vi-VN" sz="4400" b="0" i="0" dirty="0">
              <a:solidFill>
                <a:srgbClr val="000000"/>
              </a:solidFill>
              <a:effectLst/>
              <a:latin typeface="+mj-lt"/>
            </a:endParaRPr>
          </a:p>
          <a:p>
            <a:pPr algn="just"/>
            <a:r>
              <a:rPr lang="vi-VN" sz="3200" b="0" i="0" dirty="0">
                <a:solidFill>
                  <a:srgbClr val="000000"/>
                </a:solidFill>
                <a:effectLst/>
                <a:latin typeface="+mj-lt"/>
              </a:rPr>
              <a:t>     - </a:t>
            </a:r>
            <a:r>
              <a:rPr lang="vi-VN" sz="3200" b="1" i="0" dirty="0">
                <a:solidFill>
                  <a:srgbClr val="000000"/>
                </a:solidFill>
                <a:effectLst/>
                <a:latin typeface="+mj-lt"/>
              </a:rPr>
              <a:t>Không!</a:t>
            </a:r>
            <a:r>
              <a:rPr lang="vi-VN" sz="3200" b="0" i="0" dirty="0">
                <a:solidFill>
                  <a:srgbClr val="000000"/>
                </a:solidFill>
                <a:effectLst/>
                <a:latin typeface="+mj-lt"/>
              </a:rPr>
              <a:t> </a:t>
            </a:r>
            <a:r>
              <a:rPr lang="en-US" sz="4400" b="1" dirty="0">
                <a:solidFill>
                  <a:srgbClr val="FF0000"/>
                </a:solidFill>
                <a:latin typeface="Times New Roman" pitchFamily="18" charset="0"/>
                <a:cs typeface="Times New Roman" pitchFamily="18" charset="0"/>
              </a:rPr>
              <a:t>//</a:t>
            </a:r>
            <a:r>
              <a:rPr lang="vi-VN" sz="4400" b="0" i="0" dirty="0">
                <a:solidFill>
                  <a:srgbClr val="000000"/>
                </a:solidFill>
                <a:effectLst/>
                <a:latin typeface="+mj-lt"/>
              </a:rPr>
              <a:t> </a:t>
            </a:r>
            <a:r>
              <a:rPr lang="vi-VN" sz="3200" b="0" i="0" dirty="0">
                <a:solidFill>
                  <a:srgbClr val="000000"/>
                </a:solidFill>
                <a:effectLst/>
                <a:latin typeface="+mj-lt"/>
              </a:rPr>
              <a:t>Ta sẽ mặc </a:t>
            </a:r>
            <a:r>
              <a:rPr lang="vi-VN" sz="3200" b="1" i="0" dirty="0">
                <a:solidFill>
                  <a:srgbClr val="000000"/>
                </a:solidFill>
                <a:effectLst/>
                <a:latin typeface="+mj-lt"/>
              </a:rPr>
              <a:t>giáp phục </a:t>
            </a:r>
            <a:r>
              <a:rPr lang="vi-VN" sz="3200" b="0" i="0" dirty="0">
                <a:solidFill>
                  <a:srgbClr val="000000"/>
                </a:solidFill>
                <a:effectLst/>
                <a:latin typeface="+mj-lt"/>
              </a:rPr>
              <a:t>thật đẹp</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để dân chúng thêm </a:t>
            </a:r>
            <a:r>
              <a:rPr lang="vi-VN" sz="3200" b="1" i="0" dirty="0">
                <a:solidFill>
                  <a:srgbClr val="000000"/>
                </a:solidFill>
                <a:effectLst/>
                <a:latin typeface="+mj-lt"/>
              </a:rPr>
              <a:t>phấn khích</a:t>
            </a:r>
            <a:r>
              <a:rPr lang="vi-VN" sz="3200" b="0" i="0" dirty="0">
                <a:solidFill>
                  <a:srgbClr val="000000"/>
                </a:solidFill>
                <a:effectLst/>
                <a:latin typeface="+mj-lt"/>
              </a:rPr>
              <a:t>,</a:t>
            </a:r>
            <a:r>
              <a:rPr lang="vi-VN" sz="4400" b="0" i="0" dirty="0">
                <a:solidFill>
                  <a:srgbClr val="000000"/>
                </a:solidFill>
                <a:effectLst/>
                <a:latin typeface="+mj-lt"/>
              </a:rPr>
              <a:t> </a:t>
            </a:r>
            <a:r>
              <a:rPr lang="en-US" sz="4400" b="1" dirty="0">
                <a:solidFill>
                  <a:srgbClr val="FF0000"/>
                </a:solidFill>
                <a:latin typeface="Times New Roman" pitchFamily="18" charset="0"/>
                <a:cs typeface="Times New Roman" pitchFamily="18" charset="0"/>
              </a:rPr>
              <a:t>/</a:t>
            </a:r>
            <a:r>
              <a:rPr lang="vi-VN" sz="4400" b="0" i="0" dirty="0">
                <a:solidFill>
                  <a:srgbClr val="000000"/>
                </a:solidFill>
                <a:effectLst/>
                <a:latin typeface="+mj-lt"/>
              </a:rPr>
              <a:t> </a:t>
            </a:r>
            <a:r>
              <a:rPr lang="vi-VN" sz="3200" b="0" i="0" dirty="0">
                <a:solidFill>
                  <a:srgbClr val="000000"/>
                </a:solidFill>
                <a:effectLst/>
                <a:latin typeface="+mj-lt"/>
              </a:rPr>
              <a:t>còn giặc trông thấy thì </a:t>
            </a:r>
            <a:r>
              <a:rPr lang="vi-VN" sz="3200" b="1" i="0" dirty="0">
                <a:solidFill>
                  <a:srgbClr val="000000"/>
                </a:solidFill>
                <a:effectLst/>
                <a:latin typeface="+mj-lt"/>
              </a:rPr>
              <a:t>kinh hồn</a:t>
            </a:r>
            <a:r>
              <a:rPr lang="vi-VN" sz="3200" b="0" i="0" dirty="0">
                <a:solidFill>
                  <a:srgbClr val="000000"/>
                </a:solidFill>
                <a:effectLst/>
                <a:latin typeface="+mj-lt"/>
              </a:rPr>
              <a:t>. </a:t>
            </a:r>
            <a:r>
              <a:rPr lang="en-US" sz="4400" b="1" dirty="0">
                <a:solidFill>
                  <a:srgbClr val="FF0000"/>
                </a:solidFill>
                <a:latin typeface="Times New Roman" pitchFamily="18" charset="0"/>
                <a:cs typeface="Times New Roman" pitchFamily="18" charset="0"/>
              </a:rPr>
              <a:t>//</a:t>
            </a:r>
            <a:endParaRPr lang="vi-VN" sz="4400" b="0" i="0" dirty="0">
              <a:solidFill>
                <a:srgbClr val="000000"/>
              </a:solidFill>
              <a:effectLst/>
              <a:latin typeface="+mj-lt"/>
            </a:endParaRPr>
          </a:p>
          <a:p>
            <a:pPr algn="just"/>
            <a:r>
              <a:rPr lang="vi-VN" sz="3200" b="0" i="0" dirty="0">
                <a:solidFill>
                  <a:srgbClr val="000000"/>
                </a:solidFill>
                <a:effectLst/>
                <a:latin typeface="+mj-lt"/>
              </a:rPr>
              <a:t>     Hai Bà Trưng </a:t>
            </a:r>
            <a:r>
              <a:rPr lang="vi-VN" sz="3200" b="1" i="0" dirty="0">
                <a:solidFill>
                  <a:srgbClr val="000000"/>
                </a:solidFill>
                <a:effectLst/>
                <a:latin typeface="+mj-lt"/>
              </a:rPr>
              <a:t>bước lên </a:t>
            </a:r>
            <a:r>
              <a:rPr lang="vi-VN" sz="3200" b="0" i="0" dirty="0">
                <a:solidFill>
                  <a:srgbClr val="000000"/>
                </a:solidFill>
                <a:effectLst/>
                <a:latin typeface="+mj-lt"/>
              </a:rPr>
              <a:t>bành voi.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Đoàn quân </a:t>
            </a:r>
            <a:r>
              <a:rPr lang="vi-VN" sz="3200" b="1" i="0" dirty="0">
                <a:solidFill>
                  <a:srgbClr val="000000"/>
                </a:solidFill>
                <a:effectLst/>
                <a:latin typeface="+mj-lt"/>
              </a:rPr>
              <a:t>rùng rùng </a:t>
            </a:r>
            <a:r>
              <a:rPr lang="vi-VN" sz="3200" b="0" i="0" dirty="0">
                <a:solidFill>
                  <a:srgbClr val="000000"/>
                </a:solidFill>
                <a:effectLst/>
                <a:latin typeface="+mj-lt"/>
              </a:rPr>
              <a:t>lên đường.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a:t>
            </a:r>
            <a:r>
              <a:rPr lang="vi-VN" sz="3200" dirty="0">
                <a:solidFill>
                  <a:srgbClr val="000000"/>
                </a:solidFill>
                <a:latin typeface="+mj-lt"/>
              </a:rPr>
              <a:t>G</a:t>
            </a:r>
            <a:r>
              <a:rPr lang="vi-VN" sz="3200" b="0" i="0" dirty="0">
                <a:solidFill>
                  <a:srgbClr val="000000"/>
                </a:solidFill>
                <a:effectLst/>
                <a:latin typeface="+mj-lt"/>
              </a:rPr>
              <a:t>iáo lao,</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cung nỏ,</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rìu búa,</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khiên mộc </a:t>
            </a:r>
            <a:r>
              <a:rPr lang="vi-VN" sz="3200" b="1" i="0" dirty="0">
                <a:solidFill>
                  <a:srgbClr val="000000"/>
                </a:solidFill>
                <a:effectLst/>
                <a:latin typeface="+mj-lt"/>
              </a:rPr>
              <a:t>cuồn cuộn </a:t>
            </a:r>
            <a:r>
              <a:rPr lang="vi-VN" sz="3200" b="0" i="0" dirty="0">
                <a:solidFill>
                  <a:srgbClr val="000000"/>
                </a:solidFill>
                <a:effectLst/>
                <a:latin typeface="+mj-lt"/>
              </a:rPr>
              <a:t>tràn theo bóng voi ẩn hiện của Hai Bà.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Tiếng trống </a:t>
            </a:r>
            <a:r>
              <a:rPr lang="vi-VN" sz="3200" b="1" i="0" dirty="0">
                <a:solidFill>
                  <a:srgbClr val="000000"/>
                </a:solidFill>
                <a:effectLst/>
                <a:latin typeface="+mj-lt"/>
              </a:rPr>
              <a:t>dội lên </a:t>
            </a:r>
            <a:r>
              <a:rPr lang="vi-VN" sz="3200" b="0" i="0" dirty="0">
                <a:solidFill>
                  <a:srgbClr val="000000"/>
                </a:solidFill>
                <a:effectLst/>
                <a:latin typeface="+mj-lt"/>
              </a:rPr>
              <a:t>vòm cây,</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a:t>
            </a:r>
            <a:r>
              <a:rPr lang="vi-VN" sz="3200" b="1" i="0" dirty="0">
                <a:solidFill>
                  <a:srgbClr val="000000"/>
                </a:solidFill>
                <a:effectLst/>
                <a:latin typeface="+mj-lt"/>
              </a:rPr>
              <a:t>đập vào </a:t>
            </a:r>
            <a:r>
              <a:rPr lang="vi-VN" sz="3200" b="0" i="0" dirty="0">
                <a:solidFill>
                  <a:srgbClr val="000000"/>
                </a:solidFill>
                <a:effectLst/>
                <a:latin typeface="+mj-lt"/>
              </a:rPr>
              <a:t>sườn đồi,</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r>
              <a:rPr lang="vi-VN" sz="3200" b="0" i="0" dirty="0">
                <a:solidFill>
                  <a:srgbClr val="000000"/>
                </a:solidFill>
                <a:effectLst/>
                <a:latin typeface="+mj-lt"/>
              </a:rPr>
              <a:t> theo suốt đường hành quân.</a:t>
            </a:r>
            <a:r>
              <a:rPr lang="en-US" altLang="vi-VN" sz="3200" b="1" dirty="0">
                <a:solidFill>
                  <a:srgbClr val="FF0000"/>
                </a:solidFill>
                <a:latin typeface="Times New Roman" panose="02020603050405020304" pitchFamily="18" charset="0"/>
              </a:rPr>
              <a:t> </a:t>
            </a:r>
            <a:r>
              <a:rPr lang="en-US" altLang="vi-VN" sz="4400" b="1" dirty="0">
                <a:solidFill>
                  <a:srgbClr val="FF0000"/>
                </a:solidFill>
                <a:latin typeface="Times New Roman" panose="02020603050405020304" pitchFamily="18" charset="0"/>
              </a:rPr>
              <a:t>//</a:t>
            </a:r>
            <a:endParaRPr lang="vi-VN" sz="4400" b="0" i="0" dirty="0">
              <a:solidFill>
                <a:srgbClr val="000000"/>
              </a:solidFill>
              <a:effectLst/>
              <a:latin typeface="+mj-lt"/>
            </a:endParaRPr>
          </a:p>
        </p:txBody>
      </p:sp>
    </p:spTree>
    <p:extLst>
      <p:ext uri="{BB962C8B-B14F-4D97-AF65-F5344CB8AC3E}">
        <p14:creationId xmlns:p14="http://schemas.microsoft.com/office/powerpoint/2010/main" val="2806762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61E33C4E-2012-4BDD-876E-B795B9138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13" y="1620018"/>
            <a:ext cx="5862910" cy="4780703"/>
          </a:xfrm>
          <a:prstGeom prst="rect">
            <a:avLst/>
          </a:prstGeom>
        </p:spPr>
      </p:pic>
      <p:sp>
        <p:nvSpPr>
          <p:cNvPr id="6" name="TextBox 5">
            <a:extLst>
              <a:ext uri="{FF2B5EF4-FFF2-40B4-BE49-F238E27FC236}">
                <a16:creationId xmlns:a16="http://schemas.microsoft.com/office/drawing/2014/main" id="{6FB0BD78-9A64-4EB5-A584-BB8D20AA889D}"/>
              </a:ext>
            </a:extLst>
          </p:cNvPr>
          <p:cNvSpPr txBox="1"/>
          <p:nvPr/>
        </p:nvSpPr>
        <p:spPr>
          <a:xfrm>
            <a:off x="685942" y="1696217"/>
            <a:ext cx="4800474" cy="4247317"/>
          </a:xfrm>
          <a:prstGeom prst="rect">
            <a:avLst/>
          </a:prstGeom>
          <a:noFill/>
        </p:spPr>
        <p:txBody>
          <a:bodyPr wrap="square" rtlCol="0">
            <a:spAutoFit/>
          </a:bodyPr>
          <a:lstStyle/>
          <a:p>
            <a:pPr algn="just"/>
            <a:r>
              <a:rPr lang="vi-VN" sz="5400" b="1" dirty="0">
                <a:latin typeface="+mj-lt"/>
              </a:rPr>
              <a:t> * Dựa vào các tranh sau, kể lại từng đoạn câu chuyện  </a:t>
            </a:r>
            <a:r>
              <a:rPr lang="vi-VN" sz="5400" b="1" i="1" dirty="0">
                <a:solidFill>
                  <a:srgbClr val="000099"/>
                </a:solidFill>
                <a:latin typeface="+mj-lt"/>
              </a:rPr>
              <a:t>Hai Bà Trưng</a:t>
            </a:r>
            <a:r>
              <a:rPr lang="vi-VN" sz="5400" b="1" dirty="0">
                <a:latin typeface="+mj-lt"/>
              </a:rPr>
              <a:t>:</a:t>
            </a:r>
            <a:endParaRPr lang="en-US" sz="5400" b="1" dirty="0">
              <a:latin typeface="+mj-lt"/>
            </a:endParaRPr>
          </a:p>
        </p:txBody>
      </p:sp>
      <p:sp>
        <p:nvSpPr>
          <p:cNvPr id="7" name="Rectangle 6">
            <a:extLst>
              <a:ext uri="{FF2B5EF4-FFF2-40B4-BE49-F238E27FC236}">
                <a16:creationId xmlns:a16="http://schemas.microsoft.com/office/drawing/2014/main" id="{96909607-1B1F-438F-94E4-078E6C5CA2E6}"/>
              </a:ext>
            </a:extLst>
          </p:cNvPr>
          <p:cNvSpPr/>
          <p:nvPr/>
        </p:nvSpPr>
        <p:spPr>
          <a:xfrm>
            <a:off x="3276674" y="452801"/>
            <a:ext cx="5638651"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Kể chuyện</a:t>
            </a:r>
            <a:endParaRPr kumimoji="0" lang="en-US" sz="5400" b="1" i="0"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974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D50AA751-96D6-4F4A-800D-874F95A58B64}"/>
              </a:ext>
            </a:extLst>
          </p:cNvPr>
          <p:cNvPicPr>
            <a:picLocks noChangeAspect="1"/>
          </p:cNvPicPr>
          <p:nvPr/>
        </p:nvPicPr>
        <p:blipFill rotWithShape="1">
          <a:blip r:embed="rId2">
            <a:extLst>
              <a:ext uri="{28A0092B-C50C-407E-A947-70E740481C1C}">
                <a14:useLocalDpi xmlns:a14="http://schemas.microsoft.com/office/drawing/2010/main" val="0"/>
              </a:ext>
            </a:extLst>
          </a:blip>
          <a:srcRect r="51910" b="52694"/>
          <a:stretch/>
        </p:blipFill>
        <p:spPr>
          <a:xfrm>
            <a:off x="609744" y="533475"/>
            <a:ext cx="5257662" cy="5029069"/>
          </a:xfrm>
          <a:prstGeom prst="rect">
            <a:avLst/>
          </a:prstGeom>
        </p:spPr>
      </p:pic>
      <p:sp>
        <p:nvSpPr>
          <p:cNvPr id="7" name="TextBox 6">
            <a:extLst>
              <a:ext uri="{FF2B5EF4-FFF2-40B4-BE49-F238E27FC236}">
                <a16:creationId xmlns:a16="http://schemas.microsoft.com/office/drawing/2014/main" id="{D4B2B2FF-F4DE-408D-8865-6A76CD0857D7}"/>
              </a:ext>
            </a:extLst>
          </p:cNvPr>
          <p:cNvSpPr txBox="1"/>
          <p:nvPr/>
        </p:nvSpPr>
        <p:spPr>
          <a:xfrm>
            <a:off x="1885380" y="5562544"/>
            <a:ext cx="2666930" cy="830997"/>
          </a:xfrm>
          <a:prstGeom prst="rect">
            <a:avLst/>
          </a:prstGeom>
          <a:noFill/>
        </p:spPr>
        <p:txBody>
          <a:bodyPr wrap="square" rtlCol="0">
            <a:spAutoFit/>
          </a:bodyPr>
          <a:lstStyle/>
          <a:p>
            <a:pPr algn="ctr"/>
            <a:r>
              <a:rPr lang="vi-VN" sz="4800" b="1" dirty="0">
                <a:latin typeface="+mj-lt"/>
              </a:rPr>
              <a:t>Tranh 1</a:t>
            </a:r>
            <a:endParaRPr lang="en-US" sz="4800" b="1" dirty="0">
              <a:latin typeface="+mj-lt"/>
            </a:endParaRPr>
          </a:p>
        </p:txBody>
      </p:sp>
      <p:sp>
        <p:nvSpPr>
          <p:cNvPr id="9" name="TextBox 8">
            <a:extLst>
              <a:ext uri="{FF2B5EF4-FFF2-40B4-BE49-F238E27FC236}">
                <a16:creationId xmlns:a16="http://schemas.microsoft.com/office/drawing/2014/main" id="{09C06CBD-388C-478A-A5D0-A2CAC74C59DC}"/>
              </a:ext>
            </a:extLst>
          </p:cNvPr>
          <p:cNvSpPr txBox="1"/>
          <p:nvPr/>
        </p:nvSpPr>
        <p:spPr>
          <a:xfrm>
            <a:off x="5867406" y="443007"/>
            <a:ext cx="5714850" cy="6017032"/>
          </a:xfrm>
          <a:prstGeom prst="rect">
            <a:avLst/>
          </a:prstGeom>
          <a:noFill/>
        </p:spPr>
        <p:txBody>
          <a:bodyPr wrap="square">
            <a:spAutoFit/>
          </a:bodyPr>
          <a:lstStyle/>
          <a:p>
            <a:pPr algn="just"/>
            <a:r>
              <a:rPr lang="vi-VN" sz="3500" b="1" i="0" dirty="0">
                <a:solidFill>
                  <a:srgbClr val="000099"/>
                </a:solidFill>
                <a:effectLst/>
                <a:latin typeface="+mj-lt"/>
              </a:rPr>
              <a:t>       Giặc phong kiến phương Bắc ngang nhiên sang xâm lược nước ta. Chúng hung hăng, độc ác, giày xéo lên cuộc sống của những người dân vô tội. Chúng bắt dân ta phải dâng nộp lúa gạo, bạc vàng châu báu và nhiều sản vật quý giá. Chứng kiến tội ác dã man của chúng, lòng dân oán hận vô cùng.</a:t>
            </a:r>
            <a:endParaRPr lang="en-US" sz="3500" b="1" dirty="0">
              <a:solidFill>
                <a:srgbClr val="000099"/>
              </a:solidFill>
              <a:latin typeface="+mj-lt"/>
            </a:endParaRPr>
          </a:p>
        </p:txBody>
      </p:sp>
      <p:sp>
        <p:nvSpPr>
          <p:cNvPr id="10" name="Arrow: Right 9">
            <a:extLst>
              <a:ext uri="{FF2B5EF4-FFF2-40B4-BE49-F238E27FC236}">
                <a16:creationId xmlns:a16="http://schemas.microsoft.com/office/drawing/2014/main" id="{ADB03F07-5680-49AD-81A7-CEFD9E493F0F}"/>
              </a:ext>
            </a:extLst>
          </p:cNvPr>
          <p:cNvSpPr/>
          <p:nvPr/>
        </p:nvSpPr>
        <p:spPr>
          <a:xfrm>
            <a:off x="6019802" y="609674"/>
            <a:ext cx="533386" cy="3809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279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ADF45434-155F-493E-8F61-48662489C9E4}"/>
              </a:ext>
            </a:extLst>
          </p:cNvPr>
          <p:cNvPicPr>
            <a:picLocks noChangeAspect="1"/>
          </p:cNvPicPr>
          <p:nvPr/>
        </p:nvPicPr>
        <p:blipFill rotWithShape="1">
          <a:blip r:embed="rId2">
            <a:extLst>
              <a:ext uri="{28A0092B-C50C-407E-A947-70E740481C1C}">
                <a14:useLocalDpi xmlns:a14="http://schemas.microsoft.com/office/drawing/2010/main" val="0"/>
              </a:ext>
            </a:extLst>
          </a:blip>
          <a:srcRect l="49409" b="52694"/>
          <a:stretch/>
        </p:blipFill>
        <p:spPr>
          <a:xfrm>
            <a:off x="685942" y="533476"/>
            <a:ext cx="5410057" cy="5029068"/>
          </a:xfrm>
          <a:prstGeom prst="rect">
            <a:avLst/>
          </a:prstGeom>
        </p:spPr>
      </p:pic>
      <p:sp>
        <p:nvSpPr>
          <p:cNvPr id="5" name="TextBox 4">
            <a:extLst>
              <a:ext uri="{FF2B5EF4-FFF2-40B4-BE49-F238E27FC236}">
                <a16:creationId xmlns:a16="http://schemas.microsoft.com/office/drawing/2014/main" id="{89284E7A-FC13-4435-8BFD-2F36206D6D10}"/>
              </a:ext>
            </a:extLst>
          </p:cNvPr>
          <p:cNvSpPr txBox="1"/>
          <p:nvPr/>
        </p:nvSpPr>
        <p:spPr>
          <a:xfrm>
            <a:off x="1676516" y="5562544"/>
            <a:ext cx="2666930" cy="830997"/>
          </a:xfrm>
          <a:prstGeom prst="rect">
            <a:avLst/>
          </a:prstGeom>
          <a:noFill/>
        </p:spPr>
        <p:txBody>
          <a:bodyPr wrap="square" rtlCol="0">
            <a:spAutoFit/>
          </a:bodyPr>
          <a:lstStyle/>
          <a:p>
            <a:pPr algn="ctr"/>
            <a:r>
              <a:rPr lang="vi-VN" sz="4800" b="1" dirty="0">
                <a:latin typeface="+mj-lt"/>
              </a:rPr>
              <a:t>Tranh 2</a:t>
            </a:r>
            <a:endParaRPr lang="en-US" sz="4800" b="1" dirty="0">
              <a:latin typeface="+mj-lt"/>
            </a:endParaRPr>
          </a:p>
        </p:txBody>
      </p:sp>
      <p:sp>
        <p:nvSpPr>
          <p:cNvPr id="6" name="Arrow: Right 5">
            <a:extLst>
              <a:ext uri="{FF2B5EF4-FFF2-40B4-BE49-F238E27FC236}">
                <a16:creationId xmlns:a16="http://schemas.microsoft.com/office/drawing/2014/main" id="{C1BDC28E-E1BA-4F8F-9082-25D8D4823593}"/>
              </a:ext>
            </a:extLst>
          </p:cNvPr>
          <p:cNvSpPr/>
          <p:nvPr/>
        </p:nvSpPr>
        <p:spPr>
          <a:xfrm>
            <a:off x="6324594" y="607015"/>
            <a:ext cx="533386" cy="3809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4BFD3A4-EAFA-410E-BF97-C2B26DD7F270}"/>
              </a:ext>
            </a:extLst>
          </p:cNvPr>
          <p:cNvSpPr txBox="1"/>
          <p:nvPr/>
        </p:nvSpPr>
        <p:spPr>
          <a:xfrm>
            <a:off x="6147492" y="375763"/>
            <a:ext cx="5324303" cy="5262979"/>
          </a:xfrm>
          <a:prstGeom prst="rect">
            <a:avLst/>
          </a:prstGeom>
          <a:noFill/>
        </p:spPr>
        <p:txBody>
          <a:bodyPr wrap="square">
            <a:spAutoFit/>
          </a:bodyPr>
          <a:lstStyle/>
          <a:p>
            <a:pPr algn="just"/>
            <a:r>
              <a:rPr lang="vi-VN" sz="3500" b="0" i="0" dirty="0">
                <a:solidFill>
                  <a:srgbClr val="000000"/>
                </a:solidFill>
                <a:effectLst/>
                <a:latin typeface="+mj-lt"/>
              </a:rPr>
              <a:t>       </a:t>
            </a:r>
            <a:r>
              <a:rPr lang="vi-VN" sz="4200" b="1" i="0" dirty="0">
                <a:solidFill>
                  <a:srgbClr val="000099"/>
                </a:solidFill>
                <a:effectLst/>
                <a:latin typeface="+mj-lt"/>
              </a:rPr>
              <a:t>Trưng Trắc và Trưng Nhị là những người tài giỏi võ nghệ, nuôi chí giành lại non sông. Trước cảnh nước mất nhà tan, Hai Bà Trưng chờ thời cơ để phất cờ khởi nghĩa.</a:t>
            </a:r>
            <a:endParaRPr lang="en-US" sz="4200" b="1" dirty="0">
              <a:solidFill>
                <a:srgbClr val="000099"/>
              </a:solidFill>
              <a:latin typeface="+mj-lt"/>
            </a:endParaRPr>
          </a:p>
        </p:txBody>
      </p:sp>
    </p:spTree>
    <p:extLst>
      <p:ext uri="{BB962C8B-B14F-4D97-AF65-F5344CB8AC3E}">
        <p14:creationId xmlns:p14="http://schemas.microsoft.com/office/powerpoint/2010/main" val="15772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3EEF15-5722-45C4-9BDF-BAA9E79D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90" y="27020"/>
            <a:ext cx="7086413" cy="6803959"/>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9488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41187C43-D914-4F35-B904-09ABB2D7E712}"/>
              </a:ext>
            </a:extLst>
          </p:cNvPr>
          <p:cNvPicPr>
            <a:picLocks noChangeAspect="1"/>
          </p:cNvPicPr>
          <p:nvPr/>
        </p:nvPicPr>
        <p:blipFill rotWithShape="1">
          <a:blip r:embed="rId2">
            <a:extLst>
              <a:ext uri="{28A0092B-C50C-407E-A947-70E740481C1C}">
                <a14:useLocalDpi xmlns:a14="http://schemas.microsoft.com/office/drawing/2010/main" val="0"/>
              </a:ext>
            </a:extLst>
          </a:blip>
          <a:srcRect l="1068" t="48653" r="51924"/>
          <a:stretch/>
        </p:blipFill>
        <p:spPr>
          <a:xfrm>
            <a:off x="685942" y="425302"/>
            <a:ext cx="5029068" cy="5213440"/>
          </a:xfrm>
          <a:prstGeom prst="rect">
            <a:avLst/>
          </a:prstGeom>
        </p:spPr>
      </p:pic>
      <p:sp>
        <p:nvSpPr>
          <p:cNvPr id="5" name="TextBox 4">
            <a:extLst>
              <a:ext uri="{FF2B5EF4-FFF2-40B4-BE49-F238E27FC236}">
                <a16:creationId xmlns:a16="http://schemas.microsoft.com/office/drawing/2014/main" id="{BBDAC410-9426-4B2D-9B10-106B83D4605D}"/>
              </a:ext>
            </a:extLst>
          </p:cNvPr>
          <p:cNvSpPr txBox="1"/>
          <p:nvPr/>
        </p:nvSpPr>
        <p:spPr>
          <a:xfrm>
            <a:off x="1676516" y="5645923"/>
            <a:ext cx="2666930" cy="830997"/>
          </a:xfrm>
          <a:prstGeom prst="rect">
            <a:avLst/>
          </a:prstGeom>
          <a:noFill/>
        </p:spPr>
        <p:txBody>
          <a:bodyPr wrap="square" rtlCol="0">
            <a:spAutoFit/>
          </a:bodyPr>
          <a:lstStyle/>
          <a:p>
            <a:pPr algn="ctr"/>
            <a:r>
              <a:rPr lang="vi-VN" sz="4800" b="1" dirty="0">
                <a:latin typeface="+mj-lt"/>
              </a:rPr>
              <a:t>Tranh 3</a:t>
            </a:r>
            <a:endParaRPr lang="en-US" sz="4800" b="1" dirty="0">
              <a:latin typeface="+mj-lt"/>
            </a:endParaRPr>
          </a:p>
        </p:txBody>
      </p:sp>
      <p:sp>
        <p:nvSpPr>
          <p:cNvPr id="6" name="Arrow: Right 5">
            <a:extLst>
              <a:ext uri="{FF2B5EF4-FFF2-40B4-BE49-F238E27FC236}">
                <a16:creationId xmlns:a16="http://schemas.microsoft.com/office/drawing/2014/main" id="{8D6BCC01-1D9D-45A5-A959-B0DD37CFBE33}"/>
              </a:ext>
            </a:extLst>
          </p:cNvPr>
          <p:cNvSpPr/>
          <p:nvPr/>
        </p:nvSpPr>
        <p:spPr>
          <a:xfrm>
            <a:off x="6324594" y="607015"/>
            <a:ext cx="533386" cy="3809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595782-B41B-4BE7-B160-C4DA92C50074}"/>
              </a:ext>
            </a:extLst>
          </p:cNvPr>
          <p:cNvSpPr txBox="1"/>
          <p:nvPr/>
        </p:nvSpPr>
        <p:spPr>
          <a:xfrm>
            <a:off x="5791208" y="443007"/>
            <a:ext cx="5638652" cy="6186309"/>
          </a:xfrm>
          <a:prstGeom prst="rect">
            <a:avLst/>
          </a:prstGeom>
          <a:noFill/>
        </p:spPr>
        <p:txBody>
          <a:bodyPr wrap="square">
            <a:spAutoFit/>
          </a:bodyPr>
          <a:lstStyle/>
          <a:p>
            <a:pPr algn="just"/>
            <a:r>
              <a:rPr lang="vi-VN" sz="3600" b="1" i="0" dirty="0">
                <a:solidFill>
                  <a:srgbClr val="000099"/>
                </a:solidFill>
                <a:effectLst/>
                <a:latin typeface="+mj-lt"/>
              </a:rPr>
              <a:t>          </a:t>
            </a:r>
            <a:r>
              <a:rPr lang="vi-VN" sz="3500" b="1" i="0" dirty="0">
                <a:solidFill>
                  <a:srgbClr val="000099"/>
                </a:solidFill>
                <a:effectLst/>
                <a:latin typeface="+mj-lt"/>
              </a:rPr>
              <a:t> Nghe tin Hai Bà Trưng phất cờ khởi nghĩa, dân chúng đã trùng trùng giáo mác đi theo. Hai bà mặc áo giáp phục lộng lẫy, cưỡi trên mình voi, phất cờ và vung kiếm chỉ huy. Quân ta ào ào xông lên đè bẹp kẻ thù, khiến cho chúng kinh hồn bạt vía ôm đầu chạy trốn.</a:t>
            </a:r>
            <a:endParaRPr lang="en-US" sz="3500" b="1" dirty="0">
              <a:solidFill>
                <a:srgbClr val="000099"/>
              </a:solidFill>
              <a:latin typeface="+mj-lt"/>
            </a:endParaRPr>
          </a:p>
        </p:txBody>
      </p:sp>
    </p:spTree>
    <p:extLst>
      <p:ext uri="{BB962C8B-B14F-4D97-AF65-F5344CB8AC3E}">
        <p14:creationId xmlns:p14="http://schemas.microsoft.com/office/powerpoint/2010/main" val="1973428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AB7D677E-0B91-44CC-8315-C2A3871D13D0}"/>
              </a:ext>
            </a:extLst>
          </p:cNvPr>
          <p:cNvSpPr/>
          <p:nvPr/>
        </p:nvSpPr>
        <p:spPr>
          <a:xfrm>
            <a:off x="6324594" y="607015"/>
            <a:ext cx="533386" cy="3809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Picture 4" descr="Background pattern&#10;&#10;Description automatically generated with medium confidence">
            <a:extLst>
              <a:ext uri="{FF2B5EF4-FFF2-40B4-BE49-F238E27FC236}">
                <a16:creationId xmlns:a16="http://schemas.microsoft.com/office/drawing/2014/main" id="{F8B2E877-22C3-4CDA-BAE3-A68A3A3122E6}"/>
              </a:ext>
            </a:extLst>
          </p:cNvPr>
          <p:cNvPicPr>
            <a:picLocks noChangeAspect="1"/>
          </p:cNvPicPr>
          <p:nvPr/>
        </p:nvPicPr>
        <p:blipFill rotWithShape="1">
          <a:blip r:embed="rId2">
            <a:extLst>
              <a:ext uri="{28A0092B-C50C-407E-A947-70E740481C1C}">
                <a14:useLocalDpi xmlns:a14="http://schemas.microsoft.com/office/drawing/2010/main" val="0"/>
              </a:ext>
            </a:extLst>
          </a:blip>
          <a:srcRect l="49409" t="50000"/>
          <a:stretch/>
        </p:blipFill>
        <p:spPr>
          <a:xfrm>
            <a:off x="727949" y="533476"/>
            <a:ext cx="5333860" cy="5112447"/>
          </a:xfrm>
          <a:prstGeom prst="rect">
            <a:avLst/>
          </a:prstGeom>
        </p:spPr>
      </p:pic>
      <p:sp>
        <p:nvSpPr>
          <p:cNvPr id="6" name="TextBox 5">
            <a:extLst>
              <a:ext uri="{FF2B5EF4-FFF2-40B4-BE49-F238E27FC236}">
                <a16:creationId xmlns:a16="http://schemas.microsoft.com/office/drawing/2014/main" id="{3420994F-AA7D-4166-9CBE-56E2440ABC7F}"/>
              </a:ext>
            </a:extLst>
          </p:cNvPr>
          <p:cNvSpPr txBox="1"/>
          <p:nvPr/>
        </p:nvSpPr>
        <p:spPr>
          <a:xfrm>
            <a:off x="1752714" y="5645923"/>
            <a:ext cx="2666930" cy="830997"/>
          </a:xfrm>
          <a:prstGeom prst="rect">
            <a:avLst/>
          </a:prstGeom>
          <a:noFill/>
        </p:spPr>
        <p:txBody>
          <a:bodyPr wrap="square" rtlCol="0">
            <a:spAutoFit/>
          </a:bodyPr>
          <a:lstStyle/>
          <a:p>
            <a:pPr algn="ctr"/>
            <a:r>
              <a:rPr lang="vi-VN" sz="4800" b="1" dirty="0">
                <a:latin typeface="+mj-lt"/>
              </a:rPr>
              <a:t>Tranh 4</a:t>
            </a:r>
            <a:endParaRPr lang="en-US" sz="4800" b="1" dirty="0">
              <a:latin typeface="+mj-lt"/>
            </a:endParaRPr>
          </a:p>
        </p:txBody>
      </p:sp>
      <p:sp>
        <p:nvSpPr>
          <p:cNvPr id="8" name="TextBox 7">
            <a:extLst>
              <a:ext uri="{FF2B5EF4-FFF2-40B4-BE49-F238E27FC236}">
                <a16:creationId xmlns:a16="http://schemas.microsoft.com/office/drawing/2014/main" id="{0D7FD06D-BD60-440F-B28E-95DBE8F9CEB7}"/>
              </a:ext>
            </a:extLst>
          </p:cNvPr>
          <p:cNvSpPr txBox="1"/>
          <p:nvPr/>
        </p:nvSpPr>
        <p:spPr>
          <a:xfrm>
            <a:off x="6324594" y="381080"/>
            <a:ext cx="5157571" cy="6247864"/>
          </a:xfrm>
          <a:prstGeom prst="rect">
            <a:avLst/>
          </a:prstGeom>
          <a:noFill/>
        </p:spPr>
        <p:txBody>
          <a:bodyPr wrap="square">
            <a:spAutoFit/>
          </a:bodyPr>
          <a:lstStyle/>
          <a:p>
            <a:pPr algn="just"/>
            <a:r>
              <a:rPr lang="vi-VN" sz="3600" b="1" i="0" dirty="0">
                <a:solidFill>
                  <a:srgbClr val="000099"/>
                </a:solidFill>
                <a:effectLst/>
                <a:latin typeface="+mj-lt"/>
              </a:rPr>
              <a:t>     </a:t>
            </a:r>
            <a:r>
              <a:rPr lang="vi-VN" sz="3900" b="1" i="0" dirty="0">
                <a:solidFill>
                  <a:srgbClr val="000099"/>
                </a:solidFill>
                <a:effectLst/>
                <a:latin typeface="+mj-lt"/>
              </a:rPr>
              <a:t>Giành lại được non sông, hai vị nữ anh hùng dân tộc từ chiến trận trở về, được nhân dân cả nước tôn vinh. Tên tuổi của Hai Bà Trưng còn mãi mãi sáng chói trong những trang sử vàng của dân tộc Việt Nam.</a:t>
            </a:r>
            <a:endParaRPr lang="en-US" sz="3900" b="1" dirty="0">
              <a:solidFill>
                <a:srgbClr val="000099"/>
              </a:solidFill>
              <a:latin typeface="+mj-lt"/>
            </a:endParaRPr>
          </a:p>
        </p:txBody>
      </p:sp>
    </p:spTree>
    <p:extLst>
      <p:ext uri="{BB962C8B-B14F-4D97-AF65-F5344CB8AC3E}">
        <p14:creationId xmlns:p14="http://schemas.microsoft.com/office/powerpoint/2010/main" val="242432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1AAE1BD-ED9C-4667-90DB-24EC55759FA3}"/>
              </a:ext>
            </a:extLst>
          </p:cNvPr>
          <p:cNvGraphicFramePr>
            <a:graphicFrameLocks noChangeAspect="1"/>
          </p:cNvGraphicFramePr>
          <p:nvPr>
            <p:extLst>
              <p:ext uri="{D42A27DB-BD31-4B8C-83A1-F6EECF244321}">
                <p14:modId xmlns:p14="http://schemas.microsoft.com/office/powerpoint/2010/main" val="3129649645"/>
              </p:ext>
            </p:extLst>
          </p:nvPr>
        </p:nvGraphicFramePr>
        <p:xfrm>
          <a:off x="2228951" y="914466"/>
          <a:ext cx="7734097" cy="5486256"/>
        </p:xfrm>
        <a:graphic>
          <a:graphicData uri="http://schemas.openxmlformats.org/presentationml/2006/ole">
            <mc:AlternateContent xmlns:mc="http://schemas.openxmlformats.org/markup-compatibility/2006">
              <mc:Choice xmlns:v="urn:schemas-microsoft-com:vml" Requires="v">
                <p:oleObj spid="_x0000_s12295" name="Bitmap Image" r:id="rId3" imgW="6676920" imgH="5343480" progId="Paint.Picture">
                  <p:embed/>
                </p:oleObj>
              </mc:Choice>
              <mc:Fallback>
                <p:oleObj name="Bitmap Image" r:id="rId3" imgW="6676920" imgH="5343480" progId="Paint.Picture">
                  <p:embed/>
                  <p:pic>
                    <p:nvPicPr>
                      <p:cNvPr id="5" name="Object 4">
                        <a:extLst>
                          <a:ext uri="{FF2B5EF4-FFF2-40B4-BE49-F238E27FC236}">
                            <a16:creationId xmlns:a16="http://schemas.microsoft.com/office/drawing/2014/main" id="{32F8E679-79E8-4A59-A979-80071C3E3016}"/>
                          </a:ext>
                        </a:extLst>
                      </p:cNvPr>
                      <p:cNvPicPr/>
                      <p:nvPr/>
                    </p:nvPicPr>
                    <p:blipFill>
                      <a:blip r:embed="rId4"/>
                      <a:stretch>
                        <a:fillRect/>
                      </a:stretch>
                    </p:blipFill>
                    <p:spPr>
                      <a:xfrm>
                        <a:off x="2228951" y="914466"/>
                        <a:ext cx="7734097" cy="548625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43110FF-4E4A-411B-B1BD-36A87AE5E662}"/>
              </a:ext>
            </a:extLst>
          </p:cNvPr>
          <p:cNvSpPr txBox="1"/>
          <p:nvPr/>
        </p:nvSpPr>
        <p:spPr>
          <a:xfrm>
            <a:off x="2819486" y="260674"/>
            <a:ext cx="6097712" cy="830997"/>
          </a:xfrm>
          <a:prstGeom prst="rect">
            <a:avLst/>
          </a:prstGeom>
          <a:noFill/>
        </p:spPr>
        <p:txBody>
          <a:bodyPr wrap="square">
            <a:spAutoFit/>
          </a:bodyPr>
          <a:lstStyle/>
          <a:p>
            <a:pPr algn="ctr">
              <a:spcBef>
                <a:spcPts val="600"/>
              </a:spcBef>
            </a:pPr>
            <a:r>
              <a:rPr lang="en-US" altLang="vi-VN" sz="4800" b="1" dirty="0">
                <a:solidFill>
                  <a:srgbClr val="FF0000"/>
                </a:solidFill>
                <a:latin typeface="Times New Roman" panose="02020603050405020304" pitchFamily="18" charset="0"/>
                <a:cs typeface="Times New Roman" panose="02020603050405020304" pitchFamily="18" charset="0"/>
              </a:rPr>
              <a:t>Hai </a:t>
            </a:r>
            <a:r>
              <a:rPr lang="en-US" altLang="vi-VN" sz="4800" b="1" dirty="0" err="1">
                <a:solidFill>
                  <a:srgbClr val="FF0000"/>
                </a:solidFill>
                <a:latin typeface="Times New Roman" panose="02020603050405020304" pitchFamily="18" charset="0"/>
                <a:cs typeface="Times New Roman" panose="02020603050405020304" pitchFamily="18" charset="0"/>
              </a:rPr>
              <a:t>B</a:t>
            </a:r>
            <a:r>
              <a:rPr lang="en-US" altLang="vi-VN"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4800" b="1" dirty="0">
                <a:solidFill>
                  <a:srgbClr val="FF0000"/>
                </a:solidFill>
                <a:latin typeface="Times New Roman" panose="02020603050405020304" pitchFamily="18" charset="0"/>
                <a:cs typeface="Times New Roman" panose="02020603050405020304" pitchFamily="18" charset="0"/>
              </a:rPr>
              <a:t> </a:t>
            </a:r>
            <a:r>
              <a:rPr lang="en-US" altLang="vi-VN" sz="4800" b="1" dirty="0" err="1">
                <a:solidFill>
                  <a:srgbClr val="FF0000"/>
                </a:solidFill>
                <a:latin typeface="Times New Roman" panose="02020603050405020304" pitchFamily="18" charset="0"/>
                <a:cs typeface="Times New Roman" panose="02020603050405020304" pitchFamily="18" charset="0"/>
              </a:rPr>
              <a:t>Trưng</a:t>
            </a:r>
            <a:endParaRPr lang="en-US" alt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9ABB29-01F6-4F87-B839-8822EF4D2A06}"/>
              </a:ext>
            </a:extLst>
          </p:cNvPr>
          <p:cNvSpPr txBox="1"/>
          <p:nvPr/>
        </p:nvSpPr>
        <p:spPr>
          <a:xfrm>
            <a:off x="6248396" y="1091671"/>
            <a:ext cx="3581306" cy="584775"/>
          </a:xfrm>
          <a:prstGeom prst="rect">
            <a:avLst/>
          </a:prstGeom>
          <a:noFill/>
        </p:spPr>
        <p:txBody>
          <a:bodyPr wrap="square" rtlCol="0">
            <a:spAutoFit/>
          </a:bodyPr>
          <a:lstStyle/>
          <a:p>
            <a:r>
              <a:rPr lang="vi-VN" sz="3200" i="1" dirty="0">
                <a:solidFill>
                  <a:srgbClr val="002060"/>
                </a:solidFill>
                <a:latin typeface="+mj-lt"/>
              </a:rPr>
              <a:t>Theo</a:t>
            </a:r>
            <a:r>
              <a:rPr lang="vi-VN" sz="3200" dirty="0">
                <a:solidFill>
                  <a:srgbClr val="002060"/>
                </a:solidFill>
                <a:latin typeface="+mj-lt"/>
              </a:rPr>
              <a:t> </a:t>
            </a:r>
            <a:r>
              <a:rPr lang="vi-VN" sz="3200" b="1" dirty="0">
                <a:solidFill>
                  <a:srgbClr val="002060"/>
                </a:solidFill>
                <a:latin typeface="+mj-lt"/>
              </a:rPr>
              <a:t>Văn Lang</a:t>
            </a:r>
            <a:endParaRPr lang="en-US" sz="3200" b="1" dirty="0">
              <a:solidFill>
                <a:srgbClr val="002060"/>
              </a:solidFill>
              <a:latin typeface="+mj-lt"/>
            </a:endParaRPr>
          </a:p>
        </p:txBody>
      </p:sp>
    </p:spTree>
    <p:extLst>
      <p:ext uri="{BB962C8B-B14F-4D97-AF65-F5344CB8AC3E}">
        <p14:creationId xmlns:p14="http://schemas.microsoft.com/office/powerpoint/2010/main" val="275639053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97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D56374-3065-4F57-85A1-90954D633B46}"/>
              </a:ext>
            </a:extLst>
          </p:cNvPr>
          <p:cNvSpPr txBox="1"/>
          <p:nvPr/>
        </p:nvSpPr>
        <p:spPr>
          <a:xfrm>
            <a:off x="4366118" y="282778"/>
            <a:ext cx="3459764" cy="707886"/>
          </a:xfrm>
          <a:prstGeom prst="rect">
            <a:avLst/>
          </a:prstGeom>
          <a:noFill/>
        </p:spPr>
        <p:txBody>
          <a:bodyPr wrap="square" rtlCol="0">
            <a:spAutoFit/>
          </a:bodyPr>
          <a:lstStyle/>
          <a:p>
            <a:pPr algn="ctr"/>
            <a:r>
              <a:rPr lang="vi-VN" sz="4000" b="1" dirty="0">
                <a:solidFill>
                  <a:srgbClr val="002060"/>
                </a:solidFill>
                <a:latin typeface="+mj-lt"/>
              </a:rPr>
              <a:t>Hai Bà Trưng</a:t>
            </a:r>
            <a:endParaRPr lang="en-US" sz="4000" b="1" dirty="0">
              <a:solidFill>
                <a:srgbClr val="002060"/>
              </a:solidFill>
              <a:latin typeface="+mj-lt"/>
            </a:endParaRPr>
          </a:p>
        </p:txBody>
      </p:sp>
      <p:sp>
        <p:nvSpPr>
          <p:cNvPr id="8" name="TextBox 7">
            <a:extLst>
              <a:ext uri="{FF2B5EF4-FFF2-40B4-BE49-F238E27FC236}">
                <a16:creationId xmlns:a16="http://schemas.microsoft.com/office/drawing/2014/main" id="{11A0430E-C917-4DC1-85C0-3A8314C41157}"/>
              </a:ext>
            </a:extLst>
          </p:cNvPr>
          <p:cNvSpPr txBox="1"/>
          <p:nvPr/>
        </p:nvSpPr>
        <p:spPr>
          <a:xfrm>
            <a:off x="685942" y="891522"/>
            <a:ext cx="10820116" cy="5509200"/>
          </a:xfrm>
          <a:prstGeom prst="rect">
            <a:avLst/>
          </a:prstGeom>
          <a:noFill/>
        </p:spPr>
        <p:txBody>
          <a:bodyPr wrap="square">
            <a:spAutoFit/>
          </a:bodyPr>
          <a:lstStyle/>
          <a:p>
            <a:pPr algn="just"/>
            <a:r>
              <a:rPr lang="vi-VN" sz="3200" b="1" i="0" dirty="0">
                <a:solidFill>
                  <a:srgbClr val="000000"/>
                </a:solidFill>
                <a:effectLst/>
                <a:latin typeface="+mj-lt"/>
              </a:rPr>
              <a:t>    1.</a:t>
            </a:r>
            <a:r>
              <a:rPr lang="vi-VN" sz="3200" b="0" i="0" dirty="0">
                <a:solidFill>
                  <a:srgbClr val="000000"/>
                </a:solidFill>
                <a:effectLst/>
                <a:latin typeface="+mj-lt"/>
              </a:rPr>
              <a:t> Thuở xưa,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 Lòng dân oán hận ngút trời, chỉ chờ dịp vùng lên đánh đuổi quân xâm lược.</a:t>
            </a:r>
          </a:p>
          <a:p>
            <a:pPr algn="just"/>
            <a:r>
              <a:rPr lang="vi-VN" sz="3200" b="1" i="0" dirty="0">
                <a:solidFill>
                  <a:srgbClr val="000000"/>
                </a:solidFill>
                <a:effectLst/>
                <a:latin typeface="+mj-lt"/>
              </a:rPr>
              <a:t>    2.</a:t>
            </a:r>
            <a:r>
              <a:rPr lang="vi-VN" sz="3200" b="0" i="0" dirty="0">
                <a:solidFill>
                  <a:srgbClr val="000000"/>
                </a:solidFill>
                <a:effectLst/>
                <a:latin typeface="+mj-lt"/>
              </a:rPr>
              <a:t> 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p>
        </p:txBody>
      </p:sp>
    </p:spTree>
    <p:extLst>
      <p:ext uri="{BB962C8B-B14F-4D97-AF65-F5344CB8AC3E}">
        <p14:creationId xmlns:p14="http://schemas.microsoft.com/office/powerpoint/2010/main" val="4274292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5CD82-9003-418A-9550-E5CD7330DEF9}"/>
              </a:ext>
            </a:extLst>
          </p:cNvPr>
          <p:cNvSpPr txBox="1"/>
          <p:nvPr/>
        </p:nvSpPr>
        <p:spPr>
          <a:xfrm>
            <a:off x="609744" y="504562"/>
            <a:ext cx="11048710" cy="6063198"/>
          </a:xfrm>
          <a:prstGeom prst="rect">
            <a:avLst/>
          </a:prstGeom>
          <a:noFill/>
        </p:spPr>
        <p:txBody>
          <a:bodyPr wrap="square">
            <a:spAutoFit/>
          </a:bodyPr>
          <a:lstStyle/>
          <a:p>
            <a:pPr algn="just"/>
            <a:r>
              <a:rPr lang="vi-VN" b="1" i="0" dirty="0">
                <a:solidFill>
                  <a:srgbClr val="000000"/>
                </a:solidFill>
                <a:effectLst/>
                <a:latin typeface="+mj-lt"/>
              </a:rPr>
              <a:t>     3.</a:t>
            </a:r>
            <a:r>
              <a:rPr lang="vi-VN" b="0" i="0" dirty="0">
                <a:solidFill>
                  <a:srgbClr val="000000"/>
                </a:solidFill>
                <a:effectLst/>
                <a:latin typeface="+mj-lt"/>
              </a:rPr>
              <a:t> Nhận được tin dữ, Hai Bà Trưng liền kéo quân về thành Luy Lâu hỏi tội kẻ thù. Trước lúc trẩy quân, có người xin nữ chủ tường cho mặc đồ tang. Trưng Trắc trả lời :</a:t>
            </a:r>
          </a:p>
          <a:p>
            <a:pPr algn="just"/>
            <a:r>
              <a:rPr lang="vi-VN" b="0" i="0" dirty="0">
                <a:solidFill>
                  <a:srgbClr val="000000"/>
                </a:solidFill>
                <a:effectLst/>
                <a:latin typeface="+mj-lt"/>
              </a:rPr>
              <a:t>     - Không! Ta sẽ mặc giáp phục thật đẹp để dân chúng thêm phấn khích, còn giặc trông thấy thì kinh hồn.</a:t>
            </a:r>
          </a:p>
          <a:p>
            <a:pPr algn="just"/>
            <a:r>
              <a:rPr lang="vi-VN" b="0" i="0" dirty="0">
                <a:solidFill>
                  <a:srgbClr val="000000"/>
                </a:solidFill>
                <a:effectLst/>
                <a:latin typeface="+mj-lt"/>
              </a:rPr>
              <a:t>     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p>
          <a:p>
            <a:pPr algn="just"/>
            <a:r>
              <a:rPr lang="vi-VN" b="1" i="0" dirty="0">
                <a:solidFill>
                  <a:srgbClr val="000000"/>
                </a:solidFill>
                <a:effectLst/>
                <a:latin typeface="+mj-lt"/>
              </a:rPr>
              <a:t>     4.</a:t>
            </a:r>
            <a:r>
              <a:rPr lang="vi-VN" b="0" i="0" dirty="0">
                <a:solidFill>
                  <a:srgbClr val="000000"/>
                </a:solidFill>
                <a:effectLst/>
                <a:latin typeface="+mj-lt"/>
              </a:rPr>
              <a:t> 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p>
          <a:p>
            <a:pPr algn="just"/>
            <a:r>
              <a:rPr lang="vi-VN" sz="2400" dirty="0">
                <a:solidFill>
                  <a:srgbClr val="000000"/>
                </a:solidFill>
                <a:latin typeface="+mj-lt"/>
              </a:rPr>
              <a:t>									</a:t>
            </a:r>
            <a:r>
              <a:rPr lang="vi-VN" sz="2400" b="0" i="1" dirty="0">
                <a:solidFill>
                  <a:srgbClr val="000000"/>
                </a:solidFill>
                <a:effectLst/>
                <a:latin typeface="+mj-lt"/>
              </a:rPr>
              <a:t>Theo</a:t>
            </a:r>
            <a:r>
              <a:rPr lang="vi-VN" sz="2400" b="0" i="0" dirty="0">
                <a:solidFill>
                  <a:srgbClr val="000000"/>
                </a:solidFill>
                <a:effectLst/>
                <a:latin typeface="+mj-lt"/>
              </a:rPr>
              <a:t> </a:t>
            </a:r>
            <a:r>
              <a:rPr lang="vi-VN" sz="2400" b="1" i="0" dirty="0">
                <a:solidFill>
                  <a:srgbClr val="000000"/>
                </a:solidFill>
                <a:effectLst/>
                <a:latin typeface="+mj-lt"/>
              </a:rPr>
              <a:t>VĂN LANG</a:t>
            </a:r>
          </a:p>
        </p:txBody>
      </p:sp>
    </p:spTree>
    <p:extLst>
      <p:ext uri="{BB962C8B-B14F-4D97-AF65-F5344CB8AC3E}">
        <p14:creationId xmlns:p14="http://schemas.microsoft.com/office/powerpoint/2010/main" val="1653245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110 Nhật ký nghệ thuật ý tưởng | nhật ký nghệ thuật, nghệ thuật, khung ảnh">
            <a:extLst>
              <a:ext uri="{FF2B5EF4-FFF2-40B4-BE49-F238E27FC236}">
                <a16:creationId xmlns:a16="http://schemas.microsoft.com/office/drawing/2014/main" id="{AFD9A7EE-EDCB-44E5-B734-B4B802417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2" r="2" b="2"/>
          <a:stretch/>
        </p:blipFill>
        <p:spPr bwMode="auto">
          <a:xfrm>
            <a:off x="457348" y="283941"/>
            <a:ext cx="11582096" cy="64215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1F1DC3-FE73-407B-8C8C-A70062A59887}"/>
              </a:ext>
            </a:extLst>
          </p:cNvPr>
          <p:cNvSpPr txBox="1"/>
          <p:nvPr/>
        </p:nvSpPr>
        <p:spPr>
          <a:xfrm>
            <a:off x="3505268" y="2514624"/>
            <a:ext cx="5410058" cy="1446550"/>
          </a:xfrm>
          <a:prstGeom prst="rect">
            <a:avLst/>
          </a:prstGeom>
          <a:noFill/>
        </p:spPr>
        <p:txBody>
          <a:bodyPr wrap="square" rtlCol="0">
            <a:spAutoFit/>
          </a:bodyPr>
          <a:lstStyle/>
          <a:p>
            <a:pPr algn="ctr"/>
            <a:r>
              <a:rPr lang="vi-VN" sz="8800" b="1" dirty="0">
                <a:solidFill>
                  <a:srgbClr val="FF0000"/>
                </a:solidFill>
                <a:latin typeface="+mj-lt"/>
              </a:rPr>
              <a:t>Luyện đọc</a:t>
            </a:r>
            <a:endParaRPr lang="en-US" sz="8800" b="1" dirty="0">
              <a:solidFill>
                <a:srgbClr val="FF0000"/>
              </a:solidFill>
              <a:latin typeface="+mj-lt"/>
            </a:endParaRPr>
          </a:p>
        </p:txBody>
      </p:sp>
    </p:spTree>
    <p:extLst>
      <p:ext uri="{BB962C8B-B14F-4D97-AF65-F5344CB8AC3E}">
        <p14:creationId xmlns:p14="http://schemas.microsoft.com/office/powerpoint/2010/main" val="2243978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4000"/>
          </a:stretch>
        </a:blip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0F8641CF-321A-46E2-9B63-911F2A52A1D4}"/>
              </a:ext>
            </a:extLst>
          </p:cNvPr>
          <p:cNvSpPr txBox="1"/>
          <p:nvPr/>
        </p:nvSpPr>
        <p:spPr>
          <a:xfrm>
            <a:off x="3810060" y="533476"/>
            <a:ext cx="4571880" cy="769441"/>
          </a:xfrm>
          <a:prstGeom prst="rect">
            <a:avLst/>
          </a:prstGeom>
          <a:ln/>
        </p:spPr>
        <p:style>
          <a:lnRef idx="2">
            <a:schemeClr val="dk1"/>
          </a:lnRef>
          <a:fillRef idx="1">
            <a:schemeClr val="lt1"/>
          </a:fillRef>
          <a:effectRef idx="0">
            <a:schemeClr val="dk1"/>
          </a:effectRef>
          <a:fontRef idx="minor">
            <a:schemeClr val="dk1"/>
          </a:fontRef>
        </p:style>
        <p:txBody>
          <a:bodyPr wrap="square" anchor="t" anchorCtr="0">
            <a:spAutoFit/>
          </a:bodyPr>
          <a:lstStyle/>
          <a:p>
            <a:pPr>
              <a:spcBef>
                <a:spcPct val="50000"/>
              </a:spcBef>
            </a:pPr>
            <a:r>
              <a:rPr lang="en-US" altLang="vi-VN" sz="4400" b="1" dirty="0">
                <a:solidFill>
                  <a:srgbClr val="000099"/>
                </a:solidFill>
                <a:latin typeface="Times New Roman" panose="02020603050405020304" pitchFamily="18" charset="0"/>
              </a:rPr>
              <a:t>LUYỆN ĐỌC</a:t>
            </a:r>
            <a:r>
              <a:rPr lang="vi-VN" altLang="vi-VN" sz="4400" b="1" dirty="0">
                <a:solidFill>
                  <a:srgbClr val="000099"/>
                </a:solidFill>
                <a:latin typeface="Times New Roman" panose="02020603050405020304" pitchFamily="18" charset="0"/>
              </a:rPr>
              <a:t> TỪ</a:t>
            </a:r>
            <a:endParaRPr lang="en-US" altLang="vi-VN" sz="4400" b="1" dirty="0">
              <a:solidFill>
                <a:srgbClr val="000099"/>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16E121E-3AC3-4D18-9A8F-E830EA380AFC}"/>
              </a:ext>
            </a:extLst>
          </p:cNvPr>
          <p:cNvSpPr txBox="1"/>
          <p:nvPr/>
        </p:nvSpPr>
        <p:spPr>
          <a:xfrm>
            <a:off x="1828910" y="1756932"/>
            <a:ext cx="3314613" cy="769441"/>
          </a:xfrm>
          <a:prstGeom prst="rect">
            <a:avLst/>
          </a:prstGeom>
          <a:noFill/>
        </p:spPr>
        <p:txBody>
          <a:bodyPr wrap="square" rtlCol="0">
            <a:spAutoFit/>
          </a:bodyPr>
          <a:lstStyle/>
          <a:p>
            <a:r>
              <a:rPr lang="vi-VN" sz="4400" b="1" i="1" dirty="0">
                <a:solidFill>
                  <a:srgbClr val="FF0000"/>
                </a:solidFill>
                <a:latin typeface="+mj-lt"/>
              </a:rPr>
              <a:t>ruộng nương</a:t>
            </a:r>
            <a:endParaRPr lang="en-US" sz="4400" b="1" i="1" dirty="0">
              <a:solidFill>
                <a:srgbClr val="FF0000"/>
              </a:solidFill>
              <a:latin typeface="+mj-lt"/>
            </a:endParaRPr>
          </a:p>
        </p:txBody>
      </p:sp>
      <p:sp>
        <p:nvSpPr>
          <p:cNvPr id="6" name="TextBox 5">
            <a:extLst>
              <a:ext uri="{FF2B5EF4-FFF2-40B4-BE49-F238E27FC236}">
                <a16:creationId xmlns:a16="http://schemas.microsoft.com/office/drawing/2014/main" id="{1339744D-CA12-48B2-B865-E82D2D916222}"/>
              </a:ext>
            </a:extLst>
          </p:cNvPr>
          <p:cNvSpPr txBox="1"/>
          <p:nvPr/>
        </p:nvSpPr>
        <p:spPr>
          <a:xfrm>
            <a:off x="1831537" y="2753381"/>
            <a:ext cx="2209742" cy="769441"/>
          </a:xfrm>
          <a:prstGeom prst="rect">
            <a:avLst/>
          </a:prstGeom>
          <a:noFill/>
        </p:spPr>
        <p:txBody>
          <a:bodyPr wrap="square" rtlCol="0">
            <a:spAutoFit/>
          </a:bodyPr>
          <a:lstStyle/>
          <a:p>
            <a:r>
              <a:rPr lang="vi-VN" sz="4400" b="1" i="1" dirty="0">
                <a:solidFill>
                  <a:srgbClr val="FF0000"/>
                </a:solidFill>
                <a:latin typeface="+mj-lt"/>
              </a:rPr>
              <a:t>oán hận</a:t>
            </a:r>
            <a:endParaRPr lang="en-US" sz="4400" b="1" i="1" dirty="0">
              <a:solidFill>
                <a:srgbClr val="FF0000"/>
              </a:solidFill>
              <a:latin typeface="+mj-lt"/>
            </a:endParaRPr>
          </a:p>
        </p:txBody>
      </p:sp>
      <p:sp>
        <p:nvSpPr>
          <p:cNvPr id="7" name="TextBox 6">
            <a:extLst>
              <a:ext uri="{FF2B5EF4-FFF2-40B4-BE49-F238E27FC236}">
                <a16:creationId xmlns:a16="http://schemas.microsoft.com/office/drawing/2014/main" id="{FCC41D4F-FDDD-4ABB-BE92-6EB136F189D8}"/>
              </a:ext>
            </a:extLst>
          </p:cNvPr>
          <p:cNvSpPr txBox="1"/>
          <p:nvPr/>
        </p:nvSpPr>
        <p:spPr>
          <a:xfrm>
            <a:off x="1828910" y="3749830"/>
            <a:ext cx="2666930" cy="769441"/>
          </a:xfrm>
          <a:prstGeom prst="rect">
            <a:avLst/>
          </a:prstGeom>
          <a:noFill/>
        </p:spPr>
        <p:txBody>
          <a:bodyPr wrap="square" rtlCol="0">
            <a:spAutoFit/>
          </a:bodyPr>
          <a:lstStyle/>
          <a:p>
            <a:r>
              <a:rPr lang="vi-VN" sz="4400" b="1" i="1" dirty="0">
                <a:solidFill>
                  <a:srgbClr val="FF0000"/>
                </a:solidFill>
                <a:latin typeface="+mj-lt"/>
              </a:rPr>
              <a:t>rùng rùng</a:t>
            </a:r>
            <a:endParaRPr lang="en-US" sz="4400" b="1" i="1" dirty="0">
              <a:solidFill>
                <a:srgbClr val="FF0000"/>
              </a:solidFill>
              <a:latin typeface="+mj-lt"/>
            </a:endParaRPr>
          </a:p>
        </p:txBody>
      </p:sp>
      <p:sp>
        <p:nvSpPr>
          <p:cNvPr id="8" name="TextBox 7">
            <a:extLst>
              <a:ext uri="{FF2B5EF4-FFF2-40B4-BE49-F238E27FC236}">
                <a16:creationId xmlns:a16="http://schemas.microsoft.com/office/drawing/2014/main" id="{3B576C37-BFCD-469E-9EAA-9F9BB5E9B204}"/>
              </a:ext>
            </a:extLst>
          </p:cNvPr>
          <p:cNvSpPr txBox="1"/>
          <p:nvPr/>
        </p:nvSpPr>
        <p:spPr>
          <a:xfrm>
            <a:off x="1828910" y="4840101"/>
            <a:ext cx="2666930" cy="769441"/>
          </a:xfrm>
          <a:prstGeom prst="rect">
            <a:avLst/>
          </a:prstGeom>
          <a:noFill/>
        </p:spPr>
        <p:txBody>
          <a:bodyPr wrap="square" rtlCol="0">
            <a:spAutoFit/>
          </a:bodyPr>
          <a:lstStyle/>
          <a:p>
            <a:r>
              <a:rPr lang="vi-VN" sz="4400" b="1" i="1" dirty="0">
                <a:solidFill>
                  <a:srgbClr val="FF0000"/>
                </a:solidFill>
                <a:latin typeface="+mj-lt"/>
              </a:rPr>
              <a:t>tướng giặc</a:t>
            </a:r>
            <a:endParaRPr lang="en-US" sz="4400" b="1" i="1" dirty="0">
              <a:solidFill>
                <a:srgbClr val="FF0000"/>
              </a:solidFill>
              <a:latin typeface="+mj-lt"/>
            </a:endParaRPr>
          </a:p>
        </p:txBody>
      </p:sp>
      <p:sp>
        <p:nvSpPr>
          <p:cNvPr id="9" name="TextBox 8">
            <a:extLst>
              <a:ext uri="{FF2B5EF4-FFF2-40B4-BE49-F238E27FC236}">
                <a16:creationId xmlns:a16="http://schemas.microsoft.com/office/drawing/2014/main" id="{88389CA3-EAD4-4E5A-82A1-2250F121783E}"/>
              </a:ext>
            </a:extLst>
          </p:cNvPr>
          <p:cNvSpPr txBox="1"/>
          <p:nvPr/>
        </p:nvSpPr>
        <p:spPr>
          <a:xfrm>
            <a:off x="6739679" y="4840101"/>
            <a:ext cx="2666930" cy="769441"/>
          </a:xfrm>
          <a:prstGeom prst="rect">
            <a:avLst/>
          </a:prstGeom>
          <a:noFill/>
        </p:spPr>
        <p:txBody>
          <a:bodyPr wrap="square" rtlCol="0">
            <a:spAutoFit/>
          </a:bodyPr>
          <a:lstStyle/>
          <a:p>
            <a:r>
              <a:rPr lang="vi-VN" sz="4400" b="1" i="1" dirty="0">
                <a:solidFill>
                  <a:srgbClr val="FF0000"/>
                </a:solidFill>
                <a:latin typeface="+mj-lt"/>
              </a:rPr>
              <a:t>cuồn cuộn</a:t>
            </a:r>
            <a:endParaRPr lang="en-US" sz="4400" b="1" i="1" dirty="0">
              <a:solidFill>
                <a:srgbClr val="FF0000"/>
              </a:solidFill>
              <a:latin typeface="+mj-lt"/>
            </a:endParaRPr>
          </a:p>
        </p:txBody>
      </p:sp>
      <p:sp>
        <p:nvSpPr>
          <p:cNvPr id="10" name="TextBox 9">
            <a:extLst>
              <a:ext uri="{FF2B5EF4-FFF2-40B4-BE49-F238E27FC236}">
                <a16:creationId xmlns:a16="http://schemas.microsoft.com/office/drawing/2014/main" id="{A590CE9A-813B-4980-87D0-25319CB2D6D3}"/>
              </a:ext>
            </a:extLst>
          </p:cNvPr>
          <p:cNvSpPr txBox="1"/>
          <p:nvPr/>
        </p:nvSpPr>
        <p:spPr>
          <a:xfrm>
            <a:off x="6724633" y="3749830"/>
            <a:ext cx="1996515" cy="769441"/>
          </a:xfrm>
          <a:prstGeom prst="rect">
            <a:avLst/>
          </a:prstGeom>
          <a:noFill/>
        </p:spPr>
        <p:txBody>
          <a:bodyPr wrap="square" rtlCol="0">
            <a:spAutoFit/>
          </a:bodyPr>
          <a:lstStyle/>
          <a:p>
            <a:r>
              <a:rPr lang="vi-VN" sz="4400" b="1" i="1" dirty="0">
                <a:solidFill>
                  <a:srgbClr val="FF0000"/>
                </a:solidFill>
                <a:latin typeface="+mj-lt"/>
              </a:rPr>
              <a:t>rìu búa</a:t>
            </a:r>
            <a:endParaRPr lang="en-US" sz="4400" b="1" i="1" dirty="0">
              <a:solidFill>
                <a:srgbClr val="FF0000"/>
              </a:solidFill>
              <a:latin typeface="+mj-lt"/>
            </a:endParaRPr>
          </a:p>
        </p:txBody>
      </p:sp>
      <p:sp>
        <p:nvSpPr>
          <p:cNvPr id="11" name="TextBox 10">
            <a:extLst>
              <a:ext uri="{FF2B5EF4-FFF2-40B4-BE49-F238E27FC236}">
                <a16:creationId xmlns:a16="http://schemas.microsoft.com/office/drawing/2014/main" id="{15958C0B-9EB2-44D1-A2DC-28D5E151D449}"/>
              </a:ext>
            </a:extLst>
          </p:cNvPr>
          <p:cNvSpPr txBox="1"/>
          <p:nvPr/>
        </p:nvSpPr>
        <p:spPr>
          <a:xfrm>
            <a:off x="6772298" y="2659559"/>
            <a:ext cx="2209742" cy="769441"/>
          </a:xfrm>
          <a:prstGeom prst="rect">
            <a:avLst/>
          </a:prstGeom>
          <a:noFill/>
        </p:spPr>
        <p:txBody>
          <a:bodyPr wrap="square" rtlCol="0">
            <a:spAutoFit/>
          </a:bodyPr>
          <a:lstStyle/>
          <a:p>
            <a:r>
              <a:rPr lang="vi-VN" sz="4400" b="1" i="1" dirty="0">
                <a:solidFill>
                  <a:srgbClr val="FF0000"/>
                </a:solidFill>
                <a:latin typeface="+mj-lt"/>
              </a:rPr>
              <a:t>lập mưu</a:t>
            </a:r>
            <a:endParaRPr lang="en-US" sz="4400" b="1" i="1" dirty="0">
              <a:solidFill>
                <a:srgbClr val="FF0000"/>
              </a:solidFill>
              <a:latin typeface="+mj-lt"/>
            </a:endParaRPr>
          </a:p>
        </p:txBody>
      </p:sp>
      <p:sp>
        <p:nvSpPr>
          <p:cNvPr id="12" name="TextBox 11">
            <a:extLst>
              <a:ext uri="{FF2B5EF4-FFF2-40B4-BE49-F238E27FC236}">
                <a16:creationId xmlns:a16="http://schemas.microsoft.com/office/drawing/2014/main" id="{FF617E93-FC6F-4049-AE3C-B58B3C5FAC58}"/>
              </a:ext>
            </a:extLst>
          </p:cNvPr>
          <p:cNvSpPr txBox="1"/>
          <p:nvPr/>
        </p:nvSpPr>
        <p:spPr>
          <a:xfrm>
            <a:off x="6724633" y="1706919"/>
            <a:ext cx="3314613" cy="769441"/>
          </a:xfrm>
          <a:prstGeom prst="rect">
            <a:avLst/>
          </a:prstGeom>
          <a:noFill/>
        </p:spPr>
        <p:txBody>
          <a:bodyPr wrap="square" rtlCol="0">
            <a:spAutoFit/>
          </a:bodyPr>
          <a:lstStyle/>
          <a:p>
            <a:r>
              <a:rPr lang="vi-VN" sz="4400" b="1" i="1" dirty="0">
                <a:solidFill>
                  <a:srgbClr val="FF0000"/>
                </a:solidFill>
                <a:latin typeface="+mj-lt"/>
              </a:rPr>
              <a:t>thuồng luồng</a:t>
            </a:r>
            <a:endParaRPr lang="en-US" sz="4400" b="1" i="1" dirty="0">
              <a:solidFill>
                <a:srgbClr val="FF0000"/>
              </a:solidFill>
              <a:latin typeface="+mj-lt"/>
            </a:endParaRPr>
          </a:p>
        </p:txBody>
      </p:sp>
    </p:spTree>
    <p:extLst>
      <p:ext uri="{BB962C8B-B14F-4D97-AF65-F5344CB8AC3E}">
        <p14:creationId xmlns:p14="http://schemas.microsoft.com/office/powerpoint/2010/main" val="13218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1.7|16|32.8|13.4"/>
</p:tagLst>
</file>

<file path=ppt/tags/tag2.xml><?xml version="1.0" encoding="utf-8"?>
<p:tagLst xmlns:a="http://schemas.openxmlformats.org/drawingml/2006/main" xmlns:r="http://schemas.openxmlformats.org/officeDocument/2006/relationships" xmlns:p="http://schemas.openxmlformats.org/presentationml/2006/main">
  <p:tag name="TIMING" val="|5.5|1.7|16|32.8|13.4"/>
</p:tagLst>
</file>

<file path=ppt/tags/tag3.xml><?xml version="1.0" encoding="utf-8"?>
<p:tagLst xmlns:a="http://schemas.openxmlformats.org/drawingml/2006/main" xmlns:r="http://schemas.openxmlformats.org/officeDocument/2006/relationships" xmlns:p="http://schemas.openxmlformats.org/presentationml/2006/main">
  <p:tag name="TIMING" val="|5.5|1.7|16|32.8|13.4"/>
</p:tagLst>
</file>

<file path=ppt/tags/tag4.xml><?xml version="1.0" encoding="utf-8"?>
<p:tagLst xmlns:a="http://schemas.openxmlformats.org/drawingml/2006/main" xmlns:r="http://schemas.openxmlformats.org/officeDocument/2006/relationships" xmlns:p="http://schemas.openxmlformats.org/presentationml/2006/main">
  <p:tag name="TIMING" val="|5.5|1.7|16|32.8|13.4"/>
</p:tagLst>
</file>

<file path=ppt/tags/tag5.xml><?xml version="1.0" encoding="utf-8"?>
<p:tagLst xmlns:a="http://schemas.openxmlformats.org/drawingml/2006/main" xmlns:r="http://schemas.openxmlformats.org/officeDocument/2006/relationships" xmlns:p="http://schemas.openxmlformats.org/presentationml/2006/main">
  <p:tag name="TIMING" val="|5.5|1.7|16|32.8|13.4"/>
</p:tagLst>
</file>

<file path=ppt/theme/theme1.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1418</Words>
  <Application>Microsoft Office PowerPoint</Application>
  <PresentationFormat>Widescreen</PresentationFormat>
  <Paragraphs>109</Paragraphs>
  <Slides>32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2" baseType="lpstr">
      <vt:lpstr>Arial</vt:lpstr>
      <vt:lpstr>Bradley Hand ITC</vt:lpstr>
      <vt:lpstr>Calibri</vt:lpstr>
      <vt:lpstr>Calibri Light</vt:lpstr>
      <vt:lpstr>Times New Roman</vt:lpstr>
      <vt:lpstr>方正卡通简体</vt:lpstr>
      <vt:lpstr>1_Default Design</vt:lpstr>
      <vt:lpstr>Office Theme</vt:lpstr>
      <vt:lpstr>1_Office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Ngoan Bùi</cp:lastModifiedBy>
  <cp:revision>98</cp:revision>
  <dcterms:created xsi:type="dcterms:W3CDTF">2005-12-31T17:58:32Z</dcterms:created>
  <dcterms:modified xsi:type="dcterms:W3CDTF">2022-01-15T09:50:20Z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336C69FDC9B4446795D0E7CEB1A27206</vt:lpwstr>
  </property>
  <property fmtid="{D5CDD505-2E9C-101B-9397-08002B2CF9AE}" pid="3" name="KSOProductBuildVer">
    <vt:lpwstr>1033-11.2.0.10385</vt:lpwstr>
  </property>
</Properties>
</file>