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6"/>
  </p:notesMasterIdLst>
  <p:sldIdLst>
    <p:sldId id="275" r:id="rId3"/>
    <p:sldId id="560" r:id="rId4"/>
    <p:sldId id="276" r:id="rId5"/>
    <p:sldId id="257" r:id="rId6"/>
    <p:sldId id="266" r:id="rId7"/>
    <p:sldId id="277" r:id="rId8"/>
    <p:sldId id="278" r:id="rId9"/>
    <p:sldId id="258" r:id="rId10"/>
    <p:sldId id="264" r:id="rId11"/>
    <p:sldId id="263" r:id="rId12"/>
    <p:sldId id="265" r:id="rId13"/>
    <p:sldId id="260" r:id="rId14"/>
    <p:sldId id="56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2D8F70-B232-44FE-8A7E-A39CCB2DDBF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AD0053-F391-4864-BD03-214F313D5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47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90A067-A560-4CFC-9CE2-30BBB7ED83C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1D8859B-383F-4354-AFA1-02955AC581C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0FD64-B69D-420D-9BF2-697F4F91B5C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ECE2-9013-4F20-A190-EEA5A4A37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452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0FD64-B69D-420D-9BF2-697F4F91B5C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ECE2-9013-4F20-A190-EEA5A4A37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72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0FD64-B69D-420D-9BF2-697F4F91B5C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ECE2-9013-4F20-A190-EEA5A4A37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218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2EF5C-FE58-463E-B6AC-2D40AE7F94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58E839-B873-4910-8611-443C09D114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AFFF3F-5EE7-41D8-89F0-E1011D199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95D2-BBE3-46B3-8DE3-A7EFCB0D8FAD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900BB7-F966-43FC-A17B-67A2B5A5A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BF2B1-3EE1-4ABF-84D4-4A5DB7D0B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0E61D-D0C9-408A-8A3C-D90A039285F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824076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5AE3D-0FEE-44B0-A480-DF0A51B89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50A72-74F6-4CFC-9E7D-8E61299D4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ADA8A-5813-4ADB-82CB-B53CD0C6A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95D2-BBE3-46B3-8DE3-A7EFCB0D8FAD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125F1-7216-422E-BE2E-8F8C5A7D9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5C4B6-574C-4648-BE66-15A6388A4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0E61D-D0C9-408A-8A3C-D90A039285F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646714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8130B-AE50-4A4D-A3AA-F18ADAA90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82E399-35D0-4FE0-BE30-00EE63E67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FF7C2-3B2D-4CC1-9373-E86121041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95D2-BBE3-46B3-8DE3-A7EFCB0D8FAD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C262C-4C39-4F7C-914C-B9C8A4AC0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6DBE9-4DA3-46A0-A936-D0F4E5BE8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0E61D-D0C9-408A-8A3C-D90A039285F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362835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E8CCF-8FC2-4F52-A141-BB053C33A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AFA7C-75F9-4A03-93F2-3F362BF20C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CA4344-8112-47AD-80E3-9F37D83DF8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1445BB-A0EC-48AB-A68B-32C9E2921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95D2-BBE3-46B3-8DE3-A7EFCB0D8FAD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65A904-56F5-48B4-A006-BB0D52661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F87FB-F57B-4754-9706-686828AC2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0E61D-D0C9-408A-8A3C-D90A039285F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13233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4BDE3-C800-4AD7-9066-EC6498DD6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03532-1A03-4091-9294-C220CD992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C55C5B-80A6-4172-B7B0-F26EFEEC7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1E6950-E650-4C38-8905-196AF04379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F9ED94-9287-43FA-A85B-031C2A3671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906B90-6335-4747-9E53-26B87A0B9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95D2-BBE3-46B3-8DE3-A7EFCB0D8FAD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A2D13B-6DF2-49F3-9AD8-D9A3A9460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0F98C4-CEC1-47FF-B73C-CDA0F1CF4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0E61D-D0C9-408A-8A3C-D90A039285F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68504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1B5B5-00B0-4269-A89E-A0389FB65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BE6F9E-BACE-4EA9-87C1-F79903DB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95D2-BBE3-46B3-8DE3-A7EFCB0D8FAD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036368-BBB3-4925-8F7A-8398F03B7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3D64D9-3992-4163-B02A-DF77A51DB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0E61D-D0C9-408A-8A3C-D90A039285F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43481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93ADDF-8E51-40BB-BA28-DB1AB71E0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95D2-BBE3-46B3-8DE3-A7EFCB0D8FAD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219336-691A-47F9-B5FE-F32DD29C6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2A82CA-FE17-4C75-9B5D-94455B033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0E61D-D0C9-408A-8A3C-D90A039285F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55297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D748D-478B-4E3C-B00D-ED02AEB2D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591D9-C0EE-49EB-A7C0-24884E59B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7AB742-F1DB-4580-8C7F-CF251CC178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A43738-3F48-455B-8D3B-446444068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95D2-BBE3-46B3-8DE3-A7EFCB0D8FAD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C0D69A-41AF-43B0-98E3-F90491171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1320DA-C412-4DC6-AA39-68ACA7A6A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0E61D-D0C9-408A-8A3C-D90A039285F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01892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0FD64-B69D-420D-9BF2-697F4F91B5C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ECE2-9013-4F20-A190-EEA5A4A37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5597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8C199-3CFF-410C-9B13-7A3848F66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3281AD-7D0B-4607-95F3-1E8991808F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233DAD-0345-45EF-A829-BE421099BC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C96A62-53C5-4A90-AB65-7F85111F7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95D2-BBE3-46B3-8DE3-A7EFCB0D8FAD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BD5B21-51DD-4688-B18B-D7AB065FA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7474F0-384D-4575-BB76-729EA5BE8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0E61D-D0C9-408A-8A3C-D90A039285F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46262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E2240-37CF-4834-98BD-AEF15B49B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6E783D-EBDB-47A2-930B-AFACE56D8F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48900-A59B-4B22-A0CA-709572495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95D2-BBE3-46B3-8DE3-A7EFCB0D8FAD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404A42-29A9-4D36-8C80-7CF3BD2D6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9ED1A-F483-47EE-9531-BB5BF4EC7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0E61D-D0C9-408A-8A3C-D90A039285F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92603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851045-D2D3-4781-9AB4-45C5B0D8D2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3E0C7C-61F5-4D0D-96ED-16738C3C1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63401-02AC-4CDC-B7B8-C2ACC1904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95D2-BBE3-46B3-8DE3-A7EFCB0D8FAD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494E2-0A40-4A30-94D1-9FF03CB4C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C75721-92BF-4C8E-917A-521596725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0E61D-D0C9-408A-8A3C-D90A039285F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6092161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8"/>
          <p:cNvSpPr txBox="1">
            <a:spLocks noGrp="1"/>
          </p:cNvSpPr>
          <p:nvPr>
            <p:ph type="title"/>
          </p:nvPr>
        </p:nvSpPr>
        <p:spPr>
          <a:xfrm>
            <a:off x="1850801" y="4070952"/>
            <a:ext cx="8490400" cy="11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11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  <p:sp>
        <p:nvSpPr>
          <p:cNvPr id="228" name="Google Shape;228;p8"/>
          <p:cNvSpPr/>
          <p:nvPr/>
        </p:nvSpPr>
        <p:spPr>
          <a:xfrm>
            <a:off x="3179600" y="245933"/>
            <a:ext cx="325600" cy="311600"/>
          </a:xfrm>
          <a:custGeom>
            <a:avLst/>
            <a:gdLst/>
            <a:ahLst/>
            <a:cxnLst/>
            <a:rect l="l" t="t" r="r" b="b"/>
            <a:pathLst>
              <a:path w="9768" h="9348" extrusionOk="0">
                <a:moveTo>
                  <a:pt x="2276" y="842"/>
                </a:moveTo>
                <a:cubicBezTo>
                  <a:pt x="2710" y="842"/>
                  <a:pt x="3260" y="1174"/>
                  <a:pt x="3694" y="1714"/>
                </a:cubicBezTo>
                <a:cubicBezTo>
                  <a:pt x="3935" y="2013"/>
                  <a:pt x="4161" y="2338"/>
                  <a:pt x="4355" y="2675"/>
                </a:cubicBezTo>
                <a:cubicBezTo>
                  <a:pt x="4497" y="2914"/>
                  <a:pt x="4737" y="3058"/>
                  <a:pt x="5016" y="3058"/>
                </a:cubicBezTo>
                <a:cubicBezTo>
                  <a:pt x="5294" y="3058"/>
                  <a:pt x="5541" y="2914"/>
                  <a:pt x="5676" y="2675"/>
                </a:cubicBezTo>
                <a:cubicBezTo>
                  <a:pt x="6254" y="1676"/>
                  <a:pt x="6892" y="1039"/>
                  <a:pt x="7439" y="918"/>
                </a:cubicBezTo>
                <a:cubicBezTo>
                  <a:pt x="7509" y="902"/>
                  <a:pt x="7577" y="894"/>
                  <a:pt x="7644" y="894"/>
                </a:cubicBezTo>
                <a:cubicBezTo>
                  <a:pt x="7833" y="894"/>
                  <a:pt x="8016" y="956"/>
                  <a:pt x="8198" y="1084"/>
                </a:cubicBezTo>
                <a:cubicBezTo>
                  <a:pt x="8416" y="1233"/>
                  <a:pt x="8551" y="1451"/>
                  <a:pt x="8596" y="1752"/>
                </a:cubicBezTo>
                <a:cubicBezTo>
                  <a:pt x="8829" y="3238"/>
                  <a:pt x="7065" y="6180"/>
                  <a:pt x="5308" y="8470"/>
                </a:cubicBezTo>
                <a:cubicBezTo>
                  <a:pt x="3251" y="6188"/>
                  <a:pt x="1015" y="3087"/>
                  <a:pt x="1397" y="1781"/>
                </a:cubicBezTo>
                <a:cubicBezTo>
                  <a:pt x="1503" y="1406"/>
                  <a:pt x="1719" y="941"/>
                  <a:pt x="2134" y="851"/>
                </a:cubicBezTo>
                <a:cubicBezTo>
                  <a:pt x="2179" y="842"/>
                  <a:pt x="2231" y="842"/>
                  <a:pt x="2276" y="842"/>
                </a:cubicBezTo>
                <a:close/>
                <a:moveTo>
                  <a:pt x="2281" y="0"/>
                </a:moveTo>
                <a:cubicBezTo>
                  <a:pt x="2175" y="0"/>
                  <a:pt x="2070" y="11"/>
                  <a:pt x="1968" y="32"/>
                </a:cubicBezTo>
                <a:cubicBezTo>
                  <a:pt x="1510" y="122"/>
                  <a:pt x="901" y="460"/>
                  <a:pt x="586" y="1549"/>
                </a:cubicBezTo>
                <a:cubicBezTo>
                  <a:pt x="1" y="3568"/>
                  <a:pt x="3305" y="7501"/>
                  <a:pt x="4746" y="9094"/>
                </a:cubicBezTo>
                <a:cubicBezTo>
                  <a:pt x="4888" y="9258"/>
                  <a:pt x="5097" y="9348"/>
                  <a:pt x="5315" y="9348"/>
                </a:cubicBezTo>
                <a:lnTo>
                  <a:pt x="5346" y="9348"/>
                </a:lnTo>
                <a:cubicBezTo>
                  <a:pt x="5571" y="9340"/>
                  <a:pt x="5782" y="9229"/>
                  <a:pt x="5924" y="9049"/>
                </a:cubicBezTo>
                <a:cubicBezTo>
                  <a:pt x="7088" y="7532"/>
                  <a:pt x="9767" y="3779"/>
                  <a:pt x="9421" y="1617"/>
                </a:cubicBezTo>
                <a:cubicBezTo>
                  <a:pt x="9340" y="1084"/>
                  <a:pt x="9092" y="671"/>
                  <a:pt x="8679" y="392"/>
                </a:cubicBezTo>
                <a:cubicBezTo>
                  <a:pt x="8346" y="166"/>
                  <a:pt x="7997" y="49"/>
                  <a:pt x="7637" y="49"/>
                </a:cubicBezTo>
                <a:cubicBezTo>
                  <a:pt x="7510" y="49"/>
                  <a:pt x="7382" y="63"/>
                  <a:pt x="7252" y="93"/>
                </a:cubicBezTo>
                <a:cubicBezTo>
                  <a:pt x="6292" y="311"/>
                  <a:pt x="5519" y="1302"/>
                  <a:pt x="5016" y="2141"/>
                </a:cubicBezTo>
                <a:cubicBezTo>
                  <a:pt x="4813" y="1804"/>
                  <a:pt x="4588" y="1489"/>
                  <a:pt x="4348" y="1188"/>
                </a:cubicBezTo>
                <a:cubicBezTo>
                  <a:pt x="3742" y="434"/>
                  <a:pt x="2974" y="0"/>
                  <a:pt x="228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229" name="Google Shape;229;p8"/>
          <p:cNvGrpSpPr/>
          <p:nvPr/>
        </p:nvGrpSpPr>
        <p:grpSpPr>
          <a:xfrm>
            <a:off x="8375834" y="255717"/>
            <a:ext cx="383633" cy="292000"/>
            <a:chOff x="3648725" y="5042300"/>
            <a:chExt cx="287725" cy="219000"/>
          </a:xfrm>
        </p:grpSpPr>
        <p:sp>
          <p:nvSpPr>
            <p:cNvPr id="230" name="Google Shape;230;p8"/>
            <p:cNvSpPr/>
            <p:nvPr/>
          </p:nvSpPr>
          <p:spPr>
            <a:xfrm>
              <a:off x="3648725" y="5042300"/>
              <a:ext cx="65500" cy="65500"/>
            </a:xfrm>
            <a:custGeom>
              <a:avLst/>
              <a:gdLst/>
              <a:ahLst/>
              <a:cxnLst/>
              <a:rect l="l" t="t" r="r" b="b"/>
              <a:pathLst>
                <a:path w="2620" h="2620" extrusionOk="0">
                  <a:moveTo>
                    <a:pt x="1307" y="0"/>
                  </a:moveTo>
                  <a:cubicBezTo>
                    <a:pt x="586" y="0"/>
                    <a:pt x="0" y="586"/>
                    <a:pt x="0" y="1306"/>
                  </a:cubicBezTo>
                  <a:cubicBezTo>
                    <a:pt x="0" y="2034"/>
                    <a:pt x="586" y="2620"/>
                    <a:pt x="1307" y="2620"/>
                  </a:cubicBezTo>
                  <a:cubicBezTo>
                    <a:pt x="2034" y="2620"/>
                    <a:pt x="2620" y="2034"/>
                    <a:pt x="2620" y="1306"/>
                  </a:cubicBezTo>
                  <a:cubicBezTo>
                    <a:pt x="2620" y="586"/>
                    <a:pt x="2034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8"/>
            <p:cNvSpPr/>
            <p:nvPr/>
          </p:nvSpPr>
          <p:spPr>
            <a:xfrm>
              <a:off x="3871125" y="5042300"/>
              <a:ext cx="65325" cy="65500"/>
            </a:xfrm>
            <a:custGeom>
              <a:avLst/>
              <a:gdLst/>
              <a:ahLst/>
              <a:cxnLst/>
              <a:rect l="l" t="t" r="r" b="b"/>
              <a:pathLst>
                <a:path w="2613" h="2620" extrusionOk="0">
                  <a:moveTo>
                    <a:pt x="1307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34"/>
                    <a:pt x="586" y="2620"/>
                    <a:pt x="1307" y="2620"/>
                  </a:cubicBezTo>
                  <a:cubicBezTo>
                    <a:pt x="2027" y="2620"/>
                    <a:pt x="2613" y="2034"/>
                    <a:pt x="2613" y="1306"/>
                  </a:cubicBezTo>
                  <a:cubicBezTo>
                    <a:pt x="2613" y="586"/>
                    <a:pt x="2027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2" name="Google Shape;232;p8"/>
            <p:cNvSpPr/>
            <p:nvPr/>
          </p:nvSpPr>
          <p:spPr>
            <a:xfrm>
              <a:off x="3754925" y="5195975"/>
              <a:ext cx="65550" cy="65325"/>
            </a:xfrm>
            <a:custGeom>
              <a:avLst/>
              <a:gdLst/>
              <a:ahLst/>
              <a:cxnLst/>
              <a:rect l="l" t="t" r="r" b="b"/>
              <a:pathLst>
                <a:path w="2622" h="2613" extrusionOk="0">
                  <a:moveTo>
                    <a:pt x="1316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27"/>
                    <a:pt x="586" y="2613"/>
                    <a:pt x="1316" y="2613"/>
                  </a:cubicBezTo>
                  <a:cubicBezTo>
                    <a:pt x="2036" y="2613"/>
                    <a:pt x="2622" y="2027"/>
                    <a:pt x="2622" y="1306"/>
                  </a:cubicBezTo>
                  <a:cubicBezTo>
                    <a:pt x="2622" y="586"/>
                    <a:pt x="2036" y="0"/>
                    <a:pt x="1316" y="0"/>
                  </a:cubicBezTo>
                  <a:close/>
                </a:path>
              </a:pathLst>
            </a:custGeom>
            <a:solidFill>
              <a:srgbClr val="EEAB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33" name="Google Shape;233;p8"/>
          <p:cNvGrpSpPr/>
          <p:nvPr/>
        </p:nvGrpSpPr>
        <p:grpSpPr>
          <a:xfrm>
            <a:off x="10979234" y="345767"/>
            <a:ext cx="618900" cy="111933"/>
            <a:chOff x="3760550" y="753275"/>
            <a:chExt cx="464175" cy="83950"/>
          </a:xfrm>
        </p:grpSpPr>
        <p:sp>
          <p:nvSpPr>
            <p:cNvPr id="234" name="Google Shape;234;p8"/>
            <p:cNvSpPr/>
            <p:nvPr/>
          </p:nvSpPr>
          <p:spPr>
            <a:xfrm>
              <a:off x="376055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8" y="1"/>
                  </a:moveTo>
                  <a:cubicBezTo>
                    <a:pt x="4858" y="1"/>
                    <a:pt x="4739" y="53"/>
                    <a:pt x="4656" y="153"/>
                  </a:cubicBezTo>
                  <a:lnTo>
                    <a:pt x="2712" y="2495"/>
                  </a:lnTo>
                  <a:lnTo>
                    <a:pt x="797" y="198"/>
                  </a:lnTo>
                  <a:cubicBezTo>
                    <a:pt x="714" y="98"/>
                    <a:pt x="595" y="46"/>
                    <a:pt x="476" y="46"/>
                  </a:cubicBezTo>
                  <a:cubicBezTo>
                    <a:pt x="380" y="46"/>
                    <a:pt x="284" y="79"/>
                    <a:pt x="204" y="146"/>
                  </a:cubicBezTo>
                  <a:cubicBezTo>
                    <a:pt x="24" y="295"/>
                    <a:pt x="1" y="558"/>
                    <a:pt x="152" y="738"/>
                  </a:cubicBezTo>
                  <a:lnTo>
                    <a:pt x="2103" y="3080"/>
                  </a:lnTo>
                  <a:cubicBezTo>
                    <a:pt x="2262" y="3261"/>
                    <a:pt x="2478" y="3358"/>
                    <a:pt x="2712" y="3358"/>
                  </a:cubicBezTo>
                  <a:cubicBezTo>
                    <a:pt x="2945" y="3358"/>
                    <a:pt x="3170" y="3261"/>
                    <a:pt x="3319" y="3080"/>
                  </a:cubicBezTo>
                  <a:lnTo>
                    <a:pt x="5301" y="693"/>
                  </a:lnTo>
                  <a:cubicBezTo>
                    <a:pt x="5451" y="513"/>
                    <a:pt x="5429" y="250"/>
                    <a:pt x="5249" y="101"/>
                  </a:cubicBezTo>
                  <a:cubicBezTo>
                    <a:pt x="5169" y="34"/>
                    <a:pt x="5073" y="1"/>
                    <a:pt x="49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5" name="Google Shape;235;p8"/>
            <p:cNvSpPr/>
            <p:nvPr/>
          </p:nvSpPr>
          <p:spPr>
            <a:xfrm>
              <a:off x="392460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3" y="1"/>
                  </a:moveTo>
                  <a:cubicBezTo>
                    <a:pt x="4853" y="1"/>
                    <a:pt x="4734" y="53"/>
                    <a:pt x="4654" y="153"/>
                  </a:cubicBezTo>
                  <a:lnTo>
                    <a:pt x="2710" y="2495"/>
                  </a:lnTo>
                  <a:lnTo>
                    <a:pt x="796" y="198"/>
                  </a:lnTo>
                  <a:cubicBezTo>
                    <a:pt x="712" y="98"/>
                    <a:pt x="591" y="46"/>
                    <a:pt x="471" y="46"/>
                  </a:cubicBezTo>
                  <a:cubicBezTo>
                    <a:pt x="375" y="46"/>
                    <a:pt x="280" y="79"/>
                    <a:pt x="204" y="146"/>
                  </a:cubicBezTo>
                  <a:cubicBezTo>
                    <a:pt x="24" y="295"/>
                    <a:pt x="0" y="558"/>
                    <a:pt x="150" y="738"/>
                  </a:cubicBezTo>
                  <a:lnTo>
                    <a:pt x="2103" y="3080"/>
                  </a:lnTo>
                  <a:cubicBezTo>
                    <a:pt x="2252" y="3261"/>
                    <a:pt x="2477" y="3358"/>
                    <a:pt x="2710" y="3358"/>
                  </a:cubicBezTo>
                  <a:cubicBezTo>
                    <a:pt x="2942" y="3358"/>
                    <a:pt x="3167" y="3261"/>
                    <a:pt x="3319" y="3080"/>
                  </a:cubicBezTo>
                  <a:lnTo>
                    <a:pt x="5300" y="693"/>
                  </a:lnTo>
                  <a:cubicBezTo>
                    <a:pt x="5450" y="513"/>
                    <a:pt x="5419" y="250"/>
                    <a:pt x="5239" y="101"/>
                  </a:cubicBezTo>
                  <a:cubicBezTo>
                    <a:pt x="5163" y="34"/>
                    <a:pt x="5068" y="1"/>
                    <a:pt x="49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6" name="Google Shape;236;p8"/>
            <p:cNvSpPr/>
            <p:nvPr/>
          </p:nvSpPr>
          <p:spPr>
            <a:xfrm>
              <a:off x="4088625" y="753275"/>
              <a:ext cx="136100" cy="83950"/>
            </a:xfrm>
            <a:custGeom>
              <a:avLst/>
              <a:gdLst/>
              <a:ahLst/>
              <a:cxnLst/>
              <a:rect l="l" t="t" r="r" b="b"/>
              <a:pathLst>
                <a:path w="5444" h="3358" extrusionOk="0">
                  <a:moveTo>
                    <a:pt x="4968" y="1"/>
                  </a:moveTo>
                  <a:cubicBezTo>
                    <a:pt x="4849" y="1"/>
                    <a:pt x="4730" y="53"/>
                    <a:pt x="4647" y="153"/>
                  </a:cubicBezTo>
                  <a:lnTo>
                    <a:pt x="2710" y="2495"/>
                  </a:lnTo>
                  <a:lnTo>
                    <a:pt x="788" y="198"/>
                  </a:lnTo>
                  <a:cubicBezTo>
                    <a:pt x="709" y="98"/>
                    <a:pt x="590" y="46"/>
                    <a:pt x="469" y="46"/>
                  </a:cubicBezTo>
                  <a:cubicBezTo>
                    <a:pt x="373" y="46"/>
                    <a:pt x="275" y="79"/>
                    <a:pt x="195" y="146"/>
                  </a:cubicBezTo>
                  <a:cubicBezTo>
                    <a:pt x="22" y="295"/>
                    <a:pt x="1" y="558"/>
                    <a:pt x="143" y="738"/>
                  </a:cubicBezTo>
                  <a:lnTo>
                    <a:pt x="2101" y="3080"/>
                  </a:lnTo>
                  <a:cubicBezTo>
                    <a:pt x="2253" y="3261"/>
                    <a:pt x="2471" y="3358"/>
                    <a:pt x="2710" y="3358"/>
                  </a:cubicBezTo>
                  <a:cubicBezTo>
                    <a:pt x="2943" y="3358"/>
                    <a:pt x="3161" y="3261"/>
                    <a:pt x="3310" y="3080"/>
                  </a:cubicBezTo>
                  <a:lnTo>
                    <a:pt x="5299" y="693"/>
                  </a:lnTo>
                  <a:cubicBezTo>
                    <a:pt x="5443" y="513"/>
                    <a:pt x="5420" y="250"/>
                    <a:pt x="5240" y="101"/>
                  </a:cubicBezTo>
                  <a:cubicBezTo>
                    <a:pt x="5160" y="34"/>
                    <a:pt x="5064" y="1"/>
                    <a:pt x="49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37" name="Google Shape;237;p8"/>
          <p:cNvSpPr/>
          <p:nvPr/>
        </p:nvSpPr>
        <p:spPr>
          <a:xfrm>
            <a:off x="951584" y="528300"/>
            <a:ext cx="669933" cy="370067"/>
          </a:xfrm>
          <a:custGeom>
            <a:avLst/>
            <a:gdLst/>
            <a:ahLst/>
            <a:cxnLst/>
            <a:rect l="l" t="t" r="r" b="b"/>
            <a:pathLst>
              <a:path w="20098" h="11102" extrusionOk="0">
                <a:moveTo>
                  <a:pt x="10808" y="0"/>
                </a:moveTo>
                <a:cubicBezTo>
                  <a:pt x="10737" y="0"/>
                  <a:pt x="10665" y="1"/>
                  <a:pt x="10594" y="4"/>
                </a:cubicBezTo>
                <a:cubicBezTo>
                  <a:pt x="8176" y="94"/>
                  <a:pt x="6201" y="1761"/>
                  <a:pt x="5594" y="3968"/>
                </a:cubicBezTo>
                <a:cubicBezTo>
                  <a:pt x="5075" y="3697"/>
                  <a:pt x="4486" y="3543"/>
                  <a:pt x="3868" y="3543"/>
                </a:cubicBezTo>
                <a:cubicBezTo>
                  <a:pt x="3816" y="3543"/>
                  <a:pt x="3763" y="3544"/>
                  <a:pt x="3710" y="3546"/>
                </a:cubicBezTo>
                <a:cubicBezTo>
                  <a:pt x="1622" y="3629"/>
                  <a:pt x="0" y="5378"/>
                  <a:pt x="76" y="7465"/>
                </a:cubicBezTo>
                <a:cubicBezTo>
                  <a:pt x="157" y="9506"/>
                  <a:pt x="1837" y="11101"/>
                  <a:pt x="3861" y="11101"/>
                </a:cubicBezTo>
                <a:cubicBezTo>
                  <a:pt x="3908" y="11101"/>
                  <a:pt x="3955" y="11100"/>
                  <a:pt x="4002" y="11099"/>
                </a:cubicBezTo>
                <a:cubicBezTo>
                  <a:pt x="5308" y="11046"/>
                  <a:pt x="9489" y="10843"/>
                  <a:pt x="11006" y="10783"/>
                </a:cubicBezTo>
                <a:cubicBezTo>
                  <a:pt x="11129" y="10779"/>
                  <a:pt x="11273" y="10777"/>
                  <a:pt x="11434" y="10777"/>
                </a:cubicBezTo>
                <a:cubicBezTo>
                  <a:pt x="12813" y="10777"/>
                  <a:pt x="15440" y="10917"/>
                  <a:pt x="16725" y="10917"/>
                </a:cubicBezTo>
                <a:cubicBezTo>
                  <a:pt x="16875" y="10917"/>
                  <a:pt x="17006" y="10915"/>
                  <a:pt x="17116" y="10911"/>
                </a:cubicBezTo>
                <a:cubicBezTo>
                  <a:pt x="18791" y="10843"/>
                  <a:pt x="20097" y="9432"/>
                  <a:pt x="20036" y="7758"/>
                </a:cubicBezTo>
                <a:cubicBezTo>
                  <a:pt x="19971" y="6126"/>
                  <a:pt x="18626" y="4835"/>
                  <a:pt x="17001" y="4835"/>
                </a:cubicBezTo>
                <a:cubicBezTo>
                  <a:pt x="16960" y="4835"/>
                  <a:pt x="16918" y="4836"/>
                  <a:pt x="16876" y="4838"/>
                </a:cubicBezTo>
                <a:cubicBezTo>
                  <a:pt x="16636" y="4845"/>
                  <a:pt x="16395" y="4890"/>
                  <a:pt x="16170" y="4950"/>
                </a:cubicBezTo>
                <a:cubicBezTo>
                  <a:pt x="15943" y="2161"/>
                  <a:pt x="13610" y="0"/>
                  <a:pt x="1080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38" name="Google Shape;238;p8"/>
          <p:cNvSpPr/>
          <p:nvPr/>
        </p:nvSpPr>
        <p:spPr>
          <a:xfrm>
            <a:off x="10681400" y="1057401"/>
            <a:ext cx="1114267" cy="635500"/>
          </a:xfrm>
          <a:custGeom>
            <a:avLst/>
            <a:gdLst/>
            <a:ahLst/>
            <a:cxnLst/>
            <a:rect l="l" t="t" r="r" b="b"/>
            <a:pathLst>
              <a:path w="20937" h="11941" extrusionOk="0">
                <a:moveTo>
                  <a:pt x="11151" y="841"/>
                </a:moveTo>
                <a:cubicBezTo>
                  <a:pt x="13537" y="841"/>
                  <a:pt x="15632" y="2559"/>
                  <a:pt x="16065" y="4914"/>
                </a:cubicBezTo>
                <a:cubicBezTo>
                  <a:pt x="16149" y="5372"/>
                  <a:pt x="16540" y="5701"/>
                  <a:pt x="16979" y="5701"/>
                </a:cubicBezTo>
                <a:cubicBezTo>
                  <a:pt x="17014" y="5701"/>
                  <a:pt x="17050" y="5699"/>
                  <a:pt x="17087" y="5694"/>
                </a:cubicBezTo>
                <a:cubicBezTo>
                  <a:pt x="17177" y="5684"/>
                  <a:pt x="17267" y="5679"/>
                  <a:pt x="17356" y="5679"/>
                </a:cubicBezTo>
                <a:cubicBezTo>
                  <a:pt x="17725" y="5679"/>
                  <a:pt x="18084" y="5765"/>
                  <a:pt x="18452" y="5934"/>
                </a:cubicBezTo>
                <a:cubicBezTo>
                  <a:pt x="19263" y="6325"/>
                  <a:pt x="19849" y="7083"/>
                  <a:pt x="19962" y="7915"/>
                </a:cubicBezTo>
                <a:cubicBezTo>
                  <a:pt x="20074" y="8667"/>
                  <a:pt x="19872" y="9395"/>
                  <a:pt x="19384" y="9973"/>
                </a:cubicBezTo>
                <a:cubicBezTo>
                  <a:pt x="18910" y="10544"/>
                  <a:pt x="18213" y="10888"/>
                  <a:pt x="17476" y="10912"/>
                </a:cubicBezTo>
                <a:cubicBezTo>
                  <a:pt x="17367" y="10916"/>
                  <a:pt x="17233" y="10918"/>
                  <a:pt x="17079" y="10918"/>
                </a:cubicBezTo>
                <a:cubicBezTo>
                  <a:pt x="16463" y="10918"/>
                  <a:pt x="15531" y="10886"/>
                  <a:pt x="14624" y="10850"/>
                </a:cubicBezTo>
                <a:cubicBezTo>
                  <a:pt x="13651" y="10816"/>
                  <a:pt x="12647" y="10781"/>
                  <a:pt x="11925" y="10781"/>
                </a:cubicBezTo>
                <a:cubicBezTo>
                  <a:pt x="11712" y="10781"/>
                  <a:pt x="11523" y="10784"/>
                  <a:pt x="11367" y="10791"/>
                </a:cubicBezTo>
                <a:cubicBezTo>
                  <a:pt x="10578" y="10821"/>
                  <a:pt x="9070" y="10888"/>
                  <a:pt x="7621" y="10957"/>
                </a:cubicBezTo>
                <a:cubicBezTo>
                  <a:pt x="6284" y="11016"/>
                  <a:pt x="4993" y="11075"/>
                  <a:pt x="4362" y="11099"/>
                </a:cubicBezTo>
                <a:cubicBezTo>
                  <a:pt x="4315" y="11101"/>
                  <a:pt x="4268" y="11102"/>
                  <a:pt x="4221" y="11102"/>
                </a:cubicBezTo>
                <a:cubicBezTo>
                  <a:pt x="3359" y="11102"/>
                  <a:pt x="2550" y="10773"/>
                  <a:pt x="1923" y="10175"/>
                </a:cubicBezTo>
                <a:cubicBezTo>
                  <a:pt x="1261" y="9553"/>
                  <a:pt x="887" y="8705"/>
                  <a:pt x="872" y="7788"/>
                </a:cubicBezTo>
                <a:cubicBezTo>
                  <a:pt x="849" y="5986"/>
                  <a:pt x="2290" y="4464"/>
                  <a:pt x="4092" y="4388"/>
                </a:cubicBezTo>
                <a:lnTo>
                  <a:pt x="4234" y="4388"/>
                </a:lnTo>
                <a:cubicBezTo>
                  <a:pt x="4611" y="4388"/>
                  <a:pt x="4978" y="4447"/>
                  <a:pt x="5331" y="4575"/>
                </a:cubicBezTo>
                <a:cubicBezTo>
                  <a:pt x="5437" y="4611"/>
                  <a:pt x="5545" y="4628"/>
                  <a:pt x="5651" y="4628"/>
                </a:cubicBezTo>
                <a:cubicBezTo>
                  <a:pt x="6034" y="4628"/>
                  <a:pt x="6390" y="4404"/>
                  <a:pt x="6531" y="4028"/>
                </a:cubicBezTo>
                <a:cubicBezTo>
                  <a:pt x="7252" y="2174"/>
                  <a:pt x="9001" y="920"/>
                  <a:pt x="10983" y="844"/>
                </a:cubicBezTo>
                <a:cubicBezTo>
                  <a:pt x="11039" y="842"/>
                  <a:pt x="11095" y="841"/>
                  <a:pt x="11151" y="841"/>
                </a:cubicBezTo>
                <a:close/>
                <a:moveTo>
                  <a:pt x="11168" y="1"/>
                </a:moveTo>
                <a:cubicBezTo>
                  <a:pt x="11097" y="1"/>
                  <a:pt x="11026" y="2"/>
                  <a:pt x="10954" y="5"/>
                </a:cubicBezTo>
                <a:cubicBezTo>
                  <a:pt x="8634" y="95"/>
                  <a:pt x="6585" y="1558"/>
                  <a:pt x="5751" y="3727"/>
                </a:cubicBezTo>
                <a:cubicBezTo>
                  <a:pt x="5736" y="3770"/>
                  <a:pt x="5697" y="3786"/>
                  <a:pt x="5657" y="3786"/>
                </a:cubicBezTo>
                <a:cubicBezTo>
                  <a:pt x="5641" y="3786"/>
                  <a:pt x="5624" y="3784"/>
                  <a:pt x="5609" y="3779"/>
                </a:cubicBezTo>
                <a:cubicBezTo>
                  <a:pt x="5159" y="3626"/>
                  <a:pt x="4690" y="3543"/>
                  <a:pt x="4219" y="3543"/>
                </a:cubicBezTo>
                <a:cubicBezTo>
                  <a:pt x="4164" y="3543"/>
                  <a:pt x="4109" y="3544"/>
                  <a:pt x="4054" y="3547"/>
                </a:cubicBezTo>
                <a:cubicBezTo>
                  <a:pt x="1811" y="3644"/>
                  <a:pt x="0" y="5552"/>
                  <a:pt x="31" y="7797"/>
                </a:cubicBezTo>
                <a:cubicBezTo>
                  <a:pt x="54" y="8944"/>
                  <a:pt x="512" y="10004"/>
                  <a:pt x="1344" y="10791"/>
                </a:cubicBezTo>
                <a:cubicBezTo>
                  <a:pt x="2133" y="11535"/>
                  <a:pt x="3146" y="11940"/>
                  <a:pt x="4227" y="11940"/>
                </a:cubicBezTo>
                <a:lnTo>
                  <a:pt x="4393" y="11940"/>
                </a:lnTo>
                <a:cubicBezTo>
                  <a:pt x="5023" y="11910"/>
                  <a:pt x="6315" y="11857"/>
                  <a:pt x="7657" y="11796"/>
                </a:cubicBezTo>
                <a:cubicBezTo>
                  <a:pt x="9107" y="11729"/>
                  <a:pt x="10615" y="11661"/>
                  <a:pt x="11405" y="11632"/>
                </a:cubicBezTo>
                <a:cubicBezTo>
                  <a:pt x="11554" y="11625"/>
                  <a:pt x="11736" y="11622"/>
                  <a:pt x="11944" y="11622"/>
                </a:cubicBezTo>
                <a:cubicBezTo>
                  <a:pt x="12645" y="11622"/>
                  <a:pt x="13633" y="11657"/>
                  <a:pt x="14593" y="11692"/>
                </a:cubicBezTo>
                <a:cubicBezTo>
                  <a:pt x="15542" y="11727"/>
                  <a:pt x="16452" y="11758"/>
                  <a:pt x="17074" y="11758"/>
                </a:cubicBezTo>
                <a:cubicBezTo>
                  <a:pt x="17240" y="11758"/>
                  <a:pt x="17386" y="11756"/>
                  <a:pt x="17507" y="11751"/>
                </a:cubicBezTo>
                <a:cubicBezTo>
                  <a:pt x="18483" y="11715"/>
                  <a:pt x="19405" y="11265"/>
                  <a:pt x="20029" y="10513"/>
                </a:cubicBezTo>
                <a:cubicBezTo>
                  <a:pt x="20659" y="9762"/>
                  <a:pt x="20937" y="8771"/>
                  <a:pt x="20794" y="7797"/>
                </a:cubicBezTo>
                <a:cubicBezTo>
                  <a:pt x="20638" y="6685"/>
                  <a:pt x="19879" y="5687"/>
                  <a:pt x="18813" y="5175"/>
                </a:cubicBezTo>
                <a:cubicBezTo>
                  <a:pt x="18335" y="4952"/>
                  <a:pt x="17847" y="4840"/>
                  <a:pt x="17355" y="4840"/>
                </a:cubicBezTo>
                <a:cubicBezTo>
                  <a:pt x="17235" y="4840"/>
                  <a:pt x="17116" y="4847"/>
                  <a:pt x="16997" y="4860"/>
                </a:cubicBezTo>
                <a:cubicBezTo>
                  <a:pt x="16993" y="4861"/>
                  <a:pt x="16989" y="4861"/>
                  <a:pt x="16985" y="4861"/>
                </a:cubicBezTo>
                <a:cubicBezTo>
                  <a:pt x="16943" y="4861"/>
                  <a:pt x="16899" y="4819"/>
                  <a:pt x="16890" y="4763"/>
                </a:cubicBezTo>
                <a:cubicBezTo>
                  <a:pt x="16386" y="2012"/>
                  <a:pt x="13953" y="1"/>
                  <a:pt x="1116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239" name="Google Shape;239;p8"/>
          <p:cNvGrpSpPr/>
          <p:nvPr/>
        </p:nvGrpSpPr>
        <p:grpSpPr>
          <a:xfrm>
            <a:off x="180100" y="1614985"/>
            <a:ext cx="451133" cy="591567"/>
            <a:chOff x="4143625" y="3473950"/>
            <a:chExt cx="338350" cy="443675"/>
          </a:xfrm>
        </p:grpSpPr>
        <p:sp>
          <p:nvSpPr>
            <p:cNvPr id="240" name="Google Shape;240;p8"/>
            <p:cNvSpPr/>
            <p:nvPr/>
          </p:nvSpPr>
          <p:spPr>
            <a:xfrm>
              <a:off x="4415700" y="3473950"/>
              <a:ext cx="66275" cy="127250"/>
            </a:xfrm>
            <a:custGeom>
              <a:avLst/>
              <a:gdLst/>
              <a:ahLst/>
              <a:cxnLst/>
              <a:rect l="l" t="t" r="r" b="b"/>
              <a:pathLst>
                <a:path w="2651" h="5090" extrusionOk="0">
                  <a:moveTo>
                    <a:pt x="1359" y="0"/>
                  </a:moveTo>
                  <a:cubicBezTo>
                    <a:pt x="1060" y="0"/>
                    <a:pt x="1" y="2177"/>
                    <a:pt x="1" y="3378"/>
                  </a:cubicBezTo>
                  <a:cubicBezTo>
                    <a:pt x="1" y="4578"/>
                    <a:pt x="541" y="5090"/>
                    <a:pt x="1269" y="5090"/>
                  </a:cubicBezTo>
                  <a:cubicBezTo>
                    <a:pt x="2006" y="5090"/>
                    <a:pt x="2651" y="4578"/>
                    <a:pt x="2651" y="3378"/>
                  </a:cubicBezTo>
                  <a:cubicBezTo>
                    <a:pt x="2651" y="2177"/>
                    <a:pt x="1646" y="0"/>
                    <a:pt x="135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1" name="Google Shape;241;p8"/>
            <p:cNvSpPr/>
            <p:nvPr/>
          </p:nvSpPr>
          <p:spPr>
            <a:xfrm>
              <a:off x="4143625" y="3488000"/>
              <a:ext cx="66225" cy="127275"/>
            </a:xfrm>
            <a:custGeom>
              <a:avLst/>
              <a:gdLst/>
              <a:ahLst/>
              <a:cxnLst/>
              <a:rect l="l" t="t" r="r" b="b"/>
              <a:pathLst>
                <a:path w="2649" h="5091" extrusionOk="0">
                  <a:moveTo>
                    <a:pt x="1352" y="1"/>
                  </a:moveTo>
                  <a:cubicBezTo>
                    <a:pt x="1058" y="1"/>
                    <a:pt x="0" y="2179"/>
                    <a:pt x="0" y="3379"/>
                  </a:cubicBezTo>
                  <a:cubicBezTo>
                    <a:pt x="0" y="4580"/>
                    <a:pt x="532" y="5090"/>
                    <a:pt x="1269" y="5090"/>
                  </a:cubicBezTo>
                  <a:cubicBezTo>
                    <a:pt x="1997" y="5090"/>
                    <a:pt x="2649" y="4580"/>
                    <a:pt x="2649" y="3379"/>
                  </a:cubicBezTo>
                  <a:cubicBezTo>
                    <a:pt x="2649" y="2179"/>
                    <a:pt x="1636" y="1"/>
                    <a:pt x="13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2" name="Google Shape;242;p8"/>
            <p:cNvSpPr/>
            <p:nvPr/>
          </p:nvSpPr>
          <p:spPr>
            <a:xfrm>
              <a:off x="4279650" y="3588975"/>
              <a:ext cx="66275" cy="127275"/>
            </a:xfrm>
            <a:custGeom>
              <a:avLst/>
              <a:gdLst/>
              <a:ahLst/>
              <a:cxnLst/>
              <a:rect l="l" t="t" r="r" b="b"/>
              <a:pathLst>
                <a:path w="2651" h="5091" extrusionOk="0">
                  <a:moveTo>
                    <a:pt x="1351" y="1"/>
                  </a:moveTo>
                  <a:cubicBezTo>
                    <a:pt x="1060" y="1"/>
                    <a:pt x="0" y="2177"/>
                    <a:pt x="0" y="3379"/>
                  </a:cubicBezTo>
                  <a:cubicBezTo>
                    <a:pt x="0" y="4580"/>
                    <a:pt x="533" y="5090"/>
                    <a:pt x="1270" y="5090"/>
                  </a:cubicBezTo>
                  <a:cubicBezTo>
                    <a:pt x="1998" y="5090"/>
                    <a:pt x="2650" y="4580"/>
                    <a:pt x="2650" y="3379"/>
                  </a:cubicBezTo>
                  <a:cubicBezTo>
                    <a:pt x="2650" y="2177"/>
                    <a:pt x="1645" y="1"/>
                    <a:pt x="13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3" name="Google Shape;243;p8"/>
            <p:cNvSpPr/>
            <p:nvPr/>
          </p:nvSpPr>
          <p:spPr>
            <a:xfrm>
              <a:off x="4408775" y="3685225"/>
              <a:ext cx="66275" cy="127100"/>
            </a:xfrm>
            <a:custGeom>
              <a:avLst/>
              <a:gdLst/>
              <a:ahLst/>
              <a:cxnLst/>
              <a:rect l="l" t="t" r="r" b="b"/>
              <a:pathLst>
                <a:path w="2651" h="5084" extrusionOk="0">
                  <a:moveTo>
                    <a:pt x="1352" y="1"/>
                  </a:moveTo>
                  <a:cubicBezTo>
                    <a:pt x="1060" y="1"/>
                    <a:pt x="0" y="2179"/>
                    <a:pt x="0" y="3379"/>
                  </a:cubicBezTo>
                  <a:cubicBezTo>
                    <a:pt x="0" y="4580"/>
                    <a:pt x="534" y="5083"/>
                    <a:pt x="1269" y="5083"/>
                  </a:cubicBezTo>
                  <a:cubicBezTo>
                    <a:pt x="1997" y="5083"/>
                    <a:pt x="2651" y="4580"/>
                    <a:pt x="2651" y="3379"/>
                  </a:cubicBezTo>
                  <a:cubicBezTo>
                    <a:pt x="2651" y="2179"/>
                    <a:pt x="1645" y="1"/>
                    <a:pt x="13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4" name="Google Shape;244;p8"/>
            <p:cNvSpPr/>
            <p:nvPr/>
          </p:nvSpPr>
          <p:spPr>
            <a:xfrm>
              <a:off x="4143625" y="3689550"/>
              <a:ext cx="66225" cy="127275"/>
            </a:xfrm>
            <a:custGeom>
              <a:avLst/>
              <a:gdLst/>
              <a:ahLst/>
              <a:cxnLst/>
              <a:rect l="l" t="t" r="r" b="b"/>
              <a:pathLst>
                <a:path w="2649" h="5091" extrusionOk="0">
                  <a:moveTo>
                    <a:pt x="1352" y="1"/>
                  </a:moveTo>
                  <a:cubicBezTo>
                    <a:pt x="1058" y="1"/>
                    <a:pt x="0" y="2179"/>
                    <a:pt x="0" y="3379"/>
                  </a:cubicBezTo>
                  <a:cubicBezTo>
                    <a:pt x="0" y="4580"/>
                    <a:pt x="532" y="5090"/>
                    <a:pt x="1269" y="5090"/>
                  </a:cubicBezTo>
                  <a:cubicBezTo>
                    <a:pt x="1997" y="5090"/>
                    <a:pt x="2649" y="4580"/>
                    <a:pt x="2649" y="3379"/>
                  </a:cubicBezTo>
                  <a:cubicBezTo>
                    <a:pt x="2649" y="2179"/>
                    <a:pt x="1636" y="1"/>
                    <a:pt x="13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8"/>
            <p:cNvSpPr/>
            <p:nvPr/>
          </p:nvSpPr>
          <p:spPr>
            <a:xfrm>
              <a:off x="4279650" y="3790525"/>
              <a:ext cx="66275" cy="127100"/>
            </a:xfrm>
            <a:custGeom>
              <a:avLst/>
              <a:gdLst/>
              <a:ahLst/>
              <a:cxnLst/>
              <a:rect l="l" t="t" r="r" b="b"/>
              <a:pathLst>
                <a:path w="2651" h="5084" extrusionOk="0">
                  <a:moveTo>
                    <a:pt x="1351" y="1"/>
                  </a:moveTo>
                  <a:cubicBezTo>
                    <a:pt x="1060" y="1"/>
                    <a:pt x="0" y="2177"/>
                    <a:pt x="0" y="3379"/>
                  </a:cubicBezTo>
                  <a:cubicBezTo>
                    <a:pt x="0" y="4581"/>
                    <a:pt x="533" y="5083"/>
                    <a:pt x="1270" y="5083"/>
                  </a:cubicBezTo>
                  <a:cubicBezTo>
                    <a:pt x="1998" y="5083"/>
                    <a:pt x="2650" y="4581"/>
                    <a:pt x="2650" y="3379"/>
                  </a:cubicBezTo>
                  <a:cubicBezTo>
                    <a:pt x="2650" y="2177"/>
                    <a:pt x="1645" y="1"/>
                    <a:pt x="13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46" name="Google Shape;246;p8"/>
          <p:cNvSpPr/>
          <p:nvPr/>
        </p:nvSpPr>
        <p:spPr>
          <a:xfrm>
            <a:off x="11598133" y="2568333"/>
            <a:ext cx="325600" cy="311600"/>
          </a:xfrm>
          <a:custGeom>
            <a:avLst/>
            <a:gdLst/>
            <a:ahLst/>
            <a:cxnLst/>
            <a:rect l="l" t="t" r="r" b="b"/>
            <a:pathLst>
              <a:path w="9768" h="9348" extrusionOk="0">
                <a:moveTo>
                  <a:pt x="2276" y="842"/>
                </a:moveTo>
                <a:cubicBezTo>
                  <a:pt x="2710" y="842"/>
                  <a:pt x="3260" y="1174"/>
                  <a:pt x="3694" y="1714"/>
                </a:cubicBezTo>
                <a:cubicBezTo>
                  <a:pt x="3935" y="2013"/>
                  <a:pt x="4161" y="2338"/>
                  <a:pt x="4355" y="2675"/>
                </a:cubicBezTo>
                <a:cubicBezTo>
                  <a:pt x="4497" y="2914"/>
                  <a:pt x="4737" y="3058"/>
                  <a:pt x="5016" y="3058"/>
                </a:cubicBezTo>
                <a:cubicBezTo>
                  <a:pt x="5294" y="3058"/>
                  <a:pt x="5541" y="2914"/>
                  <a:pt x="5676" y="2675"/>
                </a:cubicBezTo>
                <a:cubicBezTo>
                  <a:pt x="6254" y="1676"/>
                  <a:pt x="6892" y="1039"/>
                  <a:pt x="7439" y="918"/>
                </a:cubicBezTo>
                <a:cubicBezTo>
                  <a:pt x="7509" y="902"/>
                  <a:pt x="7577" y="894"/>
                  <a:pt x="7644" y="894"/>
                </a:cubicBezTo>
                <a:cubicBezTo>
                  <a:pt x="7833" y="894"/>
                  <a:pt x="8016" y="956"/>
                  <a:pt x="8198" y="1084"/>
                </a:cubicBezTo>
                <a:cubicBezTo>
                  <a:pt x="8416" y="1233"/>
                  <a:pt x="8551" y="1451"/>
                  <a:pt x="8596" y="1752"/>
                </a:cubicBezTo>
                <a:cubicBezTo>
                  <a:pt x="8829" y="3238"/>
                  <a:pt x="7065" y="6180"/>
                  <a:pt x="5308" y="8470"/>
                </a:cubicBezTo>
                <a:cubicBezTo>
                  <a:pt x="3251" y="6188"/>
                  <a:pt x="1015" y="3087"/>
                  <a:pt x="1397" y="1781"/>
                </a:cubicBezTo>
                <a:cubicBezTo>
                  <a:pt x="1503" y="1406"/>
                  <a:pt x="1719" y="941"/>
                  <a:pt x="2134" y="851"/>
                </a:cubicBezTo>
                <a:cubicBezTo>
                  <a:pt x="2179" y="842"/>
                  <a:pt x="2231" y="842"/>
                  <a:pt x="2276" y="842"/>
                </a:cubicBezTo>
                <a:close/>
                <a:moveTo>
                  <a:pt x="2281" y="0"/>
                </a:moveTo>
                <a:cubicBezTo>
                  <a:pt x="2175" y="0"/>
                  <a:pt x="2070" y="11"/>
                  <a:pt x="1968" y="32"/>
                </a:cubicBezTo>
                <a:cubicBezTo>
                  <a:pt x="1510" y="122"/>
                  <a:pt x="901" y="460"/>
                  <a:pt x="586" y="1549"/>
                </a:cubicBezTo>
                <a:cubicBezTo>
                  <a:pt x="1" y="3568"/>
                  <a:pt x="3305" y="7501"/>
                  <a:pt x="4746" y="9094"/>
                </a:cubicBezTo>
                <a:cubicBezTo>
                  <a:pt x="4888" y="9258"/>
                  <a:pt x="5097" y="9348"/>
                  <a:pt x="5315" y="9348"/>
                </a:cubicBezTo>
                <a:lnTo>
                  <a:pt x="5346" y="9348"/>
                </a:lnTo>
                <a:cubicBezTo>
                  <a:pt x="5571" y="9340"/>
                  <a:pt x="5782" y="9229"/>
                  <a:pt x="5924" y="9049"/>
                </a:cubicBezTo>
                <a:cubicBezTo>
                  <a:pt x="7088" y="7532"/>
                  <a:pt x="9767" y="3779"/>
                  <a:pt x="9421" y="1617"/>
                </a:cubicBezTo>
                <a:cubicBezTo>
                  <a:pt x="9340" y="1084"/>
                  <a:pt x="9092" y="671"/>
                  <a:pt x="8679" y="392"/>
                </a:cubicBezTo>
                <a:cubicBezTo>
                  <a:pt x="8346" y="166"/>
                  <a:pt x="7997" y="49"/>
                  <a:pt x="7637" y="49"/>
                </a:cubicBezTo>
                <a:cubicBezTo>
                  <a:pt x="7510" y="49"/>
                  <a:pt x="7382" y="63"/>
                  <a:pt x="7252" y="93"/>
                </a:cubicBezTo>
                <a:cubicBezTo>
                  <a:pt x="6292" y="311"/>
                  <a:pt x="5519" y="1302"/>
                  <a:pt x="5016" y="2141"/>
                </a:cubicBezTo>
                <a:cubicBezTo>
                  <a:pt x="4813" y="1804"/>
                  <a:pt x="4588" y="1489"/>
                  <a:pt x="4348" y="1188"/>
                </a:cubicBezTo>
                <a:cubicBezTo>
                  <a:pt x="3742" y="434"/>
                  <a:pt x="2974" y="0"/>
                  <a:pt x="228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47" name="Google Shape;247;p8"/>
          <p:cNvSpPr/>
          <p:nvPr/>
        </p:nvSpPr>
        <p:spPr>
          <a:xfrm>
            <a:off x="242885" y="3319718"/>
            <a:ext cx="697900" cy="398033"/>
          </a:xfrm>
          <a:custGeom>
            <a:avLst/>
            <a:gdLst/>
            <a:ahLst/>
            <a:cxnLst/>
            <a:rect l="l" t="t" r="r" b="b"/>
            <a:pathLst>
              <a:path w="20937" h="11941" extrusionOk="0">
                <a:moveTo>
                  <a:pt x="11151" y="841"/>
                </a:moveTo>
                <a:cubicBezTo>
                  <a:pt x="13537" y="841"/>
                  <a:pt x="15632" y="2559"/>
                  <a:pt x="16065" y="4914"/>
                </a:cubicBezTo>
                <a:cubicBezTo>
                  <a:pt x="16149" y="5372"/>
                  <a:pt x="16540" y="5701"/>
                  <a:pt x="16979" y="5701"/>
                </a:cubicBezTo>
                <a:cubicBezTo>
                  <a:pt x="17014" y="5701"/>
                  <a:pt x="17050" y="5699"/>
                  <a:pt x="17087" y="5694"/>
                </a:cubicBezTo>
                <a:cubicBezTo>
                  <a:pt x="17177" y="5684"/>
                  <a:pt x="17267" y="5679"/>
                  <a:pt x="17356" y="5679"/>
                </a:cubicBezTo>
                <a:cubicBezTo>
                  <a:pt x="17725" y="5679"/>
                  <a:pt x="18084" y="5765"/>
                  <a:pt x="18452" y="5934"/>
                </a:cubicBezTo>
                <a:cubicBezTo>
                  <a:pt x="19263" y="6325"/>
                  <a:pt x="19849" y="7083"/>
                  <a:pt x="19962" y="7915"/>
                </a:cubicBezTo>
                <a:cubicBezTo>
                  <a:pt x="20074" y="8667"/>
                  <a:pt x="19872" y="9395"/>
                  <a:pt x="19384" y="9973"/>
                </a:cubicBezTo>
                <a:cubicBezTo>
                  <a:pt x="18910" y="10544"/>
                  <a:pt x="18213" y="10888"/>
                  <a:pt x="17476" y="10912"/>
                </a:cubicBezTo>
                <a:cubicBezTo>
                  <a:pt x="17367" y="10916"/>
                  <a:pt x="17233" y="10918"/>
                  <a:pt x="17079" y="10918"/>
                </a:cubicBezTo>
                <a:cubicBezTo>
                  <a:pt x="16463" y="10918"/>
                  <a:pt x="15531" y="10886"/>
                  <a:pt x="14624" y="10850"/>
                </a:cubicBezTo>
                <a:cubicBezTo>
                  <a:pt x="13651" y="10816"/>
                  <a:pt x="12647" y="10781"/>
                  <a:pt x="11925" y="10781"/>
                </a:cubicBezTo>
                <a:cubicBezTo>
                  <a:pt x="11712" y="10781"/>
                  <a:pt x="11523" y="10784"/>
                  <a:pt x="11367" y="10791"/>
                </a:cubicBezTo>
                <a:cubicBezTo>
                  <a:pt x="10578" y="10821"/>
                  <a:pt x="9070" y="10888"/>
                  <a:pt x="7621" y="10957"/>
                </a:cubicBezTo>
                <a:cubicBezTo>
                  <a:pt x="6284" y="11016"/>
                  <a:pt x="4993" y="11075"/>
                  <a:pt x="4362" y="11099"/>
                </a:cubicBezTo>
                <a:cubicBezTo>
                  <a:pt x="4315" y="11101"/>
                  <a:pt x="4268" y="11102"/>
                  <a:pt x="4221" y="11102"/>
                </a:cubicBezTo>
                <a:cubicBezTo>
                  <a:pt x="3359" y="11102"/>
                  <a:pt x="2550" y="10773"/>
                  <a:pt x="1923" y="10175"/>
                </a:cubicBezTo>
                <a:cubicBezTo>
                  <a:pt x="1261" y="9553"/>
                  <a:pt x="887" y="8705"/>
                  <a:pt x="872" y="7788"/>
                </a:cubicBezTo>
                <a:cubicBezTo>
                  <a:pt x="849" y="5986"/>
                  <a:pt x="2290" y="4464"/>
                  <a:pt x="4092" y="4388"/>
                </a:cubicBezTo>
                <a:lnTo>
                  <a:pt x="4234" y="4388"/>
                </a:lnTo>
                <a:cubicBezTo>
                  <a:pt x="4611" y="4388"/>
                  <a:pt x="4978" y="4447"/>
                  <a:pt x="5331" y="4575"/>
                </a:cubicBezTo>
                <a:cubicBezTo>
                  <a:pt x="5437" y="4611"/>
                  <a:pt x="5545" y="4628"/>
                  <a:pt x="5651" y="4628"/>
                </a:cubicBezTo>
                <a:cubicBezTo>
                  <a:pt x="6034" y="4628"/>
                  <a:pt x="6390" y="4404"/>
                  <a:pt x="6531" y="4028"/>
                </a:cubicBezTo>
                <a:cubicBezTo>
                  <a:pt x="7252" y="2174"/>
                  <a:pt x="9001" y="920"/>
                  <a:pt x="10983" y="844"/>
                </a:cubicBezTo>
                <a:cubicBezTo>
                  <a:pt x="11039" y="842"/>
                  <a:pt x="11095" y="841"/>
                  <a:pt x="11151" y="841"/>
                </a:cubicBezTo>
                <a:close/>
                <a:moveTo>
                  <a:pt x="11168" y="1"/>
                </a:moveTo>
                <a:cubicBezTo>
                  <a:pt x="11097" y="1"/>
                  <a:pt x="11026" y="2"/>
                  <a:pt x="10954" y="5"/>
                </a:cubicBezTo>
                <a:cubicBezTo>
                  <a:pt x="8634" y="95"/>
                  <a:pt x="6585" y="1558"/>
                  <a:pt x="5751" y="3727"/>
                </a:cubicBezTo>
                <a:cubicBezTo>
                  <a:pt x="5736" y="3770"/>
                  <a:pt x="5697" y="3786"/>
                  <a:pt x="5657" y="3786"/>
                </a:cubicBezTo>
                <a:cubicBezTo>
                  <a:pt x="5641" y="3786"/>
                  <a:pt x="5624" y="3784"/>
                  <a:pt x="5609" y="3779"/>
                </a:cubicBezTo>
                <a:cubicBezTo>
                  <a:pt x="5159" y="3626"/>
                  <a:pt x="4690" y="3543"/>
                  <a:pt x="4219" y="3543"/>
                </a:cubicBezTo>
                <a:cubicBezTo>
                  <a:pt x="4164" y="3543"/>
                  <a:pt x="4109" y="3544"/>
                  <a:pt x="4054" y="3547"/>
                </a:cubicBezTo>
                <a:cubicBezTo>
                  <a:pt x="1811" y="3644"/>
                  <a:pt x="0" y="5552"/>
                  <a:pt x="31" y="7797"/>
                </a:cubicBezTo>
                <a:cubicBezTo>
                  <a:pt x="54" y="8944"/>
                  <a:pt x="512" y="10004"/>
                  <a:pt x="1344" y="10791"/>
                </a:cubicBezTo>
                <a:cubicBezTo>
                  <a:pt x="2133" y="11535"/>
                  <a:pt x="3146" y="11940"/>
                  <a:pt x="4227" y="11940"/>
                </a:cubicBezTo>
                <a:lnTo>
                  <a:pt x="4393" y="11940"/>
                </a:lnTo>
                <a:cubicBezTo>
                  <a:pt x="5023" y="11910"/>
                  <a:pt x="6315" y="11857"/>
                  <a:pt x="7657" y="11796"/>
                </a:cubicBezTo>
                <a:cubicBezTo>
                  <a:pt x="9107" y="11729"/>
                  <a:pt x="10615" y="11661"/>
                  <a:pt x="11405" y="11632"/>
                </a:cubicBezTo>
                <a:cubicBezTo>
                  <a:pt x="11554" y="11625"/>
                  <a:pt x="11736" y="11622"/>
                  <a:pt x="11944" y="11622"/>
                </a:cubicBezTo>
                <a:cubicBezTo>
                  <a:pt x="12645" y="11622"/>
                  <a:pt x="13633" y="11657"/>
                  <a:pt x="14593" y="11692"/>
                </a:cubicBezTo>
                <a:cubicBezTo>
                  <a:pt x="15542" y="11727"/>
                  <a:pt x="16452" y="11758"/>
                  <a:pt x="17074" y="11758"/>
                </a:cubicBezTo>
                <a:cubicBezTo>
                  <a:pt x="17240" y="11758"/>
                  <a:pt x="17386" y="11756"/>
                  <a:pt x="17507" y="11751"/>
                </a:cubicBezTo>
                <a:cubicBezTo>
                  <a:pt x="18483" y="11715"/>
                  <a:pt x="19405" y="11265"/>
                  <a:pt x="20029" y="10513"/>
                </a:cubicBezTo>
                <a:cubicBezTo>
                  <a:pt x="20659" y="9762"/>
                  <a:pt x="20937" y="8771"/>
                  <a:pt x="20794" y="7797"/>
                </a:cubicBezTo>
                <a:cubicBezTo>
                  <a:pt x="20638" y="6685"/>
                  <a:pt x="19879" y="5687"/>
                  <a:pt x="18813" y="5175"/>
                </a:cubicBezTo>
                <a:cubicBezTo>
                  <a:pt x="18335" y="4952"/>
                  <a:pt x="17847" y="4840"/>
                  <a:pt x="17355" y="4840"/>
                </a:cubicBezTo>
                <a:cubicBezTo>
                  <a:pt x="17235" y="4840"/>
                  <a:pt x="17116" y="4847"/>
                  <a:pt x="16997" y="4860"/>
                </a:cubicBezTo>
                <a:cubicBezTo>
                  <a:pt x="16993" y="4861"/>
                  <a:pt x="16989" y="4861"/>
                  <a:pt x="16985" y="4861"/>
                </a:cubicBezTo>
                <a:cubicBezTo>
                  <a:pt x="16943" y="4861"/>
                  <a:pt x="16899" y="4819"/>
                  <a:pt x="16890" y="4763"/>
                </a:cubicBezTo>
                <a:cubicBezTo>
                  <a:pt x="16386" y="2012"/>
                  <a:pt x="13953" y="1"/>
                  <a:pt x="1116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248" name="Google Shape;248;p8"/>
          <p:cNvGrpSpPr/>
          <p:nvPr/>
        </p:nvGrpSpPr>
        <p:grpSpPr>
          <a:xfrm>
            <a:off x="11497168" y="3755367"/>
            <a:ext cx="383633" cy="292000"/>
            <a:chOff x="3648725" y="5042300"/>
            <a:chExt cx="287725" cy="219000"/>
          </a:xfrm>
        </p:grpSpPr>
        <p:sp>
          <p:nvSpPr>
            <p:cNvPr id="249" name="Google Shape;249;p8"/>
            <p:cNvSpPr/>
            <p:nvPr/>
          </p:nvSpPr>
          <p:spPr>
            <a:xfrm>
              <a:off x="3648725" y="5042300"/>
              <a:ext cx="65500" cy="65500"/>
            </a:xfrm>
            <a:custGeom>
              <a:avLst/>
              <a:gdLst/>
              <a:ahLst/>
              <a:cxnLst/>
              <a:rect l="l" t="t" r="r" b="b"/>
              <a:pathLst>
                <a:path w="2620" h="2620" extrusionOk="0">
                  <a:moveTo>
                    <a:pt x="1307" y="0"/>
                  </a:moveTo>
                  <a:cubicBezTo>
                    <a:pt x="586" y="0"/>
                    <a:pt x="0" y="586"/>
                    <a:pt x="0" y="1306"/>
                  </a:cubicBezTo>
                  <a:cubicBezTo>
                    <a:pt x="0" y="2034"/>
                    <a:pt x="586" y="2620"/>
                    <a:pt x="1307" y="2620"/>
                  </a:cubicBezTo>
                  <a:cubicBezTo>
                    <a:pt x="2034" y="2620"/>
                    <a:pt x="2620" y="2034"/>
                    <a:pt x="2620" y="1306"/>
                  </a:cubicBezTo>
                  <a:cubicBezTo>
                    <a:pt x="2620" y="586"/>
                    <a:pt x="2034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8"/>
            <p:cNvSpPr/>
            <p:nvPr/>
          </p:nvSpPr>
          <p:spPr>
            <a:xfrm>
              <a:off x="3871125" y="5042300"/>
              <a:ext cx="65325" cy="65500"/>
            </a:xfrm>
            <a:custGeom>
              <a:avLst/>
              <a:gdLst/>
              <a:ahLst/>
              <a:cxnLst/>
              <a:rect l="l" t="t" r="r" b="b"/>
              <a:pathLst>
                <a:path w="2613" h="2620" extrusionOk="0">
                  <a:moveTo>
                    <a:pt x="1307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34"/>
                    <a:pt x="586" y="2620"/>
                    <a:pt x="1307" y="2620"/>
                  </a:cubicBezTo>
                  <a:cubicBezTo>
                    <a:pt x="2027" y="2620"/>
                    <a:pt x="2613" y="2034"/>
                    <a:pt x="2613" y="1306"/>
                  </a:cubicBezTo>
                  <a:cubicBezTo>
                    <a:pt x="2613" y="586"/>
                    <a:pt x="2027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8"/>
            <p:cNvSpPr/>
            <p:nvPr/>
          </p:nvSpPr>
          <p:spPr>
            <a:xfrm>
              <a:off x="3754925" y="5195975"/>
              <a:ext cx="65550" cy="65325"/>
            </a:xfrm>
            <a:custGeom>
              <a:avLst/>
              <a:gdLst/>
              <a:ahLst/>
              <a:cxnLst/>
              <a:rect l="l" t="t" r="r" b="b"/>
              <a:pathLst>
                <a:path w="2622" h="2613" extrusionOk="0">
                  <a:moveTo>
                    <a:pt x="1316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27"/>
                    <a:pt x="586" y="2613"/>
                    <a:pt x="1316" y="2613"/>
                  </a:cubicBezTo>
                  <a:cubicBezTo>
                    <a:pt x="2036" y="2613"/>
                    <a:pt x="2622" y="2027"/>
                    <a:pt x="2622" y="1306"/>
                  </a:cubicBezTo>
                  <a:cubicBezTo>
                    <a:pt x="2622" y="586"/>
                    <a:pt x="2036" y="0"/>
                    <a:pt x="1316" y="0"/>
                  </a:cubicBezTo>
                  <a:close/>
                </a:path>
              </a:pathLst>
            </a:custGeom>
            <a:solidFill>
              <a:srgbClr val="EEAB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52" name="Google Shape;252;p8"/>
          <p:cNvSpPr/>
          <p:nvPr/>
        </p:nvSpPr>
        <p:spPr>
          <a:xfrm>
            <a:off x="568485" y="4830918"/>
            <a:ext cx="376367" cy="367567"/>
          </a:xfrm>
          <a:custGeom>
            <a:avLst/>
            <a:gdLst/>
            <a:ahLst/>
            <a:cxnLst/>
            <a:rect l="l" t="t" r="r" b="b"/>
            <a:pathLst>
              <a:path w="11291" h="11027" extrusionOk="0">
                <a:moveTo>
                  <a:pt x="5647" y="0"/>
                </a:moveTo>
                <a:cubicBezTo>
                  <a:pt x="5346" y="0"/>
                  <a:pt x="5044" y="167"/>
                  <a:pt x="4886" y="501"/>
                </a:cubicBezTo>
                <a:lnTo>
                  <a:pt x="3874" y="2694"/>
                </a:lnTo>
                <a:cubicBezTo>
                  <a:pt x="3753" y="2957"/>
                  <a:pt x="3513" y="3144"/>
                  <a:pt x="3236" y="3182"/>
                </a:cubicBezTo>
                <a:lnTo>
                  <a:pt x="968" y="3535"/>
                </a:lnTo>
                <a:cubicBezTo>
                  <a:pt x="278" y="3640"/>
                  <a:pt x="0" y="4548"/>
                  <a:pt x="503" y="5067"/>
                </a:cubicBezTo>
                <a:lnTo>
                  <a:pt x="2148" y="6769"/>
                </a:lnTo>
                <a:cubicBezTo>
                  <a:pt x="2342" y="6980"/>
                  <a:pt x="2432" y="7281"/>
                  <a:pt x="2387" y="7565"/>
                </a:cubicBezTo>
                <a:lnTo>
                  <a:pt x="1996" y="9976"/>
                </a:lnTo>
                <a:cubicBezTo>
                  <a:pt x="1902" y="10558"/>
                  <a:pt x="2338" y="11026"/>
                  <a:pt x="2829" y="11026"/>
                </a:cubicBezTo>
                <a:cubicBezTo>
                  <a:pt x="2958" y="11026"/>
                  <a:pt x="3091" y="10994"/>
                  <a:pt x="3220" y="10922"/>
                </a:cubicBezTo>
                <a:lnTo>
                  <a:pt x="5256" y="9787"/>
                </a:lnTo>
                <a:cubicBezTo>
                  <a:pt x="5379" y="9716"/>
                  <a:pt x="5514" y="9680"/>
                  <a:pt x="5649" y="9680"/>
                </a:cubicBezTo>
                <a:cubicBezTo>
                  <a:pt x="5784" y="9680"/>
                  <a:pt x="5919" y="9716"/>
                  <a:pt x="6043" y="9787"/>
                </a:cubicBezTo>
                <a:lnTo>
                  <a:pt x="8070" y="10922"/>
                </a:lnTo>
                <a:cubicBezTo>
                  <a:pt x="8198" y="10994"/>
                  <a:pt x="8332" y="11026"/>
                  <a:pt x="8462" y="11026"/>
                </a:cubicBezTo>
                <a:cubicBezTo>
                  <a:pt x="8953" y="11026"/>
                  <a:pt x="9388" y="10558"/>
                  <a:pt x="9293" y="9976"/>
                </a:cubicBezTo>
                <a:lnTo>
                  <a:pt x="8904" y="7565"/>
                </a:lnTo>
                <a:cubicBezTo>
                  <a:pt x="8859" y="7281"/>
                  <a:pt x="8949" y="6980"/>
                  <a:pt x="9151" y="6769"/>
                </a:cubicBezTo>
                <a:lnTo>
                  <a:pt x="10796" y="5067"/>
                </a:lnTo>
                <a:cubicBezTo>
                  <a:pt x="11291" y="4548"/>
                  <a:pt x="11021" y="3640"/>
                  <a:pt x="10322" y="3535"/>
                </a:cubicBezTo>
                <a:lnTo>
                  <a:pt x="8055" y="3182"/>
                </a:lnTo>
                <a:cubicBezTo>
                  <a:pt x="7778" y="3144"/>
                  <a:pt x="7544" y="2957"/>
                  <a:pt x="7418" y="2694"/>
                </a:cubicBezTo>
                <a:lnTo>
                  <a:pt x="6403" y="501"/>
                </a:lnTo>
                <a:cubicBezTo>
                  <a:pt x="6249" y="167"/>
                  <a:pt x="5949" y="0"/>
                  <a:pt x="564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53" name="Google Shape;253;p8"/>
          <p:cNvSpPr/>
          <p:nvPr/>
        </p:nvSpPr>
        <p:spPr>
          <a:xfrm>
            <a:off x="11109900" y="5198500"/>
            <a:ext cx="669933" cy="370067"/>
          </a:xfrm>
          <a:custGeom>
            <a:avLst/>
            <a:gdLst/>
            <a:ahLst/>
            <a:cxnLst/>
            <a:rect l="l" t="t" r="r" b="b"/>
            <a:pathLst>
              <a:path w="20098" h="11102" extrusionOk="0">
                <a:moveTo>
                  <a:pt x="10808" y="0"/>
                </a:moveTo>
                <a:cubicBezTo>
                  <a:pt x="10737" y="0"/>
                  <a:pt x="10665" y="1"/>
                  <a:pt x="10594" y="4"/>
                </a:cubicBezTo>
                <a:cubicBezTo>
                  <a:pt x="8176" y="94"/>
                  <a:pt x="6201" y="1761"/>
                  <a:pt x="5594" y="3968"/>
                </a:cubicBezTo>
                <a:cubicBezTo>
                  <a:pt x="5075" y="3697"/>
                  <a:pt x="4486" y="3543"/>
                  <a:pt x="3868" y="3543"/>
                </a:cubicBezTo>
                <a:cubicBezTo>
                  <a:pt x="3816" y="3543"/>
                  <a:pt x="3763" y="3544"/>
                  <a:pt x="3710" y="3546"/>
                </a:cubicBezTo>
                <a:cubicBezTo>
                  <a:pt x="1622" y="3629"/>
                  <a:pt x="0" y="5378"/>
                  <a:pt x="76" y="7465"/>
                </a:cubicBezTo>
                <a:cubicBezTo>
                  <a:pt x="157" y="9506"/>
                  <a:pt x="1837" y="11101"/>
                  <a:pt x="3861" y="11101"/>
                </a:cubicBezTo>
                <a:cubicBezTo>
                  <a:pt x="3908" y="11101"/>
                  <a:pt x="3955" y="11100"/>
                  <a:pt x="4002" y="11099"/>
                </a:cubicBezTo>
                <a:cubicBezTo>
                  <a:pt x="5308" y="11046"/>
                  <a:pt x="9489" y="10843"/>
                  <a:pt x="11006" y="10783"/>
                </a:cubicBezTo>
                <a:cubicBezTo>
                  <a:pt x="11129" y="10779"/>
                  <a:pt x="11273" y="10777"/>
                  <a:pt x="11434" y="10777"/>
                </a:cubicBezTo>
                <a:cubicBezTo>
                  <a:pt x="12813" y="10777"/>
                  <a:pt x="15440" y="10917"/>
                  <a:pt x="16725" y="10917"/>
                </a:cubicBezTo>
                <a:cubicBezTo>
                  <a:pt x="16875" y="10917"/>
                  <a:pt x="17006" y="10915"/>
                  <a:pt x="17116" y="10911"/>
                </a:cubicBezTo>
                <a:cubicBezTo>
                  <a:pt x="18791" y="10843"/>
                  <a:pt x="20097" y="9432"/>
                  <a:pt x="20036" y="7758"/>
                </a:cubicBezTo>
                <a:cubicBezTo>
                  <a:pt x="19971" y="6126"/>
                  <a:pt x="18626" y="4835"/>
                  <a:pt x="17001" y="4835"/>
                </a:cubicBezTo>
                <a:cubicBezTo>
                  <a:pt x="16960" y="4835"/>
                  <a:pt x="16918" y="4836"/>
                  <a:pt x="16876" y="4838"/>
                </a:cubicBezTo>
                <a:cubicBezTo>
                  <a:pt x="16636" y="4845"/>
                  <a:pt x="16395" y="4890"/>
                  <a:pt x="16170" y="4950"/>
                </a:cubicBezTo>
                <a:cubicBezTo>
                  <a:pt x="15943" y="2161"/>
                  <a:pt x="13610" y="0"/>
                  <a:pt x="1080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54" name="Google Shape;254;p8"/>
          <p:cNvSpPr/>
          <p:nvPr/>
        </p:nvSpPr>
        <p:spPr>
          <a:xfrm>
            <a:off x="242884" y="6139100"/>
            <a:ext cx="325600" cy="311600"/>
          </a:xfrm>
          <a:custGeom>
            <a:avLst/>
            <a:gdLst/>
            <a:ahLst/>
            <a:cxnLst/>
            <a:rect l="l" t="t" r="r" b="b"/>
            <a:pathLst>
              <a:path w="9768" h="9348" extrusionOk="0">
                <a:moveTo>
                  <a:pt x="2276" y="842"/>
                </a:moveTo>
                <a:cubicBezTo>
                  <a:pt x="2710" y="842"/>
                  <a:pt x="3260" y="1174"/>
                  <a:pt x="3694" y="1714"/>
                </a:cubicBezTo>
                <a:cubicBezTo>
                  <a:pt x="3935" y="2013"/>
                  <a:pt x="4161" y="2338"/>
                  <a:pt x="4355" y="2675"/>
                </a:cubicBezTo>
                <a:cubicBezTo>
                  <a:pt x="4497" y="2914"/>
                  <a:pt x="4737" y="3058"/>
                  <a:pt x="5016" y="3058"/>
                </a:cubicBezTo>
                <a:cubicBezTo>
                  <a:pt x="5294" y="3058"/>
                  <a:pt x="5541" y="2914"/>
                  <a:pt x="5676" y="2675"/>
                </a:cubicBezTo>
                <a:cubicBezTo>
                  <a:pt x="6254" y="1676"/>
                  <a:pt x="6892" y="1039"/>
                  <a:pt x="7439" y="918"/>
                </a:cubicBezTo>
                <a:cubicBezTo>
                  <a:pt x="7509" y="902"/>
                  <a:pt x="7577" y="894"/>
                  <a:pt x="7644" y="894"/>
                </a:cubicBezTo>
                <a:cubicBezTo>
                  <a:pt x="7833" y="894"/>
                  <a:pt x="8016" y="956"/>
                  <a:pt x="8198" y="1084"/>
                </a:cubicBezTo>
                <a:cubicBezTo>
                  <a:pt x="8416" y="1233"/>
                  <a:pt x="8551" y="1451"/>
                  <a:pt x="8596" y="1752"/>
                </a:cubicBezTo>
                <a:cubicBezTo>
                  <a:pt x="8829" y="3238"/>
                  <a:pt x="7065" y="6180"/>
                  <a:pt x="5308" y="8470"/>
                </a:cubicBezTo>
                <a:cubicBezTo>
                  <a:pt x="3251" y="6188"/>
                  <a:pt x="1015" y="3087"/>
                  <a:pt x="1397" y="1781"/>
                </a:cubicBezTo>
                <a:cubicBezTo>
                  <a:pt x="1503" y="1406"/>
                  <a:pt x="1719" y="941"/>
                  <a:pt x="2134" y="851"/>
                </a:cubicBezTo>
                <a:cubicBezTo>
                  <a:pt x="2179" y="842"/>
                  <a:pt x="2231" y="842"/>
                  <a:pt x="2276" y="842"/>
                </a:cubicBezTo>
                <a:close/>
                <a:moveTo>
                  <a:pt x="2281" y="0"/>
                </a:moveTo>
                <a:cubicBezTo>
                  <a:pt x="2175" y="0"/>
                  <a:pt x="2070" y="11"/>
                  <a:pt x="1968" y="32"/>
                </a:cubicBezTo>
                <a:cubicBezTo>
                  <a:pt x="1510" y="122"/>
                  <a:pt x="901" y="460"/>
                  <a:pt x="586" y="1549"/>
                </a:cubicBezTo>
                <a:cubicBezTo>
                  <a:pt x="1" y="3568"/>
                  <a:pt x="3305" y="7501"/>
                  <a:pt x="4746" y="9094"/>
                </a:cubicBezTo>
                <a:cubicBezTo>
                  <a:pt x="4888" y="9258"/>
                  <a:pt x="5097" y="9348"/>
                  <a:pt x="5315" y="9348"/>
                </a:cubicBezTo>
                <a:lnTo>
                  <a:pt x="5346" y="9348"/>
                </a:lnTo>
                <a:cubicBezTo>
                  <a:pt x="5571" y="9340"/>
                  <a:pt x="5782" y="9229"/>
                  <a:pt x="5924" y="9049"/>
                </a:cubicBezTo>
                <a:cubicBezTo>
                  <a:pt x="7088" y="7532"/>
                  <a:pt x="9767" y="3779"/>
                  <a:pt x="9421" y="1617"/>
                </a:cubicBezTo>
                <a:cubicBezTo>
                  <a:pt x="9340" y="1084"/>
                  <a:pt x="9092" y="671"/>
                  <a:pt x="8679" y="392"/>
                </a:cubicBezTo>
                <a:cubicBezTo>
                  <a:pt x="8346" y="166"/>
                  <a:pt x="7997" y="49"/>
                  <a:pt x="7637" y="49"/>
                </a:cubicBezTo>
                <a:cubicBezTo>
                  <a:pt x="7510" y="49"/>
                  <a:pt x="7382" y="63"/>
                  <a:pt x="7252" y="93"/>
                </a:cubicBezTo>
                <a:cubicBezTo>
                  <a:pt x="6292" y="311"/>
                  <a:pt x="5519" y="1302"/>
                  <a:pt x="5016" y="2141"/>
                </a:cubicBezTo>
                <a:cubicBezTo>
                  <a:pt x="4813" y="1804"/>
                  <a:pt x="4588" y="1489"/>
                  <a:pt x="4348" y="1188"/>
                </a:cubicBezTo>
                <a:cubicBezTo>
                  <a:pt x="3742" y="434"/>
                  <a:pt x="2974" y="0"/>
                  <a:pt x="228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55" name="Google Shape;255;p8"/>
          <p:cNvSpPr/>
          <p:nvPr/>
        </p:nvSpPr>
        <p:spPr>
          <a:xfrm>
            <a:off x="8548367" y="6260747"/>
            <a:ext cx="325595" cy="317981"/>
          </a:xfrm>
          <a:custGeom>
            <a:avLst/>
            <a:gdLst/>
            <a:ahLst/>
            <a:cxnLst/>
            <a:rect l="l" t="t" r="r" b="b"/>
            <a:pathLst>
              <a:path w="11291" h="11027" extrusionOk="0">
                <a:moveTo>
                  <a:pt x="5647" y="0"/>
                </a:moveTo>
                <a:cubicBezTo>
                  <a:pt x="5346" y="0"/>
                  <a:pt x="5044" y="167"/>
                  <a:pt x="4886" y="501"/>
                </a:cubicBezTo>
                <a:lnTo>
                  <a:pt x="3874" y="2694"/>
                </a:lnTo>
                <a:cubicBezTo>
                  <a:pt x="3753" y="2957"/>
                  <a:pt x="3513" y="3144"/>
                  <a:pt x="3236" y="3182"/>
                </a:cubicBezTo>
                <a:lnTo>
                  <a:pt x="968" y="3535"/>
                </a:lnTo>
                <a:cubicBezTo>
                  <a:pt x="278" y="3640"/>
                  <a:pt x="0" y="4548"/>
                  <a:pt x="503" y="5067"/>
                </a:cubicBezTo>
                <a:lnTo>
                  <a:pt x="2148" y="6769"/>
                </a:lnTo>
                <a:cubicBezTo>
                  <a:pt x="2342" y="6980"/>
                  <a:pt x="2432" y="7281"/>
                  <a:pt x="2387" y="7565"/>
                </a:cubicBezTo>
                <a:lnTo>
                  <a:pt x="1996" y="9976"/>
                </a:lnTo>
                <a:cubicBezTo>
                  <a:pt x="1902" y="10558"/>
                  <a:pt x="2338" y="11026"/>
                  <a:pt x="2829" y="11026"/>
                </a:cubicBezTo>
                <a:cubicBezTo>
                  <a:pt x="2958" y="11026"/>
                  <a:pt x="3091" y="10994"/>
                  <a:pt x="3220" y="10922"/>
                </a:cubicBezTo>
                <a:lnTo>
                  <a:pt x="5256" y="9787"/>
                </a:lnTo>
                <a:cubicBezTo>
                  <a:pt x="5379" y="9716"/>
                  <a:pt x="5514" y="9680"/>
                  <a:pt x="5649" y="9680"/>
                </a:cubicBezTo>
                <a:cubicBezTo>
                  <a:pt x="5784" y="9680"/>
                  <a:pt x="5919" y="9716"/>
                  <a:pt x="6043" y="9787"/>
                </a:cubicBezTo>
                <a:lnTo>
                  <a:pt x="8070" y="10922"/>
                </a:lnTo>
                <a:cubicBezTo>
                  <a:pt x="8198" y="10994"/>
                  <a:pt x="8332" y="11026"/>
                  <a:pt x="8462" y="11026"/>
                </a:cubicBezTo>
                <a:cubicBezTo>
                  <a:pt x="8953" y="11026"/>
                  <a:pt x="9388" y="10558"/>
                  <a:pt x="9293" y="9976"/>
                </a:cubicBezTo>
                <a:lnTo>
                  <a:pt x="8904" y="7565"/>
                </a:lnTo>
                <a:cubicBezTo>
                  <a:pt x="8859" y="7281"/>
                  <a:pt x="8949" y="6980"/>
                  <a:pt x="9151" y="6769"/>
                </a:cubicBezTo>
                <a:lnTo>
                  <a:pt x="10796" y="5067"/>
                </a:lnTo>
                <a:cubicBezTo>
                  <a:pt x="11291" y="4548"/>
                  <a:pt x="11021" y="3640"/>
                  <a:pt x="10322" y="3535"/>
                </a:cubicBezTo>
                <a:lnTo>
                  <a:pt x="8055" y="3182"/>
                </a:lnTo>
                <a:cubicBezTo>
                  <a:pt x="7778" y="3144"/>
                  <a:pt x="7544" y="2957"/>
                  <a:pt x="7418" y="2694"/>
                </a:cubicBezTo>
                <a:lnTo>
                  <a:pt x="6403" y="501"/>
                </a:lnTo>
                <a:cubicBezTo>
                  <a:pt x="6249" y="167"/>
                  <a:pt x="5949" y="0"/>
                  <a:pt x="564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56" name="Google Shape;256;p8"/>
          <p:cNvSpPr/>
          <p:nvPr/>
        </p:nvSpPr>
        <p:spPr>
          <a:xfrm>
            <a:off x="11598134" y="6466700"/>
            <a:ext cx="181700" cy="112133"/>
          </a:xfrm>
          <a:custGeom>
            <a:avLst/>
            <a:gdLst/>
            <a:ahLst/>
            <a:cxnLst/>
            <a:rect l="l" t="t" r="r" b="b"/>
            <a:pathLst>
              <a:path w="5451" h="3364" extrusionOk="0">
                <a:moveTo>
                  <a:pt x="4979" y="0"/>
                </a:moveTo>
                <a:cubicBezTo>
                  <a:pt x="4856" y="0"/>
                  <a:pt x="4736" y="52"/>
                  <a:pt x="4656" y="149"/>
                </a:cubicBezTo>
                <a:lnTo>
                  <a:pt x="2710" y="2491"/>
                </a:lnTo>
                <a:lnTo>
                  <a:pt x="797" y="194"/>
                </a:lnTo>
                <a:cubicBezTo>
                  <a:pt x="714" y="94"/>
                  <a:pt x="593" y="43"/>
                  <a:pt x="473" y="43"/>
                </a:cubicBezTo>
                <a:cubicBezTo>
                  <a:pt x="377" y="43"/>
                  <a:pt x="281" y="76"/>
                  <a:pt x="204" y="142"/>
                </a:cubicBezTo>
                <a:cubicBezTo>
                  <a:pt x="24" y="292"/>
                  <a:pt x="1" y="555"/>
                  <a:pt x="152" y="735"/>
                </a:cubicBezTo>
                <a:lnTo>
                  <a:pt x="2103" y="3077"/>
                </a:lnTo>
                <a:cubicBezTo>
                  <a:pt x="2253" y="3257"/>
                  <a:pt x="2478" y="3363"/>
                  <a:pt x="2710" y="3363"/>
                </a:cubicBezTo>
                <a:cubicBezTo>
                  <a:pt x="2944" y="3363"/>
                  <a:pt x="3170" y="3257"/>
                  <a:pt x="3319" y="3077"/>
                </a:cubicBezTo>
                <a:lnTo>
                  <a:pt x="5301" y="690"/>
                </a:lnTo>
                <a:cubicBezTo>
                  <a:pt x="5450" y="510"/>
                  <a:pt x="5422" y="247"/>
                  <a:pt x="5249" y="97"/>
                </a:cubicBezTo>
                <a:cubicBezTo>
                  <a:pt x="5170" y="32"/>
                  <a:pt x="5074" y="0"/>
                  <a:pt x="497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257" name="Google Shape;257;p8"/>
          <p:cNvGrpSpPr/>
          <p:nvPr/>
        </p:nvGrpSpPr>
        <p:grpSpPr>
          <a:xfrm>
            <a:off x="2956667" y="6466800"/>
            <a:ext cx="618900" cy="111933"/>
            <a:chOff x="3760550" y="753275"/>
            <a:chExt cx="464175" cy="83950"/>
          </a:xfrm>
        </p:grpSpPr>
        <p:sp>
          <p:nvSpPr>
            <p:cNvPr id="258" name="Google Shape;258;p8"/>
            <p:cNvSpPr/>
            <p:nvPr/>
          </p:nvSpPr>
          <p:spPr>
            <a:xfrm>
              <a:off x="376055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8" y="1"/>
                  </a:moveTo>
                  <a:cubicBezTo>
                    <a:pt x="4858" y="1"/>
                    <a:pt x="4739" y="53"/>
                    <a:pt x="4656" y="153"/>
                  </a:cubicBezTo>
                  <a:lnTo>
                    <a:pt x="2712" y="2495"/>
                  </a:lnTo>
                  <a:lnTo>
                    <a:pt x="797" y="198"/>
                  </a:lnTo>
                  <a:cubicBezTo>
                    <a:pt x="714" y="98"/>
                    <a:pt x="595" y="46"/>
                    <a:pt x="476" y="46"/>
                  </a:cubicBezTo>
                  <a:cubicBezTo>
                    <a:pt x="380" y="46"/>
                    <a:pt x="284" y="79"/>
                    <a:pt x="204" y="146"/>
                  </a:cubicBezTo>
                  <a:cubicBezTo>
                    <a:pt x="24" y="295"/>
                    <a:pt x="1" y="558"/>
                    <a:pt x="152" y="738"/>
                  </a:cubicBezTo>
                  <a:lnTo>
                    <a:pt x="2103" y="3080"/>
                  </a:lnTo>
                  <a:cubicBezTo>
                    <a:pt x="2262" y="3261"/>
                    <a:pt x="2478" y="3358"/>
                    <a:pt x="2712" y="3358"/>
                  </a:cubicBezTo>
                  <a:cubicBezTo>
                    <a:pt x="2945" y="3358"/>
                    <a:pt x="3170" y="3261"/>
                    <a:pt x="3319" y="3080"/>
                  </a:cubicBezTo>
                  <a:lnTo>
                    <a:pt x="5301" y="693"/>
                  </a:lnTo>
                  <a:cubicBezTo>
                    <a:pt x="5451" y="513"/>
                    <a:pt x="5429" y="250"/>
                    <a:pt x="5249" y="101"/>
                  </a:cubicBezTo>
                  <a:cubicBezTo>
                    <a:pt x="5169" y="34"/>
                    <a:pt x="5073" y="1"/>
                    <a:pt x="49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59" name="Google Shape;259;p8"/>
            <p:cNvSpPr/>
            <p:nvPr/>
          </p:nvSpPr>
          <p:spPr>
            <a:xfrm>
              <a:off x="392460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3" y="1"/>
                  </a:moveTo>
                  <a:cubicBezTo>
                    <a:pt x="4853" y="1"/>
                    <a:pt x="4734" y="53"/>
                    <a:pt x="4654" y="153"/>
                  </a:cubicBezTo>
                  <a:lnTo>
                    <a:pt x="2710" y="2495"/>
                  </a:lnTo>
                  <a:lnTo>
                    <a:pt x="796" y="198"/>
                  </a:lnTo>
                  <a:cubicBezTo>
                    <a:pt x="712" y="98"/>
                    <a:pt x="591" y="46"/>
                    <a:pt x="471" y="46"/>
                  </a:cubicBezTo>
                  <a:cubicBezTo>
                    <a:pt x="375" y="46"/>
                    <a:pt x="280" y="79"/>
                    <a:pt x="204" y="146"/>
                  </a:cubicBezTo>
                  <a:cubicBezTo>
                    <a:pt x="24" y="295"/>
                    <a:pt x="0" y="558"/>
                    <a:pt x="150" y="738"/>
                  </a:cubicBezTo>
                  <a:lnTo>
                    <a:pt x="2103" y="3080"/>
                  </a:lnTo>
                  <a:cubicBezTo>
                    <a:pt x="2252" y="3261"/>
                    <a:pt x="2477" y="3358"/>
                    <a:pt x="2710" y="3358"/>
                  </a:cubicBezTo>
                  <a:cubicBezTo>
                    <a:pt x="2942" y="3358"/>
                    <a:pt x="3167" y="3261"/>
                    <a:pt x="3319" y="3080"/>
                  </a:cubicBezTo>
                  <a:lnTo>
                    <a:pt x="5300" y="693"/>
                  </a:lnTo>
                  <a:cubicBezTo>
                    <a:pt x="5450" y="513"/>
                    <a:pt x="5419" y="250"/>
                    <a:pt x="5239" y="101"/>
                  </a:cubicBezTo>
                  <a:cubicBezTo>
                    <a:pt x="5163" y="34"/>
                    <a:pt x="5068" y="1"/>
                    <a:pt x="49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8"/>
            <p:cNvSpPr/>
            <p:nvPr/>
          </p:nvSpPr>
          <p:spPr>
            <a:xfrm>
              <a:off x="4088625" y="753275"/>
              <a:ext cx="136100" cy="83950"/>
            </a:xfrm>
            <a:custGeom>
              <a:avLst/>
              <a:gdLst/>
              <a:ahLst/>
              <a:cxnLst/>
              <a:rect l="l" t="t" r="r" b="b"/>
              <a:pathLst>
                <a:path w="5444" h="3358" extrusionOk="0">
                  <a:moveTo>
                    <a:pt x="4968" y="1"/>
                  </a:moveTo>
                  <a:cubicBezTo>
                    <a:pt x="4849" y="1"/>
                    <a:pt x="4730" y="53"/>
                    <a:pt x="4647" y="153"/>
                  </a:cubicBezTo>
                  <a:lnTo>
                    <a:pt x="2710" y="2495"/>
                  </a:lnTo>
                  <a:lnTo>
                    <a:pt x="788" y="198"/>
                  </a:lnTo>
                  <a:cubicBezTo>
                    <a:pt x="709" y="98"/>
                    <a:pt x="590" y="46"/>
                    <a:pt x="469" y="46"/>
                  </a:cubicBezTo>
                  <a:cubicBezTo>
                    <a:pt x="373" y="46"/>
                    <a:pt x="275" y="79"/>
                    <a:pt x="195" y="146"/>
                  </a:cubicBezTo>
                  <a:cubicBezTo>
                    <a:pt x="22" y="295"/>
                    <a:pt x="1" y="558"/>
                    <a:pt x="143" y="738"/>
                  </a:cubicBezTo>
                  <a:lnTo>
                    <a:pt x="2101" y="3080"/>
                  </a:lnTo>
                  <a:cubicBezTo>
                    <a:pt x="2253" y="3261"/>
                    <a:pt x="2471" y="3358"/>
                    <a:pt x="2710" y="3358"/>
                  </a:cubicBezTo>
                  <a:cubicBezTo>
                    <a:pt x="2943" y="3358"/>
                    <a:pt x="3161" y="3261"/>
                    <a:pt x="3310" y="3080"/>
                  </a:cubicBezTo>
                  <a:lnTo>
                    <a:pt x="5299" y="693"/>
                  </a:lnTo>
                  <a:cubicBezTo>
                    <a:pt x="5443" y="513"/>
                    <a:pt x="5420" y="250"/>
                    <a:pt x="5240" y="101"/>
                  </a:cubicBezTo>
                  <a:cubicBezTo>
                    <a:pt x="5160" y="34"/>
                    <a:pt x="5064" y="1"/>
                    <a:pt x="49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3764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0FD64-B69D-420D-9BF2-697F4F91B5C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ECE2-9013-4F20-A190-EEA5A4A37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65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0FD64-B69D-420D-9BF2-697F4F91B5C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ECE2-9013-4F20-A190-EEA5A4A37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954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0FD64-B69D-420D-9BF2-697F4F91B5C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ECE2-9013-4F20-A190-EEA5A4A37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364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0FD64-B69D-420D-9BF2-697F4F91B5C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ECE2-9013-4F20-A190-EEA5A4A37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034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0FD64-B69D-420D-9BF2-697F4F91B5C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ECE2-9013-4F20-A190-EEA5A4A37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643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0FD64-B69D-420D-9BF2-697F4F91B5C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ECE2-9013-4F20-A190-EEA5A4A37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793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0FD64-B69D-420D-9BF2-697F4F91B5C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6ECE2-9013-4F20-A190-EEA5A4A37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146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0FD64-B69D-420D-9BF2-697F4F91B5C2}" type="datetimeFigureOut">
              <a:rPr lang="en-US" smtClean="0"/>
              <a:t>1/16/2022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6ECE2-9013-4F20-A190-EEA5A4A37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27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E89270-93D8-4752-B9DF-3488DC1B3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5F9F7C-442C-478E-AF32-D2ED69DE1A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FF9E9-B900-4C27-9453-66F7D11DEE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195D2-BBE3-46B3-8DE3-A7EFCB0D8FAD}" type="datetimeFigureOut">
              <a:rPr lang="vi-VN" smtClean="0"/>
              <a:t>16/01/2022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58FAD1-CCAA-443F-8850-2066A315F8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0571C-3CBF-4F3F-91A0-7742BE9C1E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0E61D-D0C9-408A-8A3C-D90A039285F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20455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WordArt 6"/>
          <p:cNvSpPr>
            <a:spLocks noTextEdit="1"/>
          </p:cNvSpPr>
          <p:nvPr/>
        </p:nvSpPr>
        <p:spPr>
          <a:xfrm>
            <a:off x="5238750" y="1552575"/>
            <a:ext cx="2639060" cy="701675"/>
          </a:xfrm>
          <a:prstGeom prst="rect">
            <a:avLst/>
          </a:prstGeom>
          <a:ln>
            <a:noFill/>
          </a:ln>
        </p:spPr>
        <p:txBody>
          <a:bodyPr wrap="none" fromWordArt="1">
            <a:normAutofit/>
            <a:scene3d>
              <a:camera prst="orthographicFront"/>
              <a:lightRig rig="threePt" dir="t"/>
            </a:scene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TRƯỜNG</a:t>
            </a:r>
            <a:r>
              <a:rPr kumimoji="0" lang="en-US" sz="2400" b="1" i="0" u="none" strike="noStrike" kern="1200" cap="none" spc="0" normalizeH="0" noProof="0">
                <a:ln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TIỂU HỌC CỰ KHỐI</a:t>
            </a:r>
            <a:endParaRPr kumimoji="0" lang="en-US" sz="2400" b="1" i="0" u="none" strike="noStrike" kern="1200" cap="none" spc="0" normalizeH="0" baseline="0" noProof="0">
              <a:ln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3080" name="WordArt 11"/>
          <p:cNvSpPr>
            <a:spLocks noTextEdit="1"/>
          </p:cNvSpPr>
          <p:nvPr/>
        </p:nvSpPr>
        <p:spPr>
          <a:xfrm>
            <a:off x="3581400" y="2362200"/>
            <a:ext cx="5646420" cy="134493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8495"/>
              </a:avLst>
            </a:prstTxWarp>
            <a:normAutofit/>
            <a:scene3d>
              <a:camera prst="orthographicFront"/>
              <a:lightRig rig="threePt" dir="t"/>
            </a:scene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/>
                <a:solidFill>
                  <a:srgbClr val="F79646">
                    <a:lumMod val="50000"/>
                  </a:srgb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Chào</a:t>
            </a:r>
            <a:r>
              <a:rPr kumimoji="0" lang="en-US" sz="4000" b="1" i="0" u="none" strike="noStrike" kern="1200" cap="none" spc="0" normalizeH="0" noProof="0">
                <a:ln/>
                <a:solidFill>
                  <a:srgbClr val="F79646">
                    <a:lumMod val="50000"/>
                  </a:srgb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mừng các con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noProof="0">
                <a:ln/>
                <a:solidFill>
                  <a:srgbClr val="F79646">
                    <a:lumMod val="50000"/>
                  </a:srgb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đến với lớp học trực tuyến</a:t>
            </a:r>
            <a:endParaRPr kumimoji="0" lang="en-US" sz="4000" b="1" i="0" u="none" strike="noStrike" kern="1200" cap="none" spc="0" normalizeH="0" baseline="0" noProof="0">
              <a:ln/>
              <a:solidFill>
                <a:srgbClr val="F79646">
                  <a:lumMod val="50000"/>
                </a:srgbClr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990600" y="609792"/>
            <a:ext cx="10363200" cy="4721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Lớp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tổ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chức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báo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kết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quả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tháng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đua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"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Noi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gương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chú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bộ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đội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"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để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làm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gì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?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a)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Để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biết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được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lớp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đã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thực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hiện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tháng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đua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như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thế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b)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Để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nhắc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nhở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những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bạn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chưa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thực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hiện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tốt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) 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Để tổng kết thành tích của lớp, nêu những khuyết điểm cần sửa chữa.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990600" y="3048192"/>
            <a:ext cx="374713" cy="540327"/>
          </a:xfrm>
          <a:prstGeom prst="ellipse">
            <a:avLst/>
          </a:prstGeom>
          <a:noFill/>
          <a:ln w="31750" cmpd="thickThin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533400"/>
            <a:ext cx="11887200" cy="59436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sz="2400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eaLnBrk="1" hangingPunct="1">
              <a:buFontTx/>
              <a:buNone/>
            </a:pPr>
            <a:endParaRPr lang="en-US" sz="2400" dirty="0">
              <a:solidFill>
                <a:srgbClr val="FF00FF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eaLnBrk="1" hangingPunct="1">
              <a:buFontTx/>
              <a:buNone/>
            </a:pPr>
            <a:endParaRPr lang="en-US" sz="2800" u="sng" dirty="0">
              <a:solidFill>
                <a:srgbClr val="660066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eaLnBrk="1" hangingPunct="1">
              <a:buFontTx/>
              <a:buNone/>
            </a:pP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eaLnBrk="1" hangingPunct="1">
              <a:buFontTx/>
              <a:buNone/>
            </a:pP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9638" name="AutoShape 6" descr="50%"/>
          <p:cNvSpPr>
            <a:spLocks noChangeArrowheads="1"/>
          </p:cNvSpPr>
          <p:nvPr/>
        </p:nvSpPr>
        <p:spPr bwMode="auto">
          <a:xfrm>
            <a:off x="666797" y="1638444"/>
            <a:ext cx="10582228" cy="2666855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</a:ln>
        </p:spPr>
        <p:txBody>
          <a:bodyPr wrap="none" anchor="ctr"/>
          <a:lstStyle/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Bản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báo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dùng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để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tổng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kết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thành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tích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đua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của</a:t>
            </a: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lớp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32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tập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thể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nhân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Nêu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những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khuyết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điểm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còn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mắc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để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sửa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chữa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4343400" y="533400"/>
            <a:ext cx="426593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NỘI DUNG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69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8" grpId="0" bldLvl="0" animBg="1"/>
      <p:bldP spid="4" grpId="0"/>
      <p:bldP spid="4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16868" y="139115"/>
            <a:ext cx="26452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Luyện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đọc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lại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13472" y="1052732"/>
            <a:ext cx="2133600" cy="577113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tập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573192" y="1024596"/>
            <a:ext cx="2311400" cy="577113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Lao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động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92128" y="1058592"/>
            <a:ext cx="2708960" cy="577113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công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tác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khác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9095936" y="1058593"/>
            <a:ext cx="3124200" cy="533400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Đề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nghị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Khen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thưởng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979880" y="1764423"/>
            <a:ext cx="2965876" cy="3727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Phần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đông các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bạn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đúng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giờ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làm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đầy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đủ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ý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thức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kỉ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luật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tốt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Nhưng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vẫn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còn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hai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bạn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nói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chuyện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riêng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Cả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lớp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đạt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55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điểm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giỏi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90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điểm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khá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Không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điểm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kém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40935" y="1905000"/>
            <a:ext cx="2345865" cy="3505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Lớp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tham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nhổ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cỏ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hai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bồn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hoa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trong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sân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trường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05200" y="1905000"/>
            <a:ext cx="2708960" cy="3505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Lớp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có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điệu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múa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tham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gia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Liên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hoan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văn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nghệ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chào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mừng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Ngày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thành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lập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Quân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đội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Nhân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dân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Việt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Nam.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1" y="1905000"/>
            <a:ext cx="3149600" cy="3505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Tập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thể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tổ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tổ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3.</a:t>
            </a:r>
          </a:p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nhân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Đặng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Tuấn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Cảnh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Nguyễn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phương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Lê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Đức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Khôi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Vũ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Minh Long,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Bùi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Thị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50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Mai.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3.7037E-6 L -0.6987 -0.02824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518" y="-1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61 -0.04329 L -0.22878 -0.0986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08" y="-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1667 L 0.69869 -0.02732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35" y="-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0.04445 L 0.2056 -0.0574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273" y="-50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9" grpId="0" bldLvl="0" animBg="1"/>
      <p:bldP spid="10" grpId="0" bldLvl="0" animBg="1"/>
      <p:bldP spid="11" grpId="0" bldLvl="0" animBg="1"/>
      <p:bldP spid="12" grpId="0" bldLvl="0" animBg="1"/>
      <p:bldP spid="12" grpId="1" bldLvl="0" animBg="1"/>
      <p:bldP spid="13" grpId="0" bldLvl="0" animBg="1"/>
      <p:bldP spid="13" grpId="1" bldLvl="0" animBg="1"/>
      <p:bldP spid="14" grpId="0" bldLvl="0" animBg="1"/>
      <p:bldP spid="14" grpId="1" bldLvl="0" animBg="1"/>
      <p:bldP spid="2" grpId="0" bldLvl="0" animBg="1"/>
      <p:bldP spid="2" grpId="1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WordArt 11"/>
          <p:cNvSpPr>
            <a:spLocks noTextEdit="1"/>
          </p:cNvSpPr>
          <p:nvPr/>
        </p:nvSpPr>
        <p:spPr>
          <a:xfrm>
            <a:off x="3581400" y="2362200"/>
            <a:ext cx="5646420" cy="134493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8495"/>
              </a:avLst>
            </a:prstTxWarp>
            <a:normAutofit/>
            <a:scene3d>
              <a:camera prst="orthographicFront"/>
              <a:lightRig rig="threePt" dir="t"/>
            </a:scene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/>
                <a:solidFill>
                  <a:srgbClr val="F79646">
                    <a:lumMod val="50000"/>
                  </a:srgb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Chào</a:t>
            </a:r>
            <a:r>
              <a:rPr kumimoji="0" lang="en-US" sz="4000" b="1" i="0" u="none" strike="noStrike" kern="1200" cap="none" spc="0" normalizeH="0" noProof="0">
                <a:ln/>
                <a:solidFill>
                  <a:srgbClr val="F79646">
                    <a:lumMod val="50000"/>
                  </a:srgb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tạm biệt </a:t>
            </a:r>
            <a:endParaRPr kumimoji="0" lang="en-US" sz="4000" b="1" i="0" u="none" strike="noStrike" kern="1200" cap="none" spc="0" normalizeH="0" baseline="0" noProof="0">
              <a:ln/>
              <a:solidFill>
                <a:srgbClr val="F79646">
                  <a:lumMod val="50000"/>
                </a:srgbClr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9540861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421032" cy="700286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A44F92E-BF95-43B8-9E45-43F47818E3AA}"/>
              </a:ext>
            </a:extLst>
          </p:cNvPr>
          <p:cNvSpPr txBox="1"/>
          <p:nvPr/>
        </p:nvSpPr>
        <p:spPr>
          <a:xfrm>
            <a:off x="916540" y="1095269"/>
            <a:ext cx="79463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Thứ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lang="en-US" sz="3200" b="1">
                <a:solidFill>
                  <a:prstClr val="white"/>
                </a:solidFill>
                <a:latin typeface="HP001 4 hàng" panose="020B0603050302020204" pitchFamily="34" charset="0"/>
              </a:rPr>
              <a:t>tư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ngày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19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tháng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1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năm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2022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3C3A14-2DE2-4C62-BAE1-11737E7076A6}"/>
              </a:ext>
            </a:extLst>
          </p:cNvPr>
          <p:cNvSpPr txBox="1"/>
          <p:nvPr/>
        </p:nvSpPr>
        <p:spPr>
          <a:xfrm>
            <a:off x="2202707" y="1777273"/>
            <a:ext cx="40856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Tập đọc – Kể chuyện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P001 4 hàng" panose="020B0603050302020204" pitchFamily="34" charset="0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CEADED-B739-4C65-8BBF-85DAD2FF804E}"/>
              </a:ext>
            </a:extLst>
          </p:cNvPr>
          <p:cNvSpPr txBox="1"/>
          <p:nvPr/>
        </p:nvSpPr>
        <p:spPr>
          <a:xfrm>
            <a:off x="373615" y="2459277"/>
            <a:ext cx="94276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>
                <a:solidFill>
                  <a:srgbClr val="FFFF00"/>
                </a:solidFill>
                <a:latin typeface="HP001 4 hàng" panose="020B0603050302020204" pitchFamily="34" charset="0"/>
              </a:rPr>
              <a:t>Báo cáo kết quả thi đua “Noi gương chú bộ đội”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P001 4 hàng" panose="020B0603050302020204" pitchFamily="34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9BA93E-8C27-4F7A-8D66-920C248F216B}"/>
              </a:ext>
            </a:extLst>
          </p:cNvPr>
          <p:cNvSpPr txBox="1"/>
          <p:nvPr/>
        </p:nvSpPr>
        <p:spPr>
          <a:xfrm>
            <a:off x="-1550435" y="3141281"/>
            <a:ext cx="69040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b="1">
                <a:solidFill>
                  <a:srgbClr val="FFFF00"/>
                </a:solidFill>
                <a:latin typeface="HP001 4 hàng" panose="020B0603050302020204" pitchFamily="34" charset="0"/>
              </a:rPr>
              <a:t>Nội dung:</a:t>
            </a:r>
            <a:endParaRPr kumimoji="0" lang="en-US" sz="3200" b="1" i="0" u="none" strike="noStrike" kern="1200" cap="none" spc="0" normalizeH="0" baseline="0" noProof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HP001 4 hàng" panose="020B06030503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3036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97155" y="153279"/>
            <a:ext cx="12094845" cy="6704721"/>
          </a:xfrm>
          <a:prstGeom prst="rect">
            <a:avLst/>
          </a:prstGeom>
          <a:noFill/>
          <a:ln w="9525">
            <a:noFill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5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Báo cáo kết quả tháng thi đua “Noi gương chú bộ đội”</a:t>
            </a: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Thưa các bạn,</a:t>
            </a: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Tôi xin báo cáo kết quả thi đua của lớp ta trong tháng thi đua “Noi gương chú bộ đội” vừa qua:</a:t>
            </a: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A- NHẬN XÉT CÁC MẶT</a:t>
            </a: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1. Học tập:</a:t>
            </a: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- Phần đông các bạn đi học đúng giờ, học b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à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 v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à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l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à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 b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à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 đầy đủ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ý</a:t>
            </a:r>
            <a:r>
              <a:rPr kumimoji="0" lang="en-US" sz="2400" b="0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kỉ luật tốt. Nhưng 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vẫn 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còn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hai bạn nói chuyện riền 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 giờ</a:t>
            </a:r>
            <a:r>
              <a:rPr kumimoji="0" lang="en-US" sz="2400" b="0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- Cả lớp đạt 55 điểm giỏi, 90 điểm khá, không điểm kém.</a:t>
            </a: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2. Lao động: Lớp tham gia nhổ cỏ ở hai bồn hoa trong sân trường.</a:t>
            </a: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 Các công tác khác: Lớp có điệu múa tham gia Liên hoan 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văn nghệ</a:t>
            </a:r>
            <a:r>
              <a:rPr kumimoji="0" lang="en-US" sz="2400" b="0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à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mừng Ng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à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 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à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 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lập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Quân đội Nhân dân Việt Nam, 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đoạt giải</a:t>
            </a:r>
            <a:r>
              <a:rPr kumimoji="0" lang="en-US" sz="2400" b="0" i="0" u="none" strike="noStrike" kern="1200" cap="none" spc="0" normalizeH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Nhì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B- ĐỀ NGHỊ KHEN THƯỞNG</a:t>
            </a: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- Tập thể: tổ 1, tổ 3</a:t>
            </a: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- Cá nhân: Đặng Tuấn Cảnh, Nguyễn Phương H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à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Lê Đức Khôi, Vũ Minh Long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Bùi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Thị Mai.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114800" y="152400"/>
            <a:ext cx="3582035" cy="7067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mericana" panose="02040603050506020204" charset="0"/>
                <a:ea typeface="+mn-ea"/>
                <a:cs typeface="UTM Americana" panose="02040603050506020204" charset="0"/>
              </a:rPr>
              <a:t>1.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mericana" panose="02040603050506020204" charset="0"/>
                <a:ea typeface="+mn-ea"/>
                <a:cs typeface="UTM Americana" panose="02040603050506020204" charset="0"/>
              </a:rPr>
              <a:t>Luyện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mericana" panose="02040603050506020204" charset="0"/>
                <a:ea typeface="+mn-ea"/>
                <a:cs typeface="UTM Americana" panose="02040603050506020204" charset="0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mericana" panose="02040603050506020204" charset="0"/>
                <a:ea typeface="+mn-ea"/>
                <a:cs typeface="UTM Americana" panose="02040603050506020204" charset="0"/>
              </a:rPr>
              <a:t>đọc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TM Americana" panose="02040603050506020204" charset="0"/>
              <a:ea typeface="+mn-ea"/>
              <a:cs typeface="UTM Americana" panose="0204060305050602020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1295400"/>
            <a:ext cx="79324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Đọc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từ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Noi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gương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kỉ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luật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liên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đoạt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giải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1828800"/>
            <a:ext cx="20313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Ngắt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4924" y="2441912"/>
            <a:ext cx="11658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Phần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đông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các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bạn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đúng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giờ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đầy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đủ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ý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kỉ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luật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tốt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Lớp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có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điệu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múa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tham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Liên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hoan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văn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nghệ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chào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mừng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Ngày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thành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lập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Quân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đội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Nhân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dân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Việt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Nam, 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đoạt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giải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Nhì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1066800" y="3048000"/>
            <a:ext cx="89047" cy="26830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791200" y="2590800"/>
            <a:ext cx="89047" cy="26830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9753600" y="2590800"/>
            <a:ext cx="89047" cy="26830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990600" y="3048000"/>
            <a:ext cx="89047" cy="26830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7848600" y="3048000"/>
            <a:ext cx="89047" cy="26830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4800600" y="3505200"/>
            <a:ext cx="89047" cy="26830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010400" y="3429000"/>
            <a:ext cx="89047" cy="26830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7086600" y="3429000"/>
            <a:ext cx="89047" cy="26830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352800" y="685800"/>
            <a:ext cx="11074400" cy="64516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Luyện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đọc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C0504D">
                    <a:lumMod val="75000"/>
                  </a:srgb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đoạn</a:t>
            </a: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1828800" y="1752600"/>
            <a:ext cx="8331200" cy="6451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Đoạn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 1: 3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dòng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đầu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UTM Americana" panose="02040603050506020204" charset="0"/>
            </a:endParaRPr>
          </a:p>
        </p:txBody>
      </p:sp>
      <p:sp>
        <p:nvSpPr>
          <p:cNvPr id="21" name="Text Box 16"/>
          <p:cNvSpPr txBox="1">
            <a:spLocks noChangeArrowheads="1"/>
          </p:cNvSpPr>
          <p:nvPr/>
        </p:nvSpPr>
        <p:spPr bwMode="auto">
          <a:xfrm>
            <a:off x="1828800" y="2514600"/>
            <a:ext cx="8331200" cy="6451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Đoạn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 2: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Nhận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xét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các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mặt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UTM Americana" panose="02040603050506020204" charset="0"/>
            </a:endParaRPr>
          </a:p>
        </p:txBody>
      </p:sp>
      <p:sp>
        <p:nvSpPr>
          <p:cNvPr id="22" name="Text Box 16"/>
          <p:cNvSpPr txBox="1">
            <a:spLocks noChangeArrowheads="1"/>
          </p:cNvSpPr>
          <p:nvPr/>
        </p:nvSpPr>
        <p:spPr bwMode="auto">
          <a:xfrm>
            <a:off x="1828800" y="3276600"/>
            <a:ext cx="10039349" cy="6451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Đoạn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 3: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Đề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nghị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khen</a:t>
            </a:r>
            <a:r>
              <a:rPr kumimoji="0" lang="en-US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 </a:t>
            </a:r>
            <a:r>
              <a:rPr kumimoji="0" lang="en-US" alt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thưởng</a:t>
            </a:r>
            <a:endParaRPr kumimoji="0" lang="en-US" altLang="en-US" sz="3600" b="0" i="0" u="none" strike="noStrike" kern="1200" cap="none" spc="0" normalizeH="0" baseline="0" noProof="0" dirty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UTM Americana" panose="020406030505060202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  <p:bldP spid="19" grpId="0"/>
      <p:bldP spid="21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97155" y="659927"/>
            <a:ext cx="12094845" cy="5704447"/>
          </a:xfrm>
          <a:prstGeom prst="rect">
            <a:avLst/>
          </a:prstGeom>
          <a:noFill/>
          <a:ln w="9525">
            <a:noFill/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Báo cáo kết quả tháng thi đua “Noi gương chú bộ đội”</a:t>
            </a: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Thưa các bạn,</a:t>
            </a: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Tôi xin báo cáo kết quả thi đua của lớp ta trong tháng thi đua “Noi gương chú bộ đội” vừa qua:</a:t>
            </a: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8064A2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A- NHẬN XÉT CÁC MẶT</a:t>
            </a: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1. Học tập:</a:t>
            </a: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- Phần đông các bạn đi học đúng giờ, học b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à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 v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à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l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à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 b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à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i đầy đủ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ý</a:t>
            </a:r>
            <a:r>
              <a:rPr kumimoji="0" lang="en-US" sz="2400" b="0" i="0" u="none" strike="noStrike" kern="1200" cap="none" spc="0" normalizeH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thức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kỉ luật tốt. Nhưng 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vẫn 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còn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hai bạn nói chuyện riền 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trong giờ</a:t>
            </a:r>
            <a:r>
              <a:rPr kumimoji="0" lang="en-US" sz="2400" b="0" i="0" u="none" strike="noStrike" kern="1200" cap="none" spc="0" normalizeH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học.</a:t>
            </a: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- Cả lớp đạt 55 điểm giỏi, 90 điểm khá, không điểm kém.</a:t>
            </a: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2. Lao động: Lớp tham gia nhổ cỏ ở hai bồn hoa trong sân trường.</a:t>
            </a: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3. Các công tác khác: Lớp có điệu múa tham gia Liên hoan 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văn nghệ</a:t>
            </a:r>
            <a:r>
              <a:rPr kumimoji="0" lang="en-US" sz="2400" b="0" i="0" u="none" strike="noStrike" kern="1200" cap="none" spc="0" normalizeH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à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mừng Ng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à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 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à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 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lập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Quân đội Nhân dân Việt Nam, 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đoạt giải</a:t>
            </a:r>
            <a:r>
              <a:rPr kumimoji="0" lang="en-US" sz="2400" b="0" i="0" u="none" strike="noStrike" kern="1200" cap="none" spc="0" normalizeH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sz="2400" b="0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Nhì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B- ĐỀ NGHỊ KHEN THƯỞNG</a:t>
            </a: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- Tập thể: tổ 1, tổ 3</a:t>
            </a:r>
          </a:p>
          <a:p>
            <a:pPr marL="0" marR="0" lvl="0" indent="0" algn="l" defTabSz="914400" rtl="0" eaLnBrk="1" fontAlgn="auto" latinLnBrk="0" hangingPunct="1">
              <a:lnSpc>
                <a:spcPct val="5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- Cá nhân: Đặng Tuấn Cảnh, Nguyễn Phương H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à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Lê Đức Khôi, Vũ Minh Long,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Bùi Thị Mai.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2466975" y="2286000"/>
            <a:ext cx="63938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UTM Americana" panose="02040603050506020204" charset="0"/>
              </a:rPr>
              <a:t>TÌM HIỂU BÀI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85800" y="914400"/>
            <a:ext cx="115824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a)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Bản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báo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trên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?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Bạn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báo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ai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2000" y="3581400"/>
            <a:ext cx="78999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b)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Bản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báo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gồm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những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nội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dung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nào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1676400"/>
            <a:ext cx="1127760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-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Bản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báo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trên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Lớp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trưởng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Bạn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đó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báo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cáo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cả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lớp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về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tình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kết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quả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tháng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đua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“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Noi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gương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chú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bộ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đội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/>
          <p:nvPr/>
        </p:nvGrpSpPr>
        <p:grpSpPr bwMode="auto">
          <a:xfrm>
            <a:off x="228600" y="1628336"/>
            <a:ext cx="6324600" cy="938212"/>
            <a:chOff x="76200" y="990600"/>
            <a:chExt cx="4724400" cy="785884"/>
          </a:xfrm>
          <a:solidFill>
            <a:srgbClr val="00B0F0"/>
          </a:solidFill>
        </p:grpSpPr>
        <p:sp>
          <p:nvSpPr>
            <p:cNvPr id="6" name="Rectangle 5"/>
            <p:cNvSpPr/>
            <p:nvPr/>
          </p:nvSpPr>
          <p:spPr>
            <a:xfrm>
              <a:off x="76200" y="1090621"/>
              <a:ext cx="4724400" cy="685863"/>
            </a:xfrm>
            <a:prstGeom prst="rect">
              <a:avLst/>
            </a:prstGeom>
            <a:grpFill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4" name="Title 1"/>
            <p:cNvSpPr txBox="1"/>
            <p:nvPr/>
          </p:nvSpPr>
          <p:spPr bwMode="auto">
            <a:xfrm>
              <a:off x="76200" y="990600"/>
              <a:ext cx="4724400" cy="76207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4572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9144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13716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18288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Nhận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xét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các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mặt</a:t>
              </a:r>
              <a:endPara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" name="Group 9"/>
          <p:cNvGrpSpPr/>
          <p:nvPr/>
        </p:nvGrpSpPr>
        <p:grpSpPr bwMode="auto">
          <a:xfrm>
            <a:off x="6841584" y="1600200"/>
            <a:ext cx="5192544" cy="914401"/>
            <a:chOff x="5173392" y="1143000"/>
            <a:chExt cx="3894408" cy="914400"/>
          </a:xfrm>
        </p:grpSpPr>
        <p:sp>
          <p:nvSpPr>
            <p:cNvPr id="7" name="Rectangle 6"/>
            <p:cNvSpPr/>
            <p:nvPr/>
          </p:nvSpPr>
          <p:spPr>
            <a:xfrm>
              <a:off x="5562600" y="1143001"/>
              <a:ext cx="3505200" cy="914399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5" name="Title 1"/>
            <p:cNvSpPr txBox="1"/>
            <p:nvPr/>
          </p:nvSpPr>
          <p:spPr bwMode="auto">
            <a:xfrm>
              <a:off x="5173392" y="1143000"/>
              <a:ext cx="3886200" cy="91439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4572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9144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13716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18288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Đề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nghị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khen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thưởng</a:t>
              </a:r>
              <a:endPara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" name="Group 15"/>
          <p:cNvGrpSpPr/>
          <p:nvPr/>
        </p:nvGrpSpPr>
        <p:grpSpPr bwMode="auto">
          <a:xfrm>
            <a:off x="539260" y="264945"/>
            <a:ext cx="11125200" cy="828675"/>
            <a:chOff x="126782" y="1090685"/>
            <a:chExt cx="4673818" cy="685799"/>
          </a:xfrm>
          <a:solidFill>
            <a:srgbClr val="FFFF00"/>
          </a:solidFill>
        </p:grpSpPr>
        <p:sp>
          <p:nvSpPr>
            <p:cNvPr id="17" name="Rectangle 16"/>
            <p:cNvSpPr/>
            <p:nvPr/>
          </p:nvSpPr>
          <p:spPr>
            <a:xfrm>
              <a:off x="126782" y="1090685"/>
              <a:ext cx="4673818" cy="685799"/>
            </a:xfrm>
            <a:prstGeom prst="rect">
              <a:avLst/>
            </a:prstGeom>
            <a:grpFill/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8" name="Title 1"/>
            <p:cNvSpPr txBox="1"/>
            <p:nvPr/>
          </p:nvSpPr>
          <p:spPr bwMode="auto">
            <a:xfrm>
              <a:off x="314405" y="1139296"/>
              <a:ext cx="4446494" cy="48347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4572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9144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13716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18288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Bản</a:t>
              </a:r>
              <a:r>
                <a: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báo</a:t>
              </a:r>
              <a:r>
                <a: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cáo</a:t>
              </a:r>
              <a:r>
                <a: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gồm</a:t>
              </a:r>
              <a:r>
                <a: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những</a:t>
              </a:r>
              <a:r>
                <a: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3200" b="1" i="0" u="none" strike="noStrike" kern="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nội</a:t>
              </a:r>
              <a:r>
                <a: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dung </a:t>
              </a:r>
            </a:p>
          </p:txBody>
        </p:sp>
      </p:grpSp>
      <p:grpSp>
        <p:nvGrpSpPr>
          <p:cNvPr id="9" name="Group 18"/>
          <p:cNvGrpSpPr/>
          <p:nvPr/>
        </p:nvGrpSpPr>
        <p:grpSpPr bwMode="auto">
          <a:xfrm>
            <a:off x="152400" y="3732214"/>
            <a:ext cx="1727200" cy="3125787"/>
            <a:chOff x="459260" y="1040521"/>
            <a:chExt cx="4341341" cy="735963"/>
          </a:xfrm>
        </p:grpSpPr>
        <p:sp>
          <p:nvSpPr>
            <p:cNvPr id="20" name="Rectangle 19"/>
            <p:cNvSpPr/>
            <p:nvPr/>
          </p:nvSpPr>
          <p:spPr>
            <a:xfrm>
              <a:off x="459260" y="1090607"/>
              <a:ext cx="4341341" cy="685877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1" name="Title 1"/>
            <p:cNvSpPr txBox="1"/>
            <p:nvPr/>
          </p:nvSpPr>
          <p:spPr bwMode="auto">
            <a:xfrm>
              <a:off x="842319" y="1040521"/>
              <a:ext cx="3612464" cy="7359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4572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9144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13716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18288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Học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tập</a:t>
              </a:r>
              <a:endPara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Group 21"/>
          <p:cNvGrpSpPr/>
          <p:nvPr/>
        </p:nvGrpSpPr>
        <p:grpSpPr bwMode="auto">
          <a:xfrm>
            <a:off x="2362200" y="3944939"/>
            <a:ext cx="1828800" cy="2913061"/>
            <a:chOff x="-635703" y="1090607"/>
            <a:chExt cx="5083380" cy="685877"/>
          </a:xfrm>
        </p:grpSpPr>
        <p:sp>
          <p:nvSpPr>
            <p:cNvPr id="23" name="Rectangle 22"/>
            <p:cNvSpPr/>
            <p:nvPr/>
          </p:nvSpPr>
          <p:spPr>
            <a:xfrm>
              <a:off x="-635703" y="1090607"/>
              <a:ext cx="5083380" cy="685877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4" name="Title 1"/>
            <p:cNvSpPr txBox="1"/>
            <p:nvPr/>
          </p:nvSpPr>
          <p:spPr bwMode="auto">
            <a:xfrm>
              <a:off x="-462406" y="1094718"/>
              <a:ext cx="4679020" cy="681766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4572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9144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13716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18288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Lao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động</a:t>
              </a:r>
              <a:endPara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" name="Group 24"/>
          <p:cNvGrpSpPr/>
          <p:nvPr/>
        </p:nvGrpSpPr>
        <p:grpSpPr bwMode="auto">
          <a:xfrm>
            <a:off x="4734984" y="3948115"/>
            <a:ext cx="1818216" cy="2909886"/>
            <a:chOff x="76200" y="1090685"/>
            <a:chExt cx="4724400" cy="685799"/>
          </a:xfrm>
        </p:grpSpPr>
        <p:sp>
          <p:nvSpPr>
            <p:cNvPr id="26" name="Rectangle 25"/>
            <p:cNvSpPr/>
            <p:nvPr/>
          </p:nvSpPr>
          <p:spPr>
            <a:xfrm>
              <a:off x="76200" y="1090685"/>
              <a:ext cx="4724400" cy="685799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27" name="Title 1"/>
            <p:cNvSpPr txBox="1"/>
            <p:nvPr/>
          </p:nvSpPr>
          <p:spPr bwMode="auto">
            <a:xfrm>
              <a:off x="76200" y="1109644"/>
              <a:ext cx="4374785" cy="6668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4572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9144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13716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18288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Các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công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tác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khác</a:t>
              </a:r>
              <a:endPara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" name="Group 27"/>
          <p:cNvGrpSpPr/>
          <p:nvPr/>
        </p:nvGrpSpPr>
        <p:grpSpPr bwMode="auto">
          <a:xfrm>
            <a:off x="7620000" y="3957583"/>
            <a:ext cx="1828800" cy="2900417"/>
            <a:chOff x="76200" y="1090798"/>
            <a:chExt cx="4724400" cy="685686"/>
          </a:xfrm>
        </p:grpSpPr>
        <p:sp>
          <p:nvSpPr>
            <p:cNvPr id="29" name="Rectangle 28"/>
            <p:cNvSpPr/>
            <p:nvPr/>
          </p:nvSpPr>
          <p:spPr>
            <a:xfrm>
              <a:off x="76200" y="1090798"/>
              <a:ext cx="4724400" cy="685686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30" name="Title 1"/>
            <p:cNvSpPr txBox="1"/>
            <p:nvPr/>
          </p:nvSpPr>
          <p:spPr bwMode="auto">
            <a:xfrm>
              <a:off x="76200" y="1091937"/>
              <a:ext cx="4724400" cy="684547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4572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9144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13716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18288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Tập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thể</a:t>
              </a:r>
              <a:endPara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" name="Group 30"/>
          <p:cNvGrpSpPr/>
          <p:nvPr/>
        </p:nvGrpSpPr>
        <p:grpSpPr bwMode="auto">
          <a:xfrm>
            <a:off x="9982200" y="3657600"/>
            <a:ext cx="1828800" cy="3200400"/>
            <a:chOff x="76200" y="1040521"/>
            <a:chExt cx="4724400" cy="735963"/>
          </a:xfrm>
        </p:grpSpPr>
        <p:sp>
          <p:nvSpPr>
            <p:cNvPr id="32" name="Rectangle 31"/>
            <p:cNvSpPr/>
            <p:nvPr/>
          </p:nvSpPr>
          <p:spPr>
            <a:xfrm>
              <a:off x="76200" y="1110613"/>
              <a:ext cx="4724400" cy="66587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33" name="Title 1"/>
            <p:cNvSpPr txBox="1"/>
            <p:nvPr/>
          </p:nvSpPr>
          <p:spPr bwMode="auto">
            <a:xfrm>
              <a:off x="469900" y="1040521"/>
              <a:ext cx="3981738" cy="7359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+mj-lt"/>
                  <a:ea typeface="+mj-ea"/>
                  <a:cs typeface="+mj-cs"/>
                </a:defRPr>
              </a:lvl1pPr>
              <a:lvl2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4572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9144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13716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1828800" algn="ctr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Cá</a:t>
              </a:r>
              <a:r>
                <a:rPr kumimoji="0" lang="en-US" sz="2800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 </a:t>
              </a:r>
              <a:r>
                <a:rPr kumimoji="0" lang="en-US" sz="2800" b="1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mbria" panose="02040503050406030204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nhân</a:t>
              </a:r>
              <a:endPara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35" name="Straight Arrow Connector 34"/>
          <p:cNvCxnSpPr/>
          <p:nvPr/>
        </p:nvCxnSpPr>
        <p:spPr>
          <a:xfrm rot="10800000" flipV="1">
            <a:off x="1080480" y="2590800"/>
            <a:ext cx="2043720" cy="13573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6200000" flipH="1">
            <a:off x="2495550" y="3219450"/>
            <a:ext cx="1384300" cy="127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144128" y="2590800"/>
            <a:ext cx="2443692" cy="13573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7" idx="2"/>
            <a:endCxn id="32" idx="0"/>
          </p:cNvCxnSpPr>
          <p:nvPr/>
        </p:nvCxnSpPr>
        <p:spPr>
          <a:xfrm rot="16200000" flipH="1">
            <a:off x="9573065" y="2638864"/>
            <a:ext cx="1447799" cy="119927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7" idx="2"/>
          </p:cNvCxnSpPr>
          <p:nvPr/>
        </p:nvCxnSpPr>
        <p:spPr>
          <a:xfrm rot="5400000">
            <a:off x="8350340" y="2597949"/>
            <a:ext cx="1430337" cy="126364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879</Words>
  <Application>Microsoft Office PowerPoint</Application>
  <PresentationFormat>Widescreen</PresentationFormat>
  <Paragraphs>80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Calibri Light</vt:lpstr>
      <vt:lpstr>Cambria</vt:lpstr>
      <vt:lpstr>HP001 4 hàng</vt:lpstr>
      <vt:lpstr>Times New Roman</vt:lpstr>
      <vt:lpstr>UTM Americana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2022-01-16T09:24:03Z</dcterms:created>
  <dcterms:modified xsi:type="dcterms:W3CDTF">2022-01-16T09:30:13Z</dcterms:modified>
</cp:coreProperties>
</file>