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1" r:id="rId3"/>
    <p:sldId id="257" r:id="rId4"/>
    <p:sldId id="328" r:id="rId5"/>
    <p:sldId id="330" r:id="rId6"/>
    <p:sldId id="329" r:id="rId7"/>
    <p:sldId id="258" r:id="rId8"/>
    <p:sldId id="332" r:id="rId9"/>
    <p:sldId id="333" r:id="rId10"/>
    <p:sldId id="334" r:id="rId11"/>
    <p:sldId id="259" r:id="rId12"/>
    <p:sldId id="263" r:id="rId13"/>
    <p:sldId id="32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0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4C301-8A90-45C0-8607-BFFA29103777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B986E-DBE2-456D-BAD7-43ADC13CE1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4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9C36-3252-446D-B2D3-CF12F67CA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36D1B-AED9-4B5D-8A3E-6BCA3C3D1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6B2A3-29DF-4131-ABC4-9A132A72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D2303-FD14-438D-890E-28C70CE9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EC395-AEE6-4906-9605-95DFE964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9E08-A67D-4141-9EB0-B66719DA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8F8C3-E951-45FB-8F0A-A54E81D74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E435F-D103-4685-AD7B-2C2C4D9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0D5B-778D-4281-83CA-D71EABD4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DEC9C-6822-44C4-B4F9-FA85147E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3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07E55-48C6-40E5-89A9-1399D5756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5ABA4-DD72-4830-9F9A-1F1C1DEB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E96F9-C6B2-439E-8999-D706DB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17CE2-4511-4B1E-B3C8-C956C550D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CE93-568E-4171-AB24-3A910AA71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02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9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251E-8703-4D1A-9CFD-F2335D58B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E975A-36CC-412A-83F0-C347777A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2FFD8-B4DA-40C9-AE2E-33CC9D81A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D52F4-7E2C-4961-B8AA-D0494A095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426E2-F500-49B7-9850-E3BE2445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3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CF528-9C58-4D30-BCDC-8F5EDA95E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495BB-E066-4E94-A7BF-7335734A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6E449-99BB-4A9C-8844-579E7F78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3A2A-FB4A-4A1A-9C52-1F46DA3F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99803-B463-4E86-9FAA-4437B991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6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055CF-6178-40AC-870D-206CA3E4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AE51C-DC9C-4CC5-AF5A-8D670F9392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2D13C-EDAE-4158-AB28-CCBE7799E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CB731-8931-4BAD-A4B0-C11D35EE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43E68-B96B-476C-9871-B364A6460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631BA-38BD-4CF3-AB52-5DCB615B4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6086-EF19-48D8-B835-239FEFA78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27B42-DEEA-418C-BC10-836B28559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20A7E-367A-4467-A80D-E5574B6D5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F3F2E1-54E2-4DFA-A879-F2EBB5C41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BEC333-D1F0-4956-B34B-AE077394E3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D4E09-B96C-4681-A138-3417C60A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40262-2ED3-449D-852A-5F8FA94A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59400A-80CC-40EA-A8EA-96F3C0A7D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6FBF-BA0C-45EF-9188-EA5CC2DB2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6570D-88B1-4ACA-B611-88A14468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D152-7635-4255-9DFE-D878E046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EDC0-031D-4751-9A74-6775EC20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E298B6-E9B2-4E51-988A-23E203B1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F5FF-8670-46DE-A8F2-192FC7E80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8F3F7-401C-47A5-AE02-9277BD80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1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64C9A-8CE0-4A79-94ED-83F355079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8C457-55B2-4495-A37F-5BAC69B67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08799-3270-47BF-94E8-66535C413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1872-2085-4DA1-B3A6-07D7F1C9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121D1-1F47-424A-894E-A8AE5D09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6DA9-2142-4A49-A51B-7129249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DA283-6755-4648-BF8D-CDFBCAE0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23B6E-B22E-4FAF-A029-8F52EFFA5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2E59A-C62B-4031-8407-57C114EB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49FFF-4985-43CB-A279-3099BEA2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D0C143-9DB0-4C1C-AA77-E9DB454E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F9D3B-D3D6-4C81-9B69-014FEFF7D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A0640-6AF9-45DA-BBEC-992C8864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26B44-84F6-43E3-BBFC-59629D13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B3281-169C-4758-8DCD-85C974DDF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1F6D-D3A5-4C4A-80A4-7F6B6BD7F761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67BDE-6654-4329-A175-2577824B8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59ED4-32C9-4F08-92AD-BC7E4323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5DED-EC47-4F21-82CE-56E106062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microsoft.com/office/2007/relationships/hdphoto" Target="../media/hdphoto3.wdp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D222BCF-688F-4C89-94B5-B6113E37FE87}"/>
              </a:ext>
            </a:extLst>
          </p:cNvPr>
          <p:cNvSpPr txBox="1"/>
          <p:nvPr/>
        </p:nvSpPr>
        <p:spPr>
          <a:xfrm>
            <a:off x="2625460" y="2413337"/>
            <a:ext cx="7634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PHẦN I – ÔN TẬP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EBC3826C-470C-4020-AB02-40B3160DDD7B}"/>
              </a:ext>
            </a:extLst>
          </p:cNvPr>
          <p:cNvSpPr txBox="1"/>
          <p:nvPr/>
        </p:nvSpPr>
        <p:spPr>
          <a:xfrm>
            <a:off x="7105733" y="4217630"/>
            <a:ext cx="374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7200" dirty="0">
                <a:solidFill>
                  <a:schemeClr val="accent6">
                    <a:lumMod val="75000"/>
                  </a:schemeClr>
                </a:solidFill>
                <a:latin typeface="iCiel Nabila" pitchFamily="2" charset="0"/>
                <a:ea typeface="思源黑体 CN Bold" panose="020B0800000000000000" pitchFamily="34" charset="-122"/>
              </a:rPr>
              <a:t>1 - 2</a:t>
            </a:r>
            <a:endParaRPr lang="zh-CN" altLang="en-US" sz="6000" dirty="0">
              <a:solidFill>
                <a:schemeClr val="accent6">
                  <a:lumMod val="75000"/>
                </a:schemeClr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908D70-5788-44D1-BA54-7B0E723795C8}"/>
              </a:ext>
            </a:extLst>
          </p:cNvPr>
          <p:cNvSpPr txBox="1"/>
          <p:nvPr/>
        </p:nvSpPr>
        <p:spPr>
          <a:xfrm>
            <a:off x="471841" y="575677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18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AE66EE53-BE31-4636-89F7-3E063F47D61D}"/>
              </a:ext>
            </a:extLst>
          </p:cNvPr>
          <p:cNvSpPr txBox="1"/>
          <p:nvPr/>
        </p:nvSpPr>
        <p:spPr>
          <a:xfrm>
            <a:off x="2278553" y="331036"/>
            <a:ext cx="7634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 VÀ ĐÁNH GIÁ</a:t>
            </a:r>
          </a:p>
          <a:p>
            <a:pPr algn="ctr"/>
            <a:r>
              <a:rPr lang="en-US" altLang="zh-CN" sz="4800" dirty="0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CUỐI HỌC KÌ I</a:t>
            </a:r>
            <a:endParaRPr lang="zh-CN" altLang="en-US" sz="4800" dirty="0">
              <a:solidFill>
                <a:schemeClr val="bg1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458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51773" y="3894807"/>
            <a:ext cx="5168918" cy="636237"/>
            <a:chOff x="1221333" y="4720388"/>
            <a:chExt cx="5168918" cy="636237"/>
          </a:xfrm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A và những người bạn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94288" y="3904706"/>
            <a:ext cx="2715765" cy="640053"/>
            <a:chOff x="7847600" y="4716572"/>
            <a:chExt cx="2715765" cy="640053"/>
          </a:xfrm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 ông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B6AAA2-4C42-45F7-B807-B511CA56CC7A}"/>
              </a:ext>
            </a:extLst>
          </p:cNvPr>
          <p:cNvGrpSpPr/>
          <p:nvPr/>
        </p:nvGrpSpPr>
        <p:grpSpPr>
          <a:xfrm>
            <a:off x="7290050" y="881272"/>
            <a:ext cx="2920003" cy="2968155"/>
            <a:chOff x="4595043" y="4988414"/>
            <a:chExt cx="1637841" cy="14480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F1ACA3-08C9-4D6E-875C-7B10AB8E3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517" b="7430"/>
            <a:stretch/>
          </p:blipFill>
          <p:spPr>
            <a:xfrm>
              <a:off x="4690090" y="4988414"/>
              <a:ext cx="1542794" cy="144801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180992-CCED-49B7-B8E6-B5666D1E6F5F}"/>
                </a:ext>
              </a:extLst>
            </p:cNvPr>
            <p:cNvSpPr/>
            <p:nvPr/>
          </p:nvSpPr>
          <p:spPr>
            <a:xfrm>
              <a:off x="4595043" y="5027927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F26170-7902-4ABD-8FEC-9E36351E5018}"/>
              </a:ext>
            </a:extLst>
          </p:cNvPr>
          <p:cNvGrpSpPr/>
          <p:nvPr/>
        </p:nvGrpSpPr>
        <p:grpSpPr>
          <a:xfrm>
            <a:off x="1672003" y="881272"/>
            <a:ext cx="3670956" cy="2661447"/>
            <a:chOff x="1760027" y="4844087"/>
            <a:chExt cx="2168648" cy="151145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25A763A-81E1-4D81-BFB1-BA77207BC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2" t="2508" r="2939"/>
            <a:stretch/>
          </p:blipFill>
          <p:spPr>
            <a:xfrm>
              <a:off x="1760027" y="4844087"/>
              <a:ext cx="2168648" cy="1511458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52E954-0CE2-4690-91E3-ABC99EDA0A98}"/>
                </a:ext>
              </a:extLst>
            </p:cNvPr>
            <p:cNvSpPr/>
            <p:nvPr/>
          </p:nvSpPr>
          <p:spPr>
            <a:xfrm>
              <a:off x="1804386" y="4988414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6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0C4D13F-1716-46B6-9BF2-9D40EBF83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42" t="28569" r="6392"/>
          <a:stretch/>
        </p:blipFill>
        <p:spPr>
          <a:xfrm>
            <a:off x="2127072" y="3020291"/>
            <a:ext cx="7937855" cy="31981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D1F724-03B4-4849-9BF9-0B558ACB318C}"/>
              </a:ext>
            </a:extLst>
          </p:cNvPr>
          <p:cNvSpPr txBox="1"/>
          <p:nvPr/>
        </p:nvSpPr>
        <p:spPr>
          <a:xfrm>
            <a:off x="1447904" y="611817"/>
            <a:ext cx="9754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B3E83A-4AF3-4C58-A92A-EAC636AAA7AF}"/>
              </a:ext>
            </a:extLst>
          </p:cNvPr>
          <p:cNvGrpSpPr/>
          <p:nvPr/>
        </p:nvGrpSpPr>
        <p:grpSpPr>
          <a:xfrm>
            <a:off x="752293" y="591869"/>
            <a:ext cx="584775" cy="769441"/>
            <a:chOff x="3827736" y="1190855"/>
            <a:chExt cx="584775" cy="76944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4D2CE7-50A1-4C4F-8D7F-8B65C282BF74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6B2ED9-92CA-4EE3-9368-15605203CB5E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D6A179C9-D7A9-4A6F-B3CD-B24E8B97F612}"/>
              </a:ext>
            </a:extLst>
          </p:cNvPr>
          <p:cNvSpPr/>
          <p:nvPr/>
        </p:nvSpPr>
        <p:spPr>
          <a:xfrm>
            <a:off x="752293" y="1689035"/>
            <a:ext cx="4595563" cy="1739965"/>
          </a:xfrm>
          <a:prstGeom prst="cloudCallout">
            <a:avLst>
              <a:gd name="adj1" fmla="val 32977"/>
              <a:gd name="adj2" fmla="val 5390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nâu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CF01286F-D51F-478B-A771-74C1B97EB8C7}"/>
              </a:ext>
            </a:extLst>
          </p:cNvPr>
          <p:cNvSpPr/>
          <p:nvPr/>
        </p:nvSpPr>
        <p:spPr>
          <a:xfrm>
            <a:off x="6491833" y="1689034"/>
            <a:ext cx="4947873" cy="1739965"/>
          </a:xfrm>
          <a:prstGeom prst="cloudCallout">
            <a:avLst>
              <a:gd name="adj1" fmla="val -41789"/>
              <a:gd name="adj2" fmla="val 45944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800" b="1" dirty="0">
                <a:solidFill>
                  <a:srgbClr val="0000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800" b="1" dirty="0">
              <a:solidFill>
                <a:srgbClr val="0000FF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F49D113-9499-4BE9-AAAB-4E6EE42E4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378517" y="7306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996950" y="2885648"/>
            <a:ext cx="10198100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khen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an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996950" y="3787461"/>
            <a:ext cx="10731499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222" y="4101684"/>
            <a:ext cx="3453778" cy="2756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336" y="600624"/>
            <a:ext cx="3730752" cy="24402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 rot="21123060">
            <a:off x="2573136" y="2497867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6EBBE6E-E429-4814-994D-45FFBCBF851B}"/>
              </a:ext>
            </a:extLst>
          </p:cNvPr>
          <p:cNvGrpSpPr/>
          <p:nvPr/>
        </p:nvGrpSpPr>
        <p:grpSpPr>
          <a:xfrm>
            <a:off x="0" y="1031667"/>
            <a:ext cx="11582500" cy="4794665"/>
            <a:chOff x="105858" y="915721"/>
            <a:chExt cx="11879362" cy="49897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4ADC1B-5978-4134-B4A9-8787AA4A498F}"/>
                </a:ext>
              </a:extLst>
            </p:cNvPr>
            <p:cNvGrpSpPr/>
            <p:nvPr/>
          </p:nvGrpSpPr>
          <p:grpSpPr>
            <a:xfrm rot="10800000">
              <a:off x="948057" y="915722"/>
              <a:ext cx="10710541" cy="4989777"/>
              <a:chOff x="351005" y="819152"/>
              <a:chExt cx="8381718" cy="4224586"/>
            </a:xfrm>
          </p:grpSpPr>
          <p:pic>
            <p:nvPicPr>
              <p:cNvPr id="9" name="Picture 2">
                <a:extLst>
                  <a:ext uri="{FF2B5EF4-FFF2-40B4-BE49-F238E27FC236}">
                    <a16:creationId xmlns:a16="http://schemas.microsoft.com/office/drawing/2014/main" id="{322097A9-C352-4BD3-B71F-D81A75384A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>
                <a:off x="352499" y="819152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>
                <a:extLst>
                  <a:ext uri="{FF2B5EF4-FFF2-40B4-BE49-F238E27FC236}">
                    <a16:creationId xmlns:a16="http://schemas.microsoft.com/office/drawing/2014/main" id="{D5802081-E1A3-41A9-9BC5-E753D94BD9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3951"/>
              <a:stretch/>
            </p:blipFill>
            <p:spPr bwMode="auto">
              <a:xfrm flipV="1">
                <a:off x="351005" y="2924983"/>
                <a:ext cx="8380224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E07797-089C-45BC-A218-8CA978CB06B3}"/>
                </a:ext>
              </a:extLst>
            </p:cNvPr>
            <p:cNvSpPr/>
            <p:nvPr/>
          </p:nvSpPr>
          <p:spPr>
            <a:xfrm>
              <a:off x="105858" y="1318725"/>
              <a:ext cx="11879362" cy="736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624770">
                <a:defRPr/>
              </a:pP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3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1 </a:t>
              </a:r>
              <a:r>
                <a:rPr lang="en-US" sz="40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lang="en-US" sz="40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9F53F7-8413-4382-A3BA-A22471E8CBE2}"/>
                </a:ext>
              </a:extLst>
            </p:cNvPr>
            <p:cNvSpPr/>
            <p:nvPr/>
          </p:nvSpPr>
          <p:spPr>
            <a:xfrm>
              <a:off x="4023547" y="2118109"/>
              <a:ext cx="3431938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624770">
                <a:defRPr/>
              </a:pPr>
              <a:r>
                <a:rPr lang="en-US" sz="44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44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44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Việt</a:t>
              </a:r>
              <a:endParaRPr lang="en-US" sz="4400" b="1" dirty="0">
                <a:solidFill>
                  <a:srgbClr val="660066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A24B7D-57DE-4BD6-B944-31C7646104DB}"/>
                </a:ext>
              </a:extLst>
            </p:cNvPr>
            <p:cNvSpPr/>
            <p:nvPr/>
          </p:nvSpPr>
          <p:spPr>
            <a:xfrm>
              <a:off x="3247293" y="2947725"/>
              <a:ext cx="4577660" cy="8007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624770">
                <a:defRPr/>
              </a:pPr>
              <a:r>
                <a:rPr lang="en-US" sz="44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</a:t>
              </a:r>
              <a:r>
                <a:rPr lang="en-US" sz="4400" b="1" dirty="0" err="1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Tiết</a:t>
              </a:r>
              <a:r>
                <a:rPr lang="en-US" sz="4400" b="1" dirty="0">
                  <a:solidFill>
                    <a:srgbClr val="660066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1 – 2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A00E9C8-6699-4C15-A45E-9D85D4AE6820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1" name="椭圆 15">
            <a:extLst>
              <a:ext uri="{FF2B5EF4-FFF2-40B4-BE49-F238E27FC236}">
                <a16:creationId xmlns:a16="http://schemas.microsoft.com/office/drawing/2014/main" id="{99D05121-A4AB-44D0-86BB-6EDF105A460E}"/>
              </a:ext>
            </a:extLst>
          </p:cNvPr>
          <p:cNvSpPr/>
          <p:nvPr/>
        </p:nvSpPr>
        <p:spPr>
          <a:xfrm>
            <a:off x="9712818" y="5020327"/>
            <a:ext cx="2382578" cy="1765404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Trang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137, 138 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9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FB784AE-62AA-4B7D-868D-78E0DCEE91B5}"/>
              </a:ext>
            </a:extLst>
          </p:cNvPr>
          <p:cNvGrpSpPr/>
          <p:nvPr/>
        </p:nvGrpSpPr>
        <p:grpSpPr>
          <a:xfrm>
            <a:off x="951140" y="533288"/>
            <a:ext cx="642243" cy="707886"/>
            <a:chOff x="3827736" y="1242261"/>
            <a:chExt cx="642243" cy="7078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184C371-3514-492F-A0FF-AC8CF21E624A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44D163-4CBA-42E4-8EF8-1DB4670E7304}"/>
                </a:ext>
              </a:extLst>
            </p:cNvPr>
            <p:cNvSpPr txBox="1"/>
            <p:nvPr/>
          </p:nvSpPr>
          <p:spPr>
            <a:xfrm>
              <a:off x="3845680" y="1242261"/>
              <a:ext cx="62429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E0A740A-CD7D-41A6-BE2D-ECD4D42B00BE}"/>
              </a:ext>
            </a:extLst>
          </p:cNvPr>
          <p:cNvSpPr txBox="1"/>
          <p:nvPr/>
        </p:nvSpPr>
        <p:spPr>
          <a:xfrm>
            <a:off x="1784670" y="470933"/>
            <a:ext cx="601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522EDD-DD59-408F-9286-FA47B7F56C73}"/>
              </a:ext>
            </a:extLst>
          </p:cNvPr>
          <p:cNvGrpSpPr/>
          <p:nvPr/>
        </p:nvGrpSpPr>
        <p:grpSpPr>
          <a:xfrm>
            <a:off x="6530162" y="1148619"/>
            <a:ext cx="5252893" cy="4560762"/>
            <a:chOff x="6137350" y="617526"/>
            <a:chExt cx="5252893" cy="4560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4BE9A8-E614-477A-805B-522ECE50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1405" r="5686" b="3411"/>
            <a:stretch/>
          </p:blipFill>
          <p:spPr>
            <a:xfrm>
              <a:off x="6137350" y="617526"/>
              <a:ext cx="5252893" cy="456076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6912413" y="1351741"/>
              <a:ext cx="4146146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A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Nhím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diều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tỉ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muội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514350" indent="-514350">
                <a:buAutoNum type="arabicPeriod"/>
              </a:pP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4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ông</a:t>
              </a:r>
              <a:endPara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287C72D-A7F1-4066-81D2-E5A7B8D2848D}"/>
              </a:ext>
            </a:extLst>
          </p:cNvPr>
          <p:cNvGrpSpPr/>
          <p:nvPr/>
        </p:nvGrpSpPr>
        <p:grpSpPr>
          <a:xfrm>
            <a:off x="4859620" y="1268524"/>
            <a:ext cx="2012274" cy="1693588"/>
            <a:chOff x="4859620" y="1393219"/>
            <a:chExt cx="2012274" cy="169358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19BFDB-C62E-4083-A0CB-9BC7AFBF02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201" t="10494" r="5472" b="10494"/>
            <a:stretch/>
          </p:blipFill>
          <p:spPr>
            <a:xfrm>
              <a:off x="4868710" y="1420443"/>
              <a:ext cx="2003184" cy="1666364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E4A0210-BFA5-4974-814F-718F49307AB2}"/>
                </a:ext>
              </a:extLst>
            </p:cNvPr>
            <p:cNvSpPr/>
            <p:nvPr/>
          </p:nvSpPr>
          <p:spPr>
            <a:xfrm>
              <a:off x="4859620" y="1393219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799DF8E-B2D6-4762-91A1-31EC7A3B2CB7}"/>
              </a:ext>
            </a:extLst>
          </p:cNvPr>
          <p:cNvGrpSpPr/>
          <p:nvPr/>
        </p:nvGrpSpPr>
        <p:grpSpPr>
          <a:xfrm>
            <a:off x="2705585" y="1255953"/>
            <a:ext cx="1989105" cy="1775867"/>
            <a:chOff x="2773396" y="1464074"/>
            <a:chExt cx="1644918" cy="148795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06" t="29991" r="7191" b="25793"/>
            <a:stretch/>
          </p:blipFill>
          <p:spPr bwMode="auto">
            <a:xfrm>
              <a:off x="2773397" y="1464074"/>
              <a:ext cx="1644917" cy="148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ED5E7CF-2C0B-4B89-9552-1AC208B9446F}"/>
                </a:ext>
              </a:extLst>
            </p:cNvPr>
            <p:cNvSpPr/>
            <p:nvPr/>
          </p:nvSpPr>
          <p:spPr>
            <a:xfrm>
              <a:off x="2773396" y="1464074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B2B72B5-3CC9-4922-8CF2-14513FDB2035}"/>
              </a:ext>
            </a:extLst>
          </p:cNvPr>
          <p:cNvGrpSpPr/>
          <p:nvPr/>
        </p:nvGrpSpPr>
        <p:grpSpPr>
          <a:xfrm>
            <a:off x="740629" y="3040872"/>
            <a:ext cx="1964956" cy="1708314"/>
            <a:chOff x="740629" y="3165567"/>
            <a:chExt cx="1964956" cy="170831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1D7BC8A-C1EC-4313-B849-6C75952ED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2" b="100000" l="0" r="100000">
                          <a14:foregroundMark x1="80223" y1="2444" x2="91228" y2="12782"/>
                          <a14:foregroundMark x1="81818" y1="9211" x2="79745" y2="24248"/>
                          <a14:foregroundMark x1="80861" y1="13910" x2="67943" y2="40414"/>
                          <a14:foregroundMark x1="86124" y1="21805" x2="86922" y2="48308"/>
                          <a14:foregroundMark x1="98724" y1="16917" x2="98724" y2="63346"/>
                          <a14:foregroundMark x1="95215" y1="16917" x2="92026" y2="42669"/>
                          <a14:foregroundMark x1="94577" y1="5075" x2="87400" y2="24812"/>
                          <a14:foregroundMark x1="82775" y1="3008" x2="98246" y2="3571"/>
                          <a14:foregroundMark x1="85486" y1="12594" x2="79426" y2="34398"/>
                          <a14:foregroundMark x1="59330" y1="46992" x2="84848" y2="43609"/>
                          <a14:foregroundMark x1="78150" y1="67669" x2="79266" y2="75940"/>
                          <a14:foregroundMark x1="73206" y1="69361" x2="77352" y2="76504"/>
                          <a14:foregroundMark x1="97767" y1="64474" x2="98086" y2="82519"/>
                        </a14:backgroundRemoval>
                      </a14:imgEffect>
                    </a14:imgLayer>
                  </a14:imgProps>
                </a:ext>
              </a:extLst>
            </a:blip>
            <a:srcRect l="3023" r="1283"/>
            <a:stretch/>
          </p:blipFill>
          <p:spPr>
            <a:xfrm>
              <a:off x="778910" y="3165567"/>
              <a:ext cx="1926675" cy="1708314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00542B2-3D80-4285-824F-3A0680383927}"/>
                </a:ext>
              </a:extLst>
            </p:cNvPr>
            <p:cNvSpPr/>
            <p:nvPr/>
          </p:nvSpPr>
          <p:spPr>
            <a:xfrm>
              <a:off x="740629" y="33468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CFE2C0-5162-40A6-ABF8-418C3AFE70CD}"/>
              </a:ext>
            </a:extLst>
          </p:cNvPr>
          <p:cNvGrpSpPr/>
          <p:nvPr/>
        </p:nvGrpSpPr>
        <p:grpSpPr>
          <a:xfrm>
            <a:off x="2870687" y="3072558"/>
            <a:ext cx="1522125" cy="1708314"/>
            <a:chOff x="2870687" y="3197253"/>
            <a:chExt cx="1522125" cy="170831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0BBBBCF-B079-44F0-BF43-B7539D09F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8021" y1="9836" x2="1604" y2="51002"/>
                          <a14:foregroundMark x1="2674" y1="7104" x2="91176" y2="6011"/>
                          <a14:foregroundMark x1="91176" y1="6740" x2="94385" y2="44991"/>
                          <a14:foregroundMark x1="79679" y1="17122" x2="88503" y2="41712"/>
                          <a14:foregroundMark x1="94385" y1="55373" x2="94385" y2="81056"/>
                          <a14:foregroundMark x1="8021" y1="54645" x2="8556" y2="97632"/>
                          <a14:foregroundMark x1="12834" y1="94718" x2="68984" y2="97632"/>
                          <a14:foregroundMark x1="39840" y1="84335" x2="57754" y2="89435"/>
                          <a14:foregroundMark x1="98128" y1="12386" x2="98663" y2="29326"/>
                          <a14:foregroundMark x1="11765" y1="91803" x2="15508" y2="91803"/>
                          <a14:foregroundMark x1="2674" y1="93625" x2="4813" y2="97996"/>
                          <a14:foregroundMark x1="95989" y1="86521" x2="96524" y2="94718"/>
                          <a14:foregroundMark x1="73797" y1="97632" x2="78610" y2="97996"/>
                          <a14:foregroundMark x1="88503" y1="97996" x2="94385" y2="97996"/>
                          <a14:foregroundMark x1="23797" y1="2368" x2="53476" y2="5282"/>
                          <a14:foregroundMark x1="5882" y1="3097" x2="21123" y2="3097"/>
                        </a14:backgroundRemoval>
                      </a14:imgEffect>
                    </a14:imgLayer>
                  </a14:imgProps>
                </a:ext>
              </a:extLst>
            </a:blip>
            <a:srcRect t="1258" b="4584"/>
            <a:stretch/>
          </p:blipFill>
          <p:spPr>
            <a:xfrm>
              <a:off x="2870687" y="3197253"/>
              <a:ext cx="1522125" cy="1708314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705DA8F-7281-423C-A091-49C5EDB93A98}"/>
                </a:ext>
              </a:extLst>
            </p:cNvPr>
            <p:cNvSpPr/>
            <p:nvPr/>
          </p:nvSpPr>
          <p:spPr>
            <a:xfrm>
              <a:off x="2870687" y="32175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EB855D4-7673-4ABF-98F4-0C063E10A43F}"/>
              </a:ext>
            </a:extLst>
          </p:cNvPr>
          <p:cNvGrpSpPr/>
          <p:nvPr/>
        </p:nvGrpSpPr>
        <p:grpSpPr>
          <a:xfrm>
            <a:off x="4629560" y="3074847"/>
            <a:ext cx="1822256" cy="1737933"/>
            <a:chOff x="4629560" y="3199542"/>
            <a:chExt cx="1822256" cy="1737933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60D8D95-CBF7-4C76-830E-E9BD7811FA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1162" r="34822"/>
            <a:stretch/>
          </p:blipFill>
          <p:spPr>
            <a:xfrm>
              <a:off x="4641712" y="3199542"/>
              <a:ext cx="1810104" cy="1737933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ABE643D-0F5F-4974-B9B5-50A1347C14D8}"/>
                </a:ext>
              </a:extLst>
            </p:cNvPr>
            <p:cNvSpPr/>
            <p:nvPr/>
          </p:nvSpPr>
          <p:spPr>
            <a:xfrm>
              <a:off x="4629560" y="32175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9061C60-3BE9-4A9F-9DDE-2FE12E0F465F}"/>
              </a:ext>
            </a:extLst>
          </p:cNvPr>
          <p:cNvGrpSpPr/>
          <p:nvPr/>
        </p:nvGrpSpPr>
        <p:grpSpPr>
          <a:xfrm>
            <a:off x="1760027" y="4844087"/>
            <a:ext cx="2168648" cy="1511458"/>
            <a:chOff x="1760027" y="4844087"/>
            <a:chExt cx="2168648" cy="151145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ABFA326-D194-4264-94B2-4F5B478F0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792" t="2508" r="2939"/>
            <a:stretch/>
          </p:blipFill>
          <p:spPr>
            <a:xfrm>
              <a:off x="1760027" y="4844087"/>
              <a:ext cx="2168648" cy="1511458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C2447A2-3860-410B-B14C-64035269EBE7}"/>
                </a:ext>
              </a:extLst>
            </p:cNvPr>
            <p:cNvSpPr/>
            <p:nvPr/>
          </p:nvSpPr>
          <p:spPr>
            <a:xfrm>
              <a:off x="1804386" y="4988414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5C65F1-E8EA-4246-A5DD-EB21991FE122}"/>
              </a:ext>
            </a:extLst>
          </p:cNvPr>
          <p:cNvGrpSpPr/>
          <p:nvPr/>
        </p:nvGrpSpPr>
        <p:grpSpPr>
          <a:xfrm>
            <a:off x="4595043" y="4844087"/>
            <a:ext cx="1637841" cy="1550772"/>
            <a:chOff x="4595043" y="4988414"/>
            <a:chExt cx="1637841" cy="144801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73A0B81-682F-47E6-B3D3-F73917484D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12517" b="7430"/>
            <a:stretch/>
          </p:blipFill>
          <p:spPr>
            <a:xfrm>
              <a:off x="4690090" y="4988414"/>
              <a:ext cx="1542794" cy="1448010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53A3095-9349-4937-969D-67E455389784}"/>
                </a:ext>
              </a:extLst>
            </p:cNvPr>
            <p:cNvSpPr/>
            <p:nvPr/>
          </p:nvSpPr>
          <p:spPr>
            <a:xfrm>
              <a:off x="4595043" y="5027927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411617-FB81-4725-9797-1F7EF3946CF4}"/>
              </a:ext>
            </a:extLst>
          </p:cNvPr>
          <p:cNvGrpSpPr/>
          <p:nvPr/>
        </p:nvGrpSpPr>
        <p:grpSpPr>
          <a:xfrm>
            <a:off x="807547" y="1274246"/>
            <a:ext cx="1790456" cy="1687866"/>
            <a:chOff x="3789137" y="1579416"/>
            <a:chExt cx="2564905" cy="2175165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E61C89B-B9BD-4426-AABF-3A8411119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59781" y1="1495" x2="88889" y2="91215"/>
                          <a14:foregroundMark x1="87324" y1="6355" x2="96401" y2="30093"/>
                          <a14:foregroundMark x1="91862" y1="2243" x2="98279" y2="20000"/>
                          <a14:foregroundMark x1="78404" y1="18692" x2="86228" y2="27664"/>
                          <a14:foregroundMark x1="47887" y1="3925" x2="61659" y2="35514"/>
                          <a14:foregroundMark x1="55399" y1="35514" x2="59781" y2="67850"/>
                          <a14:foregroundMark x1="57590" y1="71963" x2="80438" y2="91402"/>
                          <a14:foregroundMark x1="95462" y1="24860" x2="95775" y2="91402"/>
                          <a14:foregroundMark x1="2817" y1="42243" x2="6729" y2="87103"/>
                          <a14:foregroundMark x1="5321" y1="41495" x2="8138" y2="45607"/>
                          <a14:foregroundMark x1="40845" y1="89533" x2="99218" y2="98505"/>
                          <a14:foregroundMark x1="50235" y1="17009" x2="53365" y2="34393"/>
                          <a14:foregroundMark x1="53678" y1="36075" x2="53834" y2="60187"/>
                          <a14:foregroundMark x1="44601" y1="59626" x2="45853" y2="60000"/>
                          <a14:backgroundMark x1="25196" y1="10467" x2="35368" y2="45981"/>
                          <a14:backgroundMark x1="20344" y1="57570" x2="40219" y2="56636"/>
                          <a14:backgroundMark x1="17527" y1="57196" x2="41784" y2="57570"/>
                          <a14:backgroundMark x1="20814" y1="9720" x2="26604" y2="51589"/>
                          <a14:backgroundMark x1="18779" y1="17196" x2="18779" y2="51776"/>
                          <a14:backgroundMark x1="19718" y1="49907" x2="19562" y2="558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9137" y="1607126"/>
              <a:ext cx="2564905" cy="214745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687B01E-949D-4787-AFD4-17C40D0BACBE}"/>
                </a:ext>
              </a:extLst>
            </p:cNvPr>
            <p:cNvSpPr/>
            <p:nvPr/>
          </p:nvSpPr>
          <p:spPr>
            <a:xfrm>
              <a:off x="3789137" y="1579416"/>
              <a:ext cx="555721" cy="47907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7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411038" y="4642545"/>
            <a:ext cx="2041749" cy="663121"/>
            <a:chOff x="1412403" y="4720561"/>
            <a:chExt cx="2041749" cy="663121"/>
          </a:xfrm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1898834" cy="663121"/>
            </a:xfrm>
            <a:prstGeom prst="rect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47242" y="4642545"/>
            <a:ext cx="2687656" cy="663121"/>
            <a:chOff x="1440150" y="4734209"/>
            <a:chExt cx="2250947" cy="663121"/>
          </a:xfrm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2205225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 nhớ cậu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60620" y="4642546"/>
            <a:ext cx="2987434" cy="1266514"/>
            <a:chOff x="1043471" y="4720561"/>
            <a:chExt cx="2987434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043471" y="4766305"/>
              <a:ext cx="2987434" cy="82049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 tích </a:t>
              </a:r>
            </a:p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 tỉ muội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D7FD64-AD51-4AF0-9010-5DF1D881CA47}"/>
              </a:ext>
            </a:extLst>
          </p:cNvPr>
          <p:cNvGrpSpPr/>
          <p:nvPr/>
        </p:nvGrpSpPr>
        <p:grpSpPr>
          <a:xfrm>
            <a:off x="1165065" y="1620166"/>
            <a:ext cx="2877794" cy="2670879"/>
            <a:chOff x="4859620" y="1393219"/>
            <a:chExt cx="2012274" cy="16935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143F44-6F1B-4D68-8734-699AD2302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201" t="10494" r="5472" b="10494"/>
            <a:stretch/>
          </p:blipFill>
          <p:spPr>
            <a:xfrm>
              <a:off x="4868710" y="1420443"/>
              <a:ext cx="2003184" cy="1666364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BE970F-16BC-4579-BF35-DC60031BA217}"/>
                </a:ext>
              </a:extLst>
            </p:cNvPr>
            <p:cNvSpPr/>
            <p:nvPr/>
          </p:nvSpPr>
          <p:spPr>
            <a:xfrm>
              <a:off x="4859620" y="1393219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99EA7A-29D4-4A59-9C81-CD2D8A9BE399}"/>
              </a:ext>
            </a:extLst>
          </p:cNvPr>
          <p:cNvGrpSpPr/>
          <p:nvPr/>
        </p:nvGrpSpPr>
        <p:grpSpPr>
          <a:xfrm>
            <a:off x="4657102" y="1663100"/>
            <a:ext cx="2877796" cy="2722435"/>
            <a:chOff x="2773396" y="1464074"/>
            <a:chExt cx="1644918" cy="1487959"/>
          </a:xfrm>
        </p:grpSpPr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41D6D806-0A9B-46F3-87D4-FADDD53A86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06" t="29991" r="7191" b="25793"/>
            <a:stretch/>
          </p:blipFill>
          <p:spPr bwMode="auto">
            <a:xfrm>
              <a:off x="2773397" y="1464074"/>
              <a:ext cx="1644917" cy="148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502BA1-1647-49C5-93E0-9795486F332C}"/>
                </a:ext>
              </a:extLst>
            </p:cNvPr>
            <p:cNvSpPr/>
            <p:nvPr/>
          </p:nvSpPr>
          <p:spPr>
            <a:xfrm>
              <a:off x="2773396" y="1464074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DEA4AF-4704-4181-B305-FA4EB7DA1BFA}"/>
              </a:ext>
            </a:extLst>
          </p:cNvPr>
          <p:cNvGrpSpPr/>
          <p:nvPr/>
        </p:nvGrpSpPr>
        <p:grpSpPr>
          <a:xfrm>
            <a:off x="8149141" y="1663100"/>
            <a:ext cx="2877794" cy="2627945"/>
            <a:chOff x="3789137" y="1579416"/>
            <a:chExt cx="2564905" cy="217516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0DCBA04-8268-40FF-A7D9-E3BB3903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9781" y1="1495" x2="88889" y2="91215"/>
                          <a14:foregroundMark x1="87324" y1="6355" x2="96401" y2="30093"/>
                          <a14:foregroundMark x1="91862" y1="2243" x2="98279" y2="20000"/>
                          <a14:foregroundMark x1="78404" y1="18692" x2="86228" y2="27664"/>
                          <a14:foregroundMark x1="47887" y1="3925" x2="61659" y2="35514"/>
                          <a14:foregroundMark x1="55399" y1="35514" x2="59781" y2="67850"/>
                          <a14:foregroundMark x1="57590" y1="71963" x2="80438" y2="91402"/>
                          <a14:foregroundMark x1="95462" y1="24860" x2="95775" y2="91402"/>
                          <a14:foregroundMark x1="2817" y1="42243" x2="6729" y2="87103"/>
                          <a14:foregroundMark x1="5321" y1="41495" x2="8138" y2="45607"/>
                          <a14:foregroundMark x1="40845" y1="89533" x2="99218" y2="98505"/>
                          <a14:foregroundMark x1="50235" y1="17009" x2="53365" y2="34393"/>
                          <a14:foregroundMark x1="53678" y1="36075" x2="53834" y2="60187"/>
                          <a14:foregroundMark x1="44601" y1="59626" x2="45853" y2="60000"/>
                          <a14:backgroundMark x1="25196" y1="10467" x2="35368" y2="45981"/>
                          <a14:backgroundMark x1="20344" y1="57570" x2="40219" y2="56636"/>
                          <a14:backgroundMark x1="17527" y1="57196" x2="41784" y2="57570"/>
                          <a14:backgroundMark x1="20814" y1="9720" x2="26604" y2="51589"/>
                          <a14:backgroundMark x1="18779" y1="17196" x2="18779" y2="51776"/>
                          <a14:backgroundMark x1="19718" y1="49907" x2="19562" y2="558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9137" y="1607126"/>
              <a:ext cx="2564905" cy="2147455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F386FB-28A9-49EB-B99D-B4884E32B2D5}"/>
                </a:ext>
              </a:extLst>
            </p:cNvPr>
            <p:cNvSpPr/>
            <p:nvPr/>
          </p:nvSpPr>
          <p:spPr>
            <a:xfrm>
              <a:off x="3789137" y="1579416"/>
              <a:ext cx="555721" cy="47907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417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0485" y="4108342"/>
            <a:ext cx="2103411" cy="626338"/>
            <a:chOff x="1480643" y="4761506"/>
            <a:chExt cx="2103411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732654" y="4803067"/>
              <a:ext cx="18514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 diều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9688" y="4149903"/>
            <a:ext cx="3217399" cy="584776"/>
            <a:chOff x="4603637" y="4757327"/>
            <a:chExt cx="3217399" cy="584776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4643822" y="4757327"/>
              <a:ext cx="313702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cửa nhớ bà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72886" y="4082934"/>
            <a:ext cx="3773431" cy="967755"/>
            <a:chOff x="7806584" y="4694747"/>
            <a:chExt cx="3773431" cy="967755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06584" y="4761716"/>
              <a:ext cx="37734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Nhím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bạn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61894F-B017-4989-A501-ADD2459E9D89}"/>
              </a:ext>
            </a:extLst>
          </p:cNvPr>
          <p:cNvGrpSpPr/>
          <p:nvPr/>
        </p:nvGrpSpPr>
        <p:grpSpPr>
          <a:xfrm>
            <a:off x="862016" y="1470156"/>
            <a:ext cx="3469352" cy="2385031"/>
            <a:chOff x="740629" y="3165567"/>
            <a:chExt cx="1964956" cy="17083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36BE60-2DF9-487D-9DEB-1F7A90A4C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2" b="100000" l="0" r="100000">
                          <a14:foregroundMark x1="80223" y1="2444" x2="91228" y2="12782"/>
                          <a14:foregroundMark x1="81818" y1="9211" x2="79745" y2="24248"/>
                          <a14:foregroundMark x1="80861" y1="13910" x2="67943" y2="40414"/>
                          <a14:foregroundMark x1="86124" y1="21805" x2="86922" y2="48308"/>
                          <a14:foregroundMark x1="98724" y1="16917" x2="98724" y2="63346"/>
                          <a14:foregroundMark x1="95215" y1="16917" x2="92026" y2="42669"/>
                          <a14:foregroundMark x1="94577" y1="5075" x2="87400" y2="24812"/>
                          <a14:foregroundMark x1="82775" y1="3008" x2="98246" y2="3571"/>
                          <a14:foregroundMark x1="85486" y1="12594" x2="79426" y2="34398"/>
                          <a14:foregroundMark x1="59330" y1="46992" x2="84848" y2="43609"/>
                          <a14:foregroundMark x1="78150" y1="67669" x2="79266" y2="75940"/>
                          <a14:foregroundMark x1="73206" y1="69361" x2="77352" y2="76504"/>
                          <a14:foregroundMark x1="97767" y1="64474" x2="98086" y2="82519"/>
                        </a14:backgroundRemoval>
                      </a14:imgEffect>
                    </a14:imgLayer>
                  </a14:imgProps>
                </a:ext>
              </a:extLst>
            </a:blip>
            <a:srcRect l="3023" r="1283"/>
            <a:stretch/>
          </p:blipFill>
          <p:spPr>
            <a:xfrm>
              <a:off x="778910" y="3165567"/>
              <a:ext cx="1926675" cy="1708314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E5350F-A1C8-42E4-8AE7-C896A420B1EE}"/>
                </a:ext>
              </a:extLst>
            </p:cNvPr>
            <p:cNvSpPr/>
            <p:nvPr/>
          </p:nvSpPr>
          <p:spPr>
            <a:xfrm>
              <a:off x="740629" y="33468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C14111-F8C6-4D98-BA82-B5EFA5548B30}"/>
              </a:ext>
            </a:extLst>
          </p:cNvPr>
          <p:cNvGrpSpPr/>
          <p:nvPr/>
        </p:nvGrpSpPr>
        <p:grpSpPr>
          <a:xfrm>
            <a:off x="4868593" y="1470155"/>
            <a:ext cx="2687484" cy="2385031"/>
            <a:chOff x="2870687" y="3197253"/>
            <a:chExt cx="1522125" cy="17083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DC791C5-80B3-421A-96D8-2CB463E68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8021" y1="9836" x2="1604" y2="51002"/>
                          <a14:foregroundMark x1="2674" y1="7104" x2="91176" y2="6011"/>
                          <a14:foregroundMark x1="91176" y1="6740" x2="94385" y2="44991"/>
                          <a14:foregroundMark x1="79679" y1="17122" x2="88503" y2="41712"/>
                          <a14:foregroundMark x1="94385" y1="55373" x2="94385" y2="81056"/>
                          <a14:foregroundMark x1="8021" y1="54645" x2="8556" y2="97632"/>
                          <a14:foregroundMark x1="12834" y1="94718" x2="68984" y2="97632"/>
                          <a14:foregroundMark x1="39840" y1="84335" x2="57754" y2="89435"/>
                          <a14:foregroundMark x1="98128" y1="12386" x2="98663" y2="29326"/>
                          <a14:foregroundMark x1="11765" y1="91803" x2="15508" y2="91803"/>
                          <a14:foregroundMark x1="2674" y1="93625" x2="4813" y2="97996"/>
                          <a14:foregroundMark x1="95989" y1="86521" x2="96524" y2="94718"/>
                          <a14:foregroundMark x1="73797" y1="97632" x2="78610" y2="97996"/>
                          <a14:foregroundMark x1="88503" y1="97996" x2="94385" y2="97996"/>
                          <a14:foregroundMark x1="23797" y1="2368" x2="53476" y2="5282"/>
                          <a14:foregroundMark x1="5882" y1="3097" x2="21123" y2="3097"/>
                        </a14:backgroundRemoval>
                      </a14:imgEffect>
                    </a14:imgLayer>
                  </a14:imgProps>
                </a:ext>
              </a:extLst>
            </a:blip>
            <a:srcRect t="1258" b="4584"/>
            <a:stretch/>
          </p:blipFill>
          <p:spPr>
            <a:xfrm>
              <a:off x="2870687" y="3197253"/>
              <a:ext cx="1522125" cy="1708314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6DBF4-1B9C-40C9-AA54-81BFD1EA39FC}"/>
                </a:ext>
              </a:extLst>
            </p:cNvPr>
            <p:cNvSpPr/>
            <p:nvPr/>
          </p:nvSpPr>
          <p:spPr>
            <a:xfrm>
              <a:off x="2870687" y="32175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B4199A-C6E5-44BB-8075-726102250008}"/>
              </a:ext>
            </a:extLst>
          </p:cNvPr>
          <p:cNvGrpSpPr/>
          <p:nvPr/>
        </p:nvGrpSpPr>
        <p:grpSpPr>
          <a:xfrm>
            <a:off x="8093302" y="1470155"/>
            <a:ext cx="3217399" cy="2426383"/>
            <a:chOff x="4629560" y="3199542"/>
            <a:chExt cx="1822256" cy="17379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F1CA4B-F041-496A-9CC0-B1C218610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162" r="34822"/>
            <a:stretch/>
          </p:blipFill>
          <p:spPr>
            <a:xfrm>
              <a:off x="4641712" y="3199542"/>
              <a:ext cx="1810104" cy="1737933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864990-78E8-4ABB-B763-E9C1E36C7CEB}"/>
                </a:ext>
              </a:extLst>
            </p:cNvPr>
            <p:cNvSpPr/>
            <p:nvPr/>
          </p:nvSpPr>
          <p:spPr>
            <a:xfrm>
              <a:off x="4629560" y="32175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97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7082" y="4365861"/>
            <a:ext cx="5168918" cy="636237"/>
            <a:chOff x="1221333" y="4720388"/>
            <a:chExt cx="5168918" cy="636237"/>
          </a:xfrm>
        </p:grpSpPr>
        <p:sp>
          <p:nvSpPr>
            <p:cNvPr id="9" name="Rectangle 8"/>
            <p:cNvSpPr/>
            <p:nvPr/>
          </p:nvSpPr>
          <p:spPr>
            <a:xfrm>
              <a:off x="1330517" y="4730287"/>
              <a:ext cx="4929802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221333" y="4720388"/>
              <a:ext cx="516891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 A và những người bạn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369597" y="4375760"/>
            <a:ext cx="2715765" cy="640053"/>
            <a:chOff x="7847600" y="4716572"/>
            <a:chExt cx="2715765" cy="640053"/>
          </a:xfrm>
        </p:grpSpPr>
        <p:sp>
          <p:nvSpPr>
            <p:cNvPr id="12" name="Rectangle 11"/>
            <p:cNvSpPr/>
            <p:nvPr/>
          </p:nvSpPr>
          <p:spPr>
            <a:xfrm>
              <a:off x="7847600" y="4730287"/>
              <a:ext cx="2715765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47600" y="4716572"/>
              <a:ext cx="271576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 ông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B6AAA2-4C42-45F7-B807-B511CA56CC7A}"/>
              </a:ext>
            </a:extLst>
          </p:cNvPr>
          <p:cNvGrpSpPr/>
          <p:nvPr/>
        </p:nvGrpSpPr>
        <p:grpSpPr>
          <a:xfrm>
            <a:off x="7165359" y="1352326"/>
            <a:ext cx="2920003" cy="2968155"/>
            <a:chOff x="4595043" y="4988414"/>
            <a:chExt cx="1637841" cy="14480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FF1ACA3-08C9-4D6E-875C-7B10AB8E3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517" b="7430"/>
            <a:stretch/>
          </p:blipFill>
          <p:spPr>
            <a:xfrm>
              <a:off x="4690090" y="4988414"/>
              <a:ext cx="1542794" cy="144801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6180992-CCED-49B7-B8E6-B5666D1E6F5F}"/>
                </a:ext>
              </a:extLst>
            </p:cNvPr>
            <p:cNvSpPr/>
            <p:nvPr/>
          </p:nvSpPr>
          <p:spPr>
            <a:xfrm>
              <a:off x="4595043" y="5027927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F26170-7902-4ABD-8FEC-9E36351E5018}"/>
              </a:ext>
            </a:extLst>
          </p:cNvPr>
          <p:cNvGrpSpPr/>
          <p:nvPr/>
        </p:nvGrpSpPr>
        <p:grpSpPr>
          <a:xfrm>
            <a:off x="1547312" y="1352326"/>
            <a:ext cx="3670956" cy="2661447"/>
            <a:chOff x="1760027" y="4844087"/>
            <a:chExt cx="2168648" cy="151145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25A763A-81E1-4D81-BFB1-BA77207BC2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2" t="2508" r="2939"/>
            <a:stretch/>
          </p:blipFill>
          <p:spPr>
            <a:xfrm>
              <a:off x="1760027" y="4844087"/>
              <a:ext cx="2168648" cy="1511458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52E954-0CE2-4690-91E3-ABC99EDA0A98}"/>
                </a:ext>
              </a:extLst>
            </p:cNvPr>
            <p:cNvSpPr/>
            <p:nvPr/>
          </p:nvSpPr>
          <p:spPr>
            <a:xfrm>
              <a:off x="1804386" y="4988414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4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4A628-7486-47E8-8985-F460BB9CDFBA}"/>
              </a:ext>
            </a:extLst>
          </p:cNvPr>
          <p:cNvSpPr txBox="1"/>
          <p:nvPr/>
        </p:nvSpPr>
        <p:spPr>
          <a:xfrm>
            <a:off x="1669796" y="586747"/>
            <a:ext cx="950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1,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11148D7-C851-4B5F-B6A8-C237BEEA6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36174"/>
              </p:ext>
            </p:extLst>
          </p:nvPr>
        </p:nvGraphicFramePr>
        <p:xfrm>
          <a:off x="1835911" y="2150612"/>
          <a:ext cx="8520177" cy="2855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535">
                  <a:extLst>
                    <a:ext uri="{9D8B030D-6E8A-4147-A177-3AD203B41FA5}">
                      <a16:colId xmlns:a16="http://schemas.microsoft.com/office/drawing/2014/main" val="2764764384"/>
                    </a:ext>
                  </a:extLst>
                </a:gridCol>
                <a:gridCol w="2877654">
                  <a:extLst>
                    <a:ext uri="{9D8B030D-6E8A-4147-A177-3AD203B41FA5}">
                      <a16:colId xmlns:a16="http://schemas.microsoft.com/office/drawing/2014/main" val="4020312473"/>
                    </a:ext>
                  </a:extLst>
                </a:gridCol>
                <a:gridCol w="3744988">
                  <a:extLst>
                    <a:ext uri="{9D8B030D-6E8A-4147-A177-3AD203B41FA5}">
                      <a16:colId xmlns:a16="http://schemas.microsoft.com/office/drawing/2014/main" val="761597406"/>
                    </a:ext>
                  </a:extLst>
                </a:gridCol>
              </a:tblGrid>
              <a:tr h="811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ngữ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vật</a:t>
                      </a:r>
                      <a:endParaRPr lang="en-US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bà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Nết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8233217"/>
                  </a:ext>
                </a:extLst>
              </a:tr>
              <a:tr h="19107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Từ</a:t>
                      </a: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ngữ</a:t>
                      </a: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chỉ</a:t>
                      </a:r>
                      <a:r>
                        <a:rPr 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M: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nhím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nâu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cây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cau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cánh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cửa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	-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suối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855706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A805463-9CF9-4EFC-AE64-EF8FBBEFB951}"/>
              </a:ext>
            </a:extLst>
          </p:cNvPr>
          <p:cNvGrpSpPr/>
          <p:nvPr/>
        </p:nvGrpSpPr>
        <p:grpSpPr>
          <a:xfrm>
            <a:off x="850620" y="586747"/>
            <a:ext cx="584775" cy="769441"/>
            <a:chOff x="3827736" y="1190855"/>
            <a:chExt cx="584775" cy="76944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0B72209-D2E7-4674-8FB9-1C006DB04D3C}"/>
                </a:ext>
              </a:extLst>
            </p:cNvPr>
            <p:cNvSpPr/>
            <p:nvPr/>
          </p:nvSpPr>
          <p:spPr>
            <a:xfrm>
              <a:off x="3827736" y="1318451"/>
              <a:ext cx="584775" cy="58477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31E834-83FC-4331-A3D1-26238F4A18D2}"/>
                </a:ext>
              </a:extLst>
            </p:cNvPr>
            <p:cNvSpPr txBox="1"/>
            <p:nvPr/>
          </p:nvSpPr>
          <p:spPr>
            <a:xfrm>
              <a:off x="3832124" y="1190855"/>
              <a:ext cx="54888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5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411038" y="3852836"/>
            <a:ext cx="2041749" cy="663121"/>
            <a:chOff x="1412403" y="4720561"/>
            <a:chExt cx="2041749" cy="663121"/>
          </a:xfrm>
        </p:grpSpPr>
        <p:sp>
          <p:nvSpPr>
            <p:cNvPr id="7" name="Rectangle 6"/>
            <p:cNvSpPr/>
            <p:nvPr/>
          </p:nvSpPr>
          <p:spPr>
            <a:xfrm>
              <a:off x="1412403" y="4720561"/>
              <a:ext cx="1898834" cy="663121"/>
            </a:xfrm>
            <a:prstGeom prst="rect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602752" y="4762124"/>
              <a:ext cx="1851400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Gọi bạn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47242" y="3852836"/>
            <a:ext cx="2687656" cy="663121"/>
            <a:chOff x="1440150" y="4734209"/>
            <a:chExt cx="2250947" cy="663121"/>
          </a:xfrm>
        </p:grpSpPr>
        <p:sp>
          <p:nvSpPr>
            <p:cNvPr id="13" name="Rectangle 12"/>
            <p:cNvSpPr/>
            <p:nvPr/>
          </p:nvSpPr>
          <p:spPr>
            <a:xfrm>
              <a:off x="1440150" y="4734209"/>
              <a:ext cx="1898834" cy="663121"/>
            </a:xfrm>
            <a:prstGeom prst="rect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485872" y="4762124"/>
              <a:ext cx="2205225" cy="58477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Tớ nhớ cậu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1312" y="3852837"/>
            <a:ext cx="3798300" cy="1266514"/>
            <a:chOff x="794163" y="4720561"/>
            <a:chExt cx="3798300" cy="964672"/>
          </a:xfrm>
        </p:grpSpPr>
        <p:sp>
          <p:nvSpPr>
            <p:cNvPr id="16" name="Rectangle 15"/>
            <p:cNvSpPr/>
            <p:nvPr/>
          </p:nvSpPr>
          <p:spPr>
            <a:xfrm>
              <a:off x="1412403" y="4720561"/>
              <a:ext cx="2263430" cy="964672"/>
            </a:xfrm>
            <a:prstGeom prst="rect">
              <a:avLst/>
            </a:prstGeom>
            <a:ln w="57150">
              <a:solidFill>
                <a:schemeClr val="bg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94163" y="4745146"/>
              <a:ext cx="3798300" cy="44540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Sự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tỉ muội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D7FD64-AD51-4AF0-9010-5DF1D881CA47}"/>
              </a:ext>
            </a:extLst>
          </p:cNvPr>
          <p:cNvGrpSpPr/>
          <p:nvPr/>
        </p:nvGrpSpPr>
        <p:grpSpPr>
          <a:xfrm>
            <a:off x="1165065" y="830457"/>
            <a:ext cx="2877794" cy="2670879"/>
            <a:chOff x="4859620" y="1393219"/>
            <a:chExt cx="2012274" cy="16935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1143F44-6F1B-4D68-8734-699AD23024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201" t="10494" r="5472" b="10494"/>
            <a:stretch/>
          </p:blipFill>
          <p:spPr>
            <a:xfrm>
              <a:off x="4868710" y="1420443"/>
              <a:ext cx="2003184" cy="1666364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BE970F-16BC-4579-BF35-DC60031BA217}"/>
                </a:ext>
              </a:extLst>
            </p:cNvPr>
            <p:cNvSpPr/>
            <p:nvPr/>
          </p:nvSpPr>
          <p:spPr>
            <a:xfrm>
              <a:off x="4859620" y="1393219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99EA7A-29D4-4A59-9C81-CD2D8A9BE399}"/>
              </a:ext>
            </a:extLst>
          </p:cNvPr>
          <p:cNvGrpSpPr/>
          <p:nvPr/>
        </p:nvGrpSpPr>
        <p:grpSpPr>
          <a:xfrm>
            <a:off x="4657102" y="873391"/>
            <a:ext cx="2877796" cy="2722435"/>
            <a:chOff x="2773396" y="1464074"/>
            <a:chExt cx="1644918" cy="1487959"/>
          </a:xfrm>
        </p:grpSpPr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41D6D806-0A9B-46F3-87D4-FADDD53A86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06" t="29991" r="7191" b="25793"/>
            <a:stretch/>
          </p:blipFill>
          <p:spPr bwMode="auto">
            <a:xfrm>
              <a:off x="2773397" y="1464074"/>
              <a:ext cx="1644917" cy="1487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A502BA1-1647-49C5-93E0-9795486F332C}"/>
                </a:ext>
              </a:extLst>
            </p:cNvPr>
            <p:cNvSpPr/>
            <p:nvPr/>
          </p:nvSpPr>
          <p:spPr>
            <a:xfrm>
              <a:off x="2773396" y="1464074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DEA4AF-4704-4181-B305-FA4EB7DA1BFA}"/>
              </a:ext>
            </a:extLst>
          </p:cNvPr>
          <p:cNvGrpSpPr/>
          <p:nvPr/>
        </p:nvGrpSpPr>
        <p:grpSpPr>
          <a:xfrm>
            <a:off x="8149141" y="873391"/>
            <a:ext cx="2877794" cy="2627945"/>
            <a:chOff x="3789137" y="1579416"/>
            <a:chExt cx="2564905" cy="217516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0DCBA04-8268-40FF-A7D9-E3BB39031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59781" y1="1495" x2="88889" y2="91215"/>
                          <a14:foregroundMark x1="87324" y1="6355" x2="96401" y2="30093"/>
                          <a14:foregroundMark x1="91862" y1="2243" x2="98279" y2="20000"/>
                          <a14:foregroundMark x1="78404" y1="18692" x2="86228" y2="27664"/>
                          <a14:foregroundMark x1="47887" y1="3925" x2="61659" y2="35514"/>
                          <a14:foregroundMark x1="55399" y1="35514" x2="59781" y2="67850"/>
                          <a14:foregroundMark x1="57590" y1="71963" x2="80438" y2="91402"/>
                          <a14:foregroundMark x1="95462" y1="24860" x2="95775" y2="91402"/>
                          <a14:foregroundMark x1="2817" y1="42243" x2="6729" y2="87103"/>
                          <a14:foregroundMark x1="5321" y1="41495" x2="8138" y2="45607"/>
                          <a14:foregroundMark x1="40845" y1="89533" x2="99218" y2="98505"/>
                          <a14:foregroundMark x1="50235" y1="17009" x2="53365" y2="34393"/>
                          <a14:foregroundMark x1="53678" y1="36075" x2="53834" y2="60187"/>
                          <a14:foregroundMark x1="44601" y1="59626" x2="45853" y2="60000"/>
                          <a14:backgroundMark x1="25196" y1="10467" x2="35368" y2="45981"/>
                          <a14:backgroundMark x1="20344" y1="57570" x2="40219" y2="56636"/>
                          <a14:backgroundMark x1="17527" y1="57196" x2="41784" y2="57570"/>
                          <a14:backgroundMark x1="20814" y1="9720" x2="26604" y2="51589"/>
                          <a14:backgroundMark x1="18779" y1="17196" x2="18779" y2="51776"/>
                          <a14:backgroundMark x1="19718" y1="49907" x2="19562" y2="558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9137" y="1607126"/>
              <a:ext cx="2564905" cy="2147455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3F386FB-28A9-49EB-B99D-B4884E32B2D5}"/>
                </a:ext>
              </a:extLst>
            </p:cNvPr>
            <p:cNvSpPr/>
            <p:nvPr/>
          </p:nvSpPr>
          <p:spPr>
            <a:xfrm>
              <a:off x="3789137" y="1579416"/>
              <a:ext cx="555721" cy="47907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63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16630" y="3651142"/>
            <a:ext cx="2103411" cy="626338"/>
            <a:chOff x="1480643" y="4761506"/>
            <a:chExt cx="2103411" cy="626338"/>
          </a:xfrm>
        </p:grpSpPr>
        <p:sp>
          <p:nvSpPr>
            <p:cNvPr id="9" name="Rectangle 8"/>
            <p:cNvSpPr/>
            <p:nvPr/>
          </p:nvSpPr>
          <p:spPr>
            <a:xfrm>
              <a:off x="1480643" y="4761506"/>
              <a:ext cx="1898834" cy="626338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1732654" y="4803067"/>
              <a:ext cx="18514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 diều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65833" y="3692703"/>
            <a:ext cx="3217399" cy="584776"/>
            <a:chOff x="4603637" y="4757327"/>
            <a:chExt cx="3217399" cy="584776"/>
          </a:xfrm>
        </p:grpSpPr>
        <p:sp>
          <p:nvSpPr>
            <p:cNvPr id="12" name="Rectangle 11"/>
            <p:cNvSpPr/>
            <p:nvPr/>
          </p:nvSpPr>
          <p:spPr>
            <a:xfrm>
              <a:off x="4603637" y="4757327"/>
              <a:ext cx="3217399" cy="584776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4643822" y="4757327"/>
              <a:ext cx="313702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 cửa nhớ bà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59031" y="3625734"/>
            <a:ext cx="3773431" cy="967755"/>
            <a:chOff x="7806584" y="4694747"/>
            <a:chExt cx="3773431" cy="967755"/>
          </a:xfrm>
        </p:grpSpPr>
        <p:sp>
          <p:nvSpPr>
            <p:cNvPr id="15" name="Rectangle 14"/>
            <p:cNvSpPr/>
            <p:nvPr/>
          </p:nvSpPr>
          <p:spPr>
            <a:xfrm>
              <a:off x="8852293" y="4694747"/>
              <a:ext cx="2297928" cy="967755"/>
            </a:xfrm>
            <a:prstGeom prst="rect">
              <a:avLst/>
            </a:prstGeom>
            <a:ln w="57150">
              <a:noFill/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EDB747-771B-4631-96DB-9670E46260CF}"/>
                </a:ext>
              </a:extLst>
            </p:cNvPr>
            <p:cNvSpPr txBox="1"/>
            <p:nvPr/>
          </p:nvSpPr>
          <p:spPr>
            <a:xfrm>
              <a:off x="7806584" y="4761716"/>
              <a:ext cx="37734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Nhím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bạn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61894F-B017-4989-A501-ADD2459E9D89}"/>
              </a:ext>
            </a:extLst>
          </p:cNvPr>
          <p:cNvGrpSpPr/>
          <p:nvPr/>
        </p:nvGrpSpPr>
        <p:grpSpPr>
          <a:xfrm>
            <a:off x="848161" y="1012956"/>
            <a:ext cx="3469352" cy="2385031"/>
            <a:chOff x="740629" y="3165567"/>
            <a:chExt cx="1964956" cy="17083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36BE60-2DF9-487D-9DEB-1F7A90A4C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2" b="100000" l="0" r="100000">
                          <a14:foregroundMark x1="80223" y1="2444" x2="91228" y2="12782"/>
                          <a14:foregroundMark x1="81818" y1="9211" x2="79745" y2="24248"/>
                          <a14:foregroundMark x1="80861" y1="13910" x2="67943" y2="40414"/>
                          <a14:foregroundMark x1="86124" y1="21805" x2="86922" y2="48308"/>
                          <a14:foregroundMark x1="98724" y1="16917" x2="98724" y2="63346"/>
                          <a14:foregroundMark x1="95215" y1="16917" x2="92026" y2="42669"/>
                          <a14:foregroundMark x1="94577" y1="5075" x2="87400" y2="24812"/>
                          <a14:foregroundMark x1="82775" y1="3008" x2="98246" y2="3571"/>
                          <a14:foregroundMark x1="85486" y1="12594" x2="79426" y2="34398"/>
                          <a14:foregroundMark x1="59330" y1="46992" x2="84848" y2="43609"/>
                          <a14:foregroundMark x1="78150" y1="67669" x2="79266" y2="75940"/>
                          <a14:foregroundMark x1="73206" y1="69361" x2="77352" y2="76504"/>
                          <a14:foregroundMark x1="97767" y1="64474" x2="98086" y2="82519"/>
                        </a14:backgroundRemoval>
                      </a14:imgEffect>
                    </a14:imgLayer>
                  </a14:imgProps>
                </a:ext>
              </a:extLst>
            </a:blip>
            <a:srcRect l="3023" r="1283"/>
            <a:stretch/>
          </p:blipFill>
          <p:spPr>
            <a:xfrm>
              <a:off x="778910" y="3165567"/>
              <a:ext cx="1926675" cy="1708314"/>
            </a:xfrm>
            <a:prstGeom prst="rect">
              <a:avLst/>
            </a:prstGeom>
          </p:spPr>
        </p:pic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AE5350F-A1C8-42E4-8AE7-C896A420B1EE}"/>
                </a:ext>
              </a:extLst>
            </p:cNvPr>
            <p:cNvSpPr/>
            <p:nvPr/>
          </p:nvSpPr>
          <p:spPr>
            <a:xfrm>
              <a:off x="740629" y="33468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C14111-F8C6-4D98-BA82-B5EFA5548B30}"/>
              </a:ext>
            </a:extLst>
          </p:cNvPr>
          <p:cNvGrpSpPr/>
          <p:nvPr/>
        </p:nvGrpSpPr>
        <p:grpSpPr>
          <a:xfrm>
            <a:off x="4854738" y="1012955"/>
            <a:ext cx="2687484" cy="2385031"/>
            <a:chOff x="2870687" y="3197253"/>
            <a:chExt cx="1522125" cy="17083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DC791C5-80B3-421A-96D8-2CB463E68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8021" y1="9836" x2="1604" y2="51002"/>
                          <a14:foregroundMark x1="2674" y1="7104" x2="91176" y2="6011"/>
                          <a14:foregroundMark x1="91176" y1="6740" x2="94385" y2="44991"/>
                          <a14:foregroundMark x1="79679" y1="17122" x2="88503" y2="41712"/>
                          <a14:foregroundMark x1="94385" y1="55373" x2="94385" y2="81056"/>
                          <a14:foregroundMark x1="8021" y1="54645" x2="8556" y2="97632"/>
                          <a14:foregroundMark x1="12834" y1="94718" x2="68984" y2="97632"/>
                          <a14:foregroundMark x1="39840" y1="84335" x2="57754" y2="89435"/>
                          <a14:foregroundMark x1="98128" y1="12386" x2="98663" y2="29326"/>
                          <a14:foregroundMark x1="11765" y1="91803" x2="15508" y2="91803"/>
                          <a14:foregroundMark x1="2674" y1="93625" x2="4813" y2="97996"/>
                          <a14:foregroundMark x1="95989" y1="86521" x2="96524" y2="94718"/>
                          <a14:foregroundMark x1="73797" y1="97632" x2="78610" y2="97996"/>
                          <a14:foregroundMark x1="88503" y1="97996" x2="94385" y2="97996"/>
                          <a14:foregroundMark x1="23797" y1="2368" x2="53476" y2="5282"/>
                          <a14:foregroundMark x1="5882" y1="3097" x2="21123" y2="3097"/>
                        </a14:backgroundRemoval>
                      </a14:imgEffect>
                    </a14:imgLayer>
                  </a14:imgProps>
                </a:ext>
              </a:extLst>
            </a:blip>
            <a:srcRect t="1258" b="4584"/>
            <a:stretch/>
          </p:blipFill>
          <p:spPr>
            <a:xfrm>
              <a:off x="2870687" y="3197253"/>
              <a:ext cx="1522125" cy="1708314"/>
            </a:xfrm>
            <a:prstGeom prst="rect">
              <a:avLst/>
            </a:prstGeom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886DBF4-1B9C-40C9-AA54-81BFD1EA39FC}"/>
                </a:ext>
              </a:extLst>
            </p:cNvPr>
            <p:cNvSpPr/>
            <p:nvPr/>
          </p:nvSpPr>
          <p:spPr>
            <a:xfrm>
              <a:off x="2870687" y="32175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B4199A-C6E5-44BB-8075-726102250008}"/>
              </a:ext>
            </a:extLst>
          </p:cNvPr>
          <p:cNvGrpSpPr/>
          <p:nvPr/>
        </p:nvGrpSpPr>
        <p:grpSpPr>
          <a:xfrm>
            <a:off x="8079447" y="1012955"/>
            <a:ext cx="3217399" cy="2426383"/>
            <a:chOff x="4629560" y="3199542"/>
            <a:chExt cx="1822256" cy="173793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DF1CA4B-F041-496A-9CC0-B1C218610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162" r="34822"/>
            <a:stretch/>
          </p:blipFill>
          <p:spPr>
            <a:xfrm>
              <a:off x="4641712" y="3199542"/>
              <a:ext cx="1810104" cy="1737933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6864990-78E8-4ABB-B763-E9C1E36C7CEB}"/>
                </a:ext>
              </a:extLst>
            </p:cNvPr>
            <p:cNvSpPr/>
            <p:nvPr/>
          </p:nvSpPr>
          <p:spPr>
            <a:xfrm>
              <a:off x="4629560" y="3217593"/>
              <a:ext cx="387927" cy="37747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338</Words>
  <Application>Microsoft Office PowerPoint</Application>
  <PresentationFormat>Widescreen</PresentationFormat>
  <Paragraphs>84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47</cp:revision>
  <dcterms:created xsi:type="dcterms:W3CDTF">2021-07-12T01:24:50Z</dcterms:created>
  <dcterms:modified xsi:type="dcterms:W3CDTF">2021-12-28T06:29:25Z</dcterms:modified>
</cp:coreProperties>
</file>