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899" r:id="rId7"/>
  </p:sldMasterIdLst>
  <p:notesMasterIdLst>
    <p:notesMasterId r:id="rId14"/>
  </p:notesMasterIdLst>
  <p:sldIdLst>
    <p:sldId id="3401" r:id="rId8"/>
    <p:sldId id="2007577102" r:id="rId9"/>
    <p:sldId id="3397" r:id="rId10"/>
    <p:sldId id="265" r:id="rId11"/>
    <p:sldId id="2007577106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gi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43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9919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0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06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40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229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333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2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93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10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15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1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3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="" xmlns:a16="http://schemas.microsoft.com/office/drawing/2014/main" id="{AB3F79C5-ADE8-4378-BCD8-46E6C993F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56441" r="21030" b="17059"/>
          <a:stretch/>
        </p:blipFill>
        <p:spPr bwMode="auto">
          <a:xfrm>
            <a:off x="852093" y="3099871"/>
            <a:ext cx="4617168" cy="3087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983D83-7A65-4E26-907F-6D3E95069D90}"/>
              </a:ext>
            </a:extLst>
          </p:cNvPr>
          <p:cNvGrpSpPr/>
          <p:nvPr/>
        </p:nvGrpSpPr>
        <p:grpSpPr>
          <a:xfrm>
            <a:off x="1164333" y="870167"/>
            <a:ext cx="1635416" cy="560681"/>
            <a:chOff x="974415" y="1351128"/>
            <a:chExt cx="1635416" cy="560681"/>
          </a:xfrm>
        </p:grpSpPr>
        <p:sp>
          <p:nvSpPr>
            <p:cNvPr id="4" name="Rounded Rectangle 6">
              <a:extLst>
                <a:ext uri="{FF2B5EF4-FFF2-40B4-BE49-F238E27FC236}">
                  <a16:creationId xmlns="" xmlns:a16="http://schemas.microsoft.com/office/drawing/2014/main" id="{A270701B-E1D5-48E1-AEA4-5F615FBBD88A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6582EB5-FB12-400C-95D4-C790E2C43195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00488A3D-D2F7-4416-88E8-B07FAEB0A4D4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C6E9420A-B433-4E0A-8D60-DBC93595F5A6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?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375AE9-E35B-4E79-99CB-93CD696A6D96}"/>
              </a:ext>
            </a:extLst>
          </p:cNvPr>
          <p:cNvSpPr txBox="1"/>
          <p:nvPr/>
        </p:nvSpPr>
        <p:spPr>
          <a:xfrm>
            <a:off x="1776712" y="1430848"/>
            <a:ext cx="9315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1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ca,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1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ca.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53FC05-2951-4EB3-8C3B-FB3207204989}"/>
              </a:ext>
            </a:extLst>
          </p:cNvPr>
          <p:cNvSpPr txBox="1"/>
          <p:nvPr/>
        </p:nvSpPr>
        <p:spPr>
          <a:xfrm>
            <a:off x="5532041" y="3185141"/>
            <a:ext cx="62456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="" xmlns:a16="http://schemas.microsoft.com/office/drawing/2014/main" id="{683EB870-D2EB-4BCC-BA28-702CBBC649CD}"/>
              </a:ext>
            </a:extLst>
          </p:cNvPr>
          <p:cNvSpPr/>
          <p:nvPr/>
        </p:nvSpPr>
        <p:spPr>
          <a:xfrm>
            <a:off x="9080080" y="3276582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4F9C16-8158-494B-B06A-CE48F2DCD13E}"/>
              </a:ext>
            </a:extLst>
          </p:cNvPr>
          <p:cNvSpPr txBox="1"/>
          <p:nvPr/>
        </p:nvSpPr>
        <p:spPr>
          <a:xfrm>
            <a:off x="9153383" y="3323462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="" xmlns:a16="http://schemas.microsoft.com/office/drawing/2014/main" id="{82FF9D59-AF81-41E1-B787-6BF143EF8B52}"/>
              </a:ext>
            </a:extLst>
          </p:cNvPr>
          <p:cNvSpPr/>
          <p:nvPr/>
        </p:nvSpPr>
        <p:spPr>
          <a:xfrm>
            <a:off x="9080080" y="3941617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8A57A51-DA5D-4425-972C-22AD716D0BC6}"/>
              </a:ext>
            </a:extLst>
          </p:cNvPr>
          <p:cNvSpPr txBox="1"/>
          <p:nvPr/>
        </p:nvSpPr>
        <p:spPr>
          <a:xfrm>
            <a:off x="9153383" y="3988497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ounded Rectangle 16">
            <a:extLst>
              <a:ext uri="{FF2B5EF4-FFF2-40B4-BE49-F238E27FC236}">
                <a16:creationId xmlns="" xmlns:a16="http://schemas.microsoft.com/office/drawing/2014/main" id="{1B3641EE-C9B3-46DC-9142-B9D510247C7C}"/>
              </a:ext>
            </a:extLst>
          </p:cNvPr>
          <p:cNvSpPr/>
          <p:nvPr/>
        </p:nvSpPr>
        <p:spPr>
          <a:xfrm>
            <a:off x="9861130" y="4567092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46725F-B63A-4EB3-AC25-812825EAEB3C}"/>
              </a:ext>
            </a:extLst>
          </p:cNvPr>
          <p:cNvSpPr txBox="1"/>
          <p:nvPr/>
        </p:nvSpPr>
        <p:spPr>
          <a:xfrm>
            <a:off x="9934433" y="4613972"/>
            <a:ext cx="400751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3436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43D8B2-CBDC-4C5C-B199-2C75418C0BCB}"/>
              </a:ext>
            </a:extLst>
          </p:cNvPr>
          <p:cNvSpPr txBox="1"/>
          <p:nvPr/>
        </p:nvSpPr>
        <p:spPr>
          <a:xfrm>
            <a:off x="2236021" y="4039143"/>
            <a:ext cx="3296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15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+ 30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23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+ 30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53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6A53E74-9C48-48D3-8E6F-C5CB04FC4747}"/>
              </a:ext>
            </a:extLst>
          </p:cNvPr>
          <p:cNvGrpSpPr/>
          <p:nvPr/>
        </p:nvGrpSpPr>
        <p:grpSpPr>
          <a:xfrm>
            <a:off x="1125679" y="1062126"/>
            <a:ext cx="10259057" cy="551191"/>
            <a:chOff x="974415" y="1351128"/>
            <a:chExt cx="10259057" cy="551191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95E48511-46B4-45EB-A5D7-026DCB778129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5D5345E-1859-4333-93AC-934C9ED22DE9}"/>
                </a:ext>
              </a:extLst>
            </p:cNvPr>
            <p:cNvSpPr txBox="1"/>
            <p:nvPr/>
          </p:nvSpPr>
          <p:spPr>
            <a:xfrm>
              <a:off x="1525606" y="1365113"/>
              <a:ext cx="9707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A15765-53B8-41F8-AEA3-D5AF16F7B1F7}"/>
              </a:ext>
            </a:extLst>
          </p:cNvPr>
          <p:cNvSpPr txBox="1"/>
          <p:nvPr/>
        </p:nvSpPr>
        <p:spPr>
          <a:xfrm>
            <a:off x="2588719" y="1730819"/>
            <a:ext cx="3165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25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33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33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8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25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33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25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8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316FC8-82B4-4098-8BD2-BC0FD0438E77}"/>
              </a:ext>
            </a:extLst>
          </p:cNvPr>
          <p:cNvSpPr txBox="1"/>
          <p:nvPr/>
        </p:nvSpPr>
        <p:spPr>
          <a:xfrm>
            <a:off x="6612080" y="1730819"/>
            <a:ext cx="3165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44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+ 19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63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63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44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19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63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19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44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A5D4A62-F7D6-471F-8FCB-D115261F8C28}"/>
              </a:ext>
            </a:extLst>
          </p:cNvPr>
          <p:cNvSpPr txBox="1"/>
          <p:nvPr/>
        </p:nvSpPr>
        <p:spPr>
          <a:xfrm>
            <a:off x="1504503" y="1730819"/>
            <a:ext cx="840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9E6EF6-0B8B-456E-89BC-5591E9E8B51F}"/>
              </a:ext>
            </a:extLst>
          </p:cNvPr>
          <p:cNvSpPr txBox="1"/>
          <p:nvPr/>
        </p:nvSpPr>
        <p:spPr>
          <a:xfrm>
            <a:off x="6264093" y="4039143"/>
            <a:ext cx="3296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42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- 7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+ 16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35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+ 16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51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A45D6AB-98D0-4B25-84EF-46255BA2C1F3}"/>
              </a:ext>
            </a:extLst>
          </p:cNvPr>
          <p:cNvSpPr/>
          <p:nvPr/>
        </p:nvSpPr>
        <p:spPr>
          <a:xfrm>
            <a:off x="4666437" y="1909345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9FD2523-E9BB-4AE3-A372-991C9B4B2E7A}"/>
              </a:ext>
            </a:extLst>
          </p:cNvPr>
          <p:cNvSpPr/>
          <p:nvPr/>
        </p:nvSpPr>
        <p:spPr>
          <a:xfrm>
            <a:off x="4666437" y="2637331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24859E6-983A-4A4A-8C1C-874B247151E7}"/>
              </a:ext>
            </a:extLst>
          </p:cNvPr>
          <p:cNvSpPr/>
          <p:nvPr/>
        </p:nvSpPr>
        <p:spPr>
          <a:xfrm>
            <a:off x="4942025" y="3338237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C4102D9-FFC1-4205-BFC2-8680239C5FF5}"/>
              </a:ext>
            </a:extLst>
          </p:cNvPr>
          <p:cNvSpPr/>
          <p:nvPr/>
        </p:nvSpPr>
        <p:spPr>
          <a:xfrm>
            <a:off x="8970097" y="1909345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3B5AE2F-498C-4440-8889-433CE2921971}"/>
              </a:ext>
            </a:extLst>
          </p:cNvPr>
          <p:cNvSpPr/>
          <p:nvPr/>
        </p:nvSpPr>
        <p:spPr>
          <a:xfrm>
            <a:off x="8970097" y="2637331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AEC1C99-4172-407C-8443-064F28CBBEB0}"/>
              </a:ext>
            </a:extLst>
          </p:cNvPr>
          <p:cNvSpPr/>
          <p:nvPr/>
        </p:nvSpPr>
        <p:spPr>
          <a:xfrm>
            <a:off x="8944893" y="3338237"/>
            <a:ext cx="1181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build="p"/>
      <p:bldP spid="8" grpId="0"/>
      <p:bldP spid="9" grpId="0"/>
      <p:bldP spid="10" grpId="0" uiExpand="1" build="p"/>
      <p:bldP spid="11" grpId="0" build="p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339A71A-8A62-4E4C-813C-A022212324D1}"/>
              </a:ext>
            </a:extLst>
          </p:cNvPr>
          <p:cNvGrpSpPr/>
          <p:nvPr/>
        </p:nvGrpSpPr>
        <p:grpSpPr>
          <a:xfrm>
            <a:off x="870497" y="575544"/>
            <a:ext cx="10259057" cy="1829867"/>
            <a:chOff x="974415" y="1351128"/>
            <a:chExt cx="10259057" cy="182986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E972C30-6040-4131-A4DE-5558020918B4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CDACB9F-1BD1-48AB-BF08-9DDD713FB346}"/>
                </a:ext>
              </a:extLst>
            </p:cNvPr>
            <p:cNvSpPr txBox="1"/>
            <p:nvPr/>
          </p:nvSpPr>
          <p:spPr>
            <a:xfrm>
              <a:off x="1525606" y="1365113"/>
              <a:ext cx="97078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rót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rót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897FF17-2A76-4D1F-AEEA-544F830D4207}"/>
              </a:ext>
            </a:extLst>
          </p:cNvPr>
          <p:cNvGrpSpPr/>
          <p:nvPr/>
        </p:nvGrpSpPr>
        <p:grpSpPr>
          <a:xfrm>
            <a:off x="5295956" y="1927163"/>
            <a:ext cx="3258269" cy="1457183"/>
            <a:chOff x="7144072" y="2067318"/>
            <a:chExt cx="3258269" cy="1457183"/>
          </a:xfrm>
        </p:grpSpPr>
        <p:sp>
          <p:nvSpPr>
            <p:cNvPr id="6" name="Rounded Rectangle 6">
              <a:extLst>
                <a:ext uri="{FF2B5EF4-FFF2-40B4-BE49-F238E27FC236}">
                  <a16:creationId xmlns="" xmlns:a16="http://schemas.microsoft.com/office/drawing/2014/main" id="{DF6C4AB9-8AAE-403C-A2E3-DCE2060D035A}"/>
                </a:ext>
              </a:extLst>
            </p:cNvPr>
            <p:cNvSpPr/>
            <p:nvPr/>
          </p:nvSpPr>
          <p:spPr>
            <a:xfrm>
              <a:off x="7144072" y="2122909"/>
              <a:ext cx="3258269" cy="1380698"/>
            </a:xfrm>
            <a:custGeom>
              <a:avLst/>
              <a:gdLst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74774 h 1470686"/>
                <a:gd name="connsiteX1" fmla="*/ 239188 w 3340100"/>
                <a:gd name="connsiteY1" fmla="*/ 35586 h 1470686"/>
                <a:gd name="connsiteX2" fmla="*/ 3100912 w 3340100"/>
                <a:gd name="connsiteY2" fmla="*/ 35586 h 1470686"/>
                <a:gd name="connsiteX3" fmla="*/ 3340100 w 3340100"/>
                <a:gd name="connsiteY3" fmla="*/ 274774 h 1470686"/>
                <a:gd name="connsiteX4" fmla="*/ 3340100 w 3340100"/>
                <a:gd name="connsiteY4" fmla="*/ 1231498 h 1470686"/>
                <a:gd name="connsiteX5" fmla="*/ 3100912 w 3340100"/>
                <a:gd name="connsiteY5" fmla="*/ 1470686 h 1470686"/>
                <a:gd name="connsiteX6" fmla="*/ 239188 w 3340100"/>
                <a:gd name="connsiteY6" fmla="*/ 1470686 h 1470686"/>
                <a:gd name="connsiteX7" fmla="*/ 0 w 3340100"/>
                <a:gd name="connsiteY7" fmla="*/ 1231498 h 1470686"/>
                <a:gd name="connsiteX8" fmla="*/ 0 w 3340100"/>
                <a:gd name="connsiteY8" fmla="*/ 274774 h 1470686"/>
                <a:gd name="connsiteX0" fmla="*/ 0 w 3340100"/>
                <a:gd name="connsiteY0" fmla="*/ 274774 h 1470686"/>
                <a:gd name="connsiteX1" fmla="*/ 239188 w 3340100"/>
                <a:gd name="connsiteY1" fmla="*/ 35586 h 1470686"/>
                <a:gd name="connsiteX2" fmla="*/ 3100912 w 3340100"/>
                <a:gd name="connsiteY2" fmla="*/ 35586 h 1470686"/>
                <a:gd name="connsiteX3" fmla="*/ 3340100 w 3340100"/>
                <a:gd name="connsiteY3" fmla="*/ 274774 h 1470686"/>
                <a:gd name="connsiteX4" fmla="*/ 3340100 w 3340100"/>
                <a:gd name="connsiteY4" fmla="*/ 1231498 h 1470686"/>
                <a:gd name="connsiteX5" fmla="*/ 3100912 w 3340100"/>
                <a:gd name="connsiteY5" fmla="*/ 1470686 h 1470686"/>
                <a:gd name="connsiteX6" fmla="*/ 239188 w 3340100"/>
                <a:gd name="connsiteY6" fmla="*/ 1470686 h 1470686"/>
                <a:gd name="connsiteX7" fmla="*/ 0 w 3340100"/>
                <a:gd name="connsiteY7" fmla="*/ 1231498 h 1470686"/>
                <a:gd name="connsiteX8" fmla="*/ 0 w 3340100"/>
                <a:gd name="connsiteY8" fmla="*/ 274774 h 1470686"/>
                <a:gd name="connsiteX0" fmla="*/ 0 w 3340100"/>
                <a:gd name="connsiteY0" fmla="*/ 274774 h 1501166"/>
                <a:gd name="connsiteX1" fmla="*/ 239188 w 3340100"/>
                <a:gd name="connsiteY1" fmla="*/ 35586 h 1501166"/>
                <a:gd name="connsiteX2" fmla="*/ 3100912 w 3340100"/>
                <a:gd name="connsiteY2" fmla="*/ 35586 h 1501166"/>
                <a:gd name="connsiteX3" fmla="*/ 3340100 w 3340100"/>
                <a:gd name="connsiteY3" fmla="*/ 274774 h 1501166"/>
                <a:gd name="connsiteX4" fmla="*/ 3340100 w 3340100"/>
                <a:gd name="connsiteY4" fmla="*/ 1231498 h 1501166"/>
                <a:gd name="connsiteX5" fmla="*/ 3100912 w 3340100"/>
                <a:gd name="connsiteY5" fmla="*/ 1470686 h 1501166"/>
                <a:gd name="connsiteX6" fmla="*/ 239188 w 3340100"/>
                <a:gd name="connsiteY6" fmla="*/ 1470686 h 1501166"/>
                <a:gd name="connsiteX7" fmla="*/ 0 w 3340100"/>
                <a:gd name="connsiteY7" fmla="*/ 1231498 h 1501166"/>
                <a:gd name="connsiteX8" fmla="*/ 0 w 3340100"/>
                <a:gd name="connsiteY8" fmla="*/ 274774 h 1501166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0100" h="1527978">
                  <a:moveTo>
                    <a:pt x="0" y="274774"/>
                  </a:moveTo>
                  <a:cubicBezTo>
                    <a:pt x="0" y="142674"/>
                    <a:pt x="107088" y="35586"/>
                    <a:pt x="239188" y="35586"/>
                  </a:cubicBezTo>
                  <a:cubicBezTo>
                    <a:pt x="431096" y="127026"/>
                    <a:pt x="2162244" y="-78714"/>
                    <a:pt x="3100912" y="35586"/>
                  </a:cubicBezTo>
                  <a:cubicBezTo>
                    <a:pt x="3233012" y="35586"/>
                    <a:pt x="3340100" y="142674"/>
                    <a:pt x="3340100" y="274774"/>
                  </a:cubicBezTo>
                  <a:cubicBezTo>
                    <a:pt x="3218180" y="502242"/>
                    <a:pt x="3340100" y="912590"/>
                    <a:pt x="3340100" y="1231498"/>
                  </a:cubicBezTo>
                  <a:cubicBezTo>
                    <a:pt x="3340100" y="1363598"/>
                    <a:pt x="3233012" y="1470686"/>
                    <a:pt x="3100912" y="1470686"/>
                  </a:cubicBezTo>
                  <a:cubicBezTo>
                    <a:pt x="2185104" y="1539266"/>
                    <a:pt x="1193096" y="1554506"/>
                    <a:pt x="239188" y="1470686"/>
                  </a:cubicBezTo>
                  <a:cubicBezTo>
                    <a:pt x="107088" y="1470686"/>
                    <a:pt x="0" y="1363598"/>
                    <a:pt x="0" y="1231498"/>
                  </a:cubicBezTo>
                  <a:cubicBezTo>
                    <a:pt x="60960" y="767810"/>
                    <a:pt x="45720" y="723222"/>
                    <a:pt x="0" y="274774"/>
                  </a:cubicBezTo>
                  <a:close/>
                </a:path>
              </a:pathLst>
            </a:custGeom>
            <a:solidFill>
              <a:srgbClr val="FB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7" name="Picture 2" descr="20210409041757_wm_shs-toan-2-tap-1">
              <a:extLst>
                <a:ext uri="{FF2B5EF4-FFF2-40B4-BE49-F238E27FC236}">
                  <a16:creationId xmlns="" xmlns:a16="http://schemas.microsoft.com/office/drawing/2014/main" id="{936E3DDF-010F-4E03-8D13-E6416D3E81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500" b="48063" l="73860" r="81404">
                          <a14:foregroundMark x1="74474" y1="42750" x2="74474" y2="43563"/>
                          <a14:foregroundMark x1="77895" y1="41750" x2="79474" y2="41938"/>
                          <a14:foregroundMark x1="78509" y1="41813" x2="79737" y2="41813"/>
                          <a14:foregroundMark x1="80877" y1="42875" x2="80965" y2="45625"/>
                          <a14:foregroundMark x1="80877" y1="43063" x2="81053" y2="43438"/>
                          <a14:foregroundMark x1="80877" y1="44063" x2="80877" y2="47313"/>
                          <a14:foregroundMark x1="80965" y1="45313" x2="80965" y2="47250"/>
                          <a14:foregroundMark x1="75263" y1="47875" x2="80263" y2="47813"/>
                          <a14:foregroundMark x1="77105" y1="47875" x2="80175" y2="47813"/>
                          <a14:foregroundMark x1="75789" y1="41813" x2="76228" y2="41813"/>
                          <a14:foregroundMark x1="75175" y1="41813" x2="75088" y2="42313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9" t="41219" r="17847" b="51447"/>
            <a:stretch/>
          </p:blipFill>
          <p:spPr bwMode="auto">
            <a:xfrm>
              <a:off x="9451040" y="2342026"/>
              <a:ext cx="850056" cy="1010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20210409041757_wm_shs-toan-2-tap-1">
              <a:extLst>
                <a:ext uri="{FF2B5EF4-FFF2-40B4-BE49-F238E27FC236}">
                  <a16:creationId xmlns="" xmlns:a16="http://schemas.microsoft.com/office/drawing/2014/main" id="{D5352F0E-9533-48B8-8652-67CE13F8FD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938" b="69938" l="55175" r="80526">
                          <a14:foregroundMark x1="67544" y1="64938" x2="70439" y2="68625"/>
                          <a14:foregroundMark x1="76404" y1="64813" x2="79825" y2="69000"/>
                          <a14:foregroundMark x1="67105" y1="68875" x2="70526" y2="68875"/>
                          <a14:foregroundMark x1="75789" y1="69375" x2="79561" y2="69250"/>
                          <a14:foregroundMark x1="75088" y1="65375" x2="75175" y2="68625"/>
                          <a14:foregroundMark x1="80175" y1="65500" x2="80175" y2="68813"/>
                          <a14:foregroundMark x1="77807" y1="64688" x2="79298" y2="64688"/>
                          <a14:foregroundMark x1="68860" y1="64813" x2="70263" y2="64813"/>
                          <a14:foregroundMark x1="66667" y1="65438" x2="66579" y2="68438"/>
                          <a14:foregroundMark x1="66667" y1="68438" x2="67018" y2="68813"/>
                          <a14:foregroundMark x1="67281" y1="65125" x2="66667" y2="65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01" t="61699" r="18654" b="29125"/>
            <a:stretch/>
          </p:blipFill>
          <p:spPr bwMode="auto">
            <a:xfrm>
              <a:off x="7273831" y="2067318"/>
              <a:ext cx="743176" cy="128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20210409041757_wm_shs-toan-2-tap-1">
              <a:extLst>
                <a:ext uri="{FF2B5EF4-FFF2-40B4-BE49-F238E27FC236}">
                  <a16:creationId xmlns="" xmlns:a16="http://schemas.microsoft.com/office/drawing/2014/main" id="{AFD586EA-B3D9-4E4B-B7F7-4CE27A4FD7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938" b="69938" l="55175" r="80526">
                          <a14:foregroundMark x1="67544" y1="64938" x2="70439" y2="68625"/>
                          <a14:foregroundMark x1="76404" y1="64813" x2="79825" y2="69000"/>
                          <a14:foregroundMark x1="67105" y1="68875" x2="70526" y2="68875"/>
                          <a14:foregroundMark x1="75789" y1="69375" x2="79561" y2="69250"/>
                          <a14:foregroundMark x1="75088" y1="65375" x2="75175" y2="68625"/>
                          <a14:foregroundMark x1="80175" y1="65500" x2="80175" y2="68813"/>
                          <a14:foregroundMark x1="77807" y1="64688" x2="79298" y2="64688"/>
                          <a14:foregroundMark x1="68860" y1="64813" x2="70263" y2="64813"/>
                          <a14:foregroundMark x1="66667" y1="65438" x2="66579" y2="68438"/>
                          <a14:foregroundMark x1="66667" y1="68438" x2="67018" y2="68813"/>
                          <a14:foregroundMark x1="67281" y1="65125" x2="66667" y2="65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9" t="61699" r="34840" b="29125"/>
            <a:stretch/>
          </p:blipFill>
          <p:spPr bwMode="auto">
            <a:xfrm>
              <a:off x="8214140" y="2238916"/>
              <a:ext cx="1032275" cy="128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98F5C3F-C1BE-4E27-9FC3-125BB3BBD7B9}"/>
              </a:ext>
            </a:extLst>
          </p:cNvPr>
          <p:cNvGrpSpPr/>
          <p:nvPr/>
        </p:nvGrpSpPr>
        <p:grpSpPr>
          <a:xfrm>
            <a:off x="5295956" y="3419043"/>
            <a:ext cx="3258269" cy="1548569"/>
            <a:chOff x="7144072" y="3715761"/>
            <a:chExt cx="3258269" cy="1548569"/>
          </a:xfrm>
        </p:grpSpPr>
        <p:sp>
          <p:nvSpPr>
            <p:cNvPr id="11" name="Rounded Rectangle 6">
              <a:extLst>
                <a:ext uri="{FF2B5EF4-FFF2-40B4-BE49-F238E27FC236}">
                  <a16:creationId xmlns="" xmlns:a16="http://schemas.microsoft.com/office/drawing/2014/main" id="{79888325-76D2-4569-9A45-79CF2435A19B}"/>
                </a:ext>
              </a:extLst>
            </p:cNvPr>
            <p:cNvSpPr/>
            <p:nvPr/>
          </p:nvSpPr>
          <p:spPr>
            <a:xfrm>
              <a:off x="7144072" y="3715761"/>
              <a:ext cx="3258269" cy="1548569"/>
            </a:xfrm>
            <a:custGeom>
              <a:avLst/>
              <a:gdLst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74774 h 1470686"/>
                <a:gd name="connsiteX1" fmla="*/ 239188 w 3340100"/>
                <a:gd name="connsiteY1" fmla="*/ 35586 h 1470686"/>
                <a:gd name="connsiteX2" fmla="*/ 3100912 w 3340100"/>
                <a:gd name="connsiteY2" fmla="*/ 35586 h 1470686"/>
                <a:gd name="connsiteX3" fmla="*/ 3340100 w 3340100"/>
                <a:gd name="connsiteY3" fmla="*/ 274774 h 1470686"/>
                <a:gd name="connsiteX4" fmla="*/ 3340100 w 3340100"/>
                <a:gd name="connsiteY4" fmla="*/ 1231498 h 1470686"/>
                <a:gd name="connsiteX5" fmla="*/ 3100912 w 3340100"/>
                <a:gd name="connsiteY5" fmla="*/ 1470686 h 1470686"/>
                <a:gd name="connsiteX6" fmla="*/ 239188 w 3340100"/>
                <a:gd name="connsiteY6" fmla="*/ 1470686 h 1470686"/>
                <a:gd name="connsiteX7" fmla="*/ 0 w 3340100"/>
                <a:gd name="connsiteY7" fmla="*/ 1231498 h 1470686"/>
                <a:gd name="connsiteX8" fmla="*/ 0 w 3340100"/>
                <a:gd name="connsiteY8" fmla="*/ 274774 h 1470686"/>
                <a:gd name="connsiteX0" fmla="*/ 0 w 3340100"/>
                <a:gd name="connsiteY0" fmla="*/ 274774 h 1470686"/>
                <a:gd name="connsiteX1" fmla="*/ 239188 w 3340100"/>
                <a:gd name="connsiteY1" fmla="*/ 35586 h 1470686"/>
                <a:gd name="connsiteX2" fmla="*/ 3100912 w 3340100"/>
                <a:gd name="connsiteY2" fmla="*/ 35586 h 1470686"/>
                <a:gd name="connsiteX3" fmla="*/ 3340100 w 3340100"/>
                <a:gd name="connsiteY3" fmla="*/ 274774 h 1470686"/>
                <a:gd name="connsiteX4" fmla="*/ 3340100 w 3340100"/>
                <a:gd name="connsiteY4" fmla="*/ 1231498 h 1470686"/>
                <a:gd name="connsiteX5" fmla="*/ 3100912 w 3340100"/>
                <a:gd name="connsiteY5" fmla="*/ 1470686 h 1470686"/>
                <a:gd name="connsiteX6" fmla="*/ 239188 w 3340100"/>
                <a:gd name="connsiteY6" fmla="*/ 1470686 h 1470686"/>
                <a:gd name="connsiteX7" fmla="*/ 0 w 3340100"/>
                <a:gd name="connsiteY7" fmla="*/ 1231498 h 1470686"/>
                <a:gd name="connsiteX8" fmla="*/ 0 w 3340100"/>
                <a:gd name="connsiteY8" fmla="*/ 274774 h 1470686"/>
                <a:gd name="connsiteX0" fmla="*/ 0 w 3340100"/>
                <a:gd name="connsiteY0" fmla="*/ 274774 h 1501166"/>
                <a:gd name="connsiteX1" fmla="*/ 239188 w 3340100"/>
                <a:gd name="connsiteY1" fmla="*/ 35586 h 1501166"/>
                <a:gd name="connsiteX2" fmla="*/ 3100912 w 3340100"/>
                <a:gd name="connsiteY2" fmla="*/ 35586 h 1501166"/>
                <a:gd name="connsiteX3" fmla="*/ 3340100 w 3340100"/>
                <a:gd name="connsiteY3" fmla="*/ 274774 h 1501166"/>
                <a:gd name="connsiteX4" fmla="*/ 3340100 w 3340100"/>
                <a:gd name="connsiteY4" fmla="*/ 1231498 h 1501166"/>
                <a:gd name="connsiteX5" fmla="*/ 3100912 w 3340100"/>
                <a:gd name="connsiteY5" fmla="*/ 1470686 h 1501166"/>
                <a:gd name="connsiteX6" fmla="*/ 239188 w 3340100"/>
                <a:gd name="connsiteY6" fmla="*/ 1470686 h 1501166"/>
                <a:gd name="connsiteX7" fmla="*/ 0 w 3340100"/>
                <a:gd name="connsiteY7" fmla="*/ 1231498 h 1501166"/>
                <a:gd name="connsiteX8" fmla="*/ 0 w 3340100"/>
                <a:gd name="connsiteY8" fmla="*/ 274774 h 1501166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0100" h="1527978">
                  <a:moveTo>
                    <a:pt x="0" y="274774"/>
                  </a:moveTo>
                  <a:cubicBezTo>
                    <a:pt x="0" y="142674"/>
                    <a:pt x="107088" y="35586"/>
                    <a:pt x="239188" y="35586"/>
                  </a:cubicBezTo>
                  <a:cubicBezTo>
                    <a:pt x="431096" y="127026"/>
                    <a:pt x="2162244" y="-78714"/>
                    <a:pt x="3100912" y="35586"/>
                  </a:cubicBezTo>
                  <a:cubicBezTo>
                    <a:pt x="3233012" y="35586"/>
                    <a:pt x="3340100" y="142674"/>
                    <a:pt x="3340100" y="274774"/>
                  </a:cubicBezTo>
                  <a:cubicBezTo>
                    <a:pt x="3218180" y="502242"/>
                    <a:pt x="3340100" y="912590"/>
                    <a:pt x="3340100" y="1231498"/>
                  </a:cubicBezTo>
                  <a:cubicBezTo>
                    <a:pt x="3340100" y="1363598"/>
                    <a:pt x="3233012" y="1470686"/>
                    <a:pt x="3100912" y="1470686"/>
                  </a:cubicBezTo>
                  <a:cubicBezTo>
                    <a:pt x="2185104" y="1539266"/>
                    <a:pt x="1193096" y="1554506"/>
                    <a:pt x="239188" y="1470686"/>
                  </a:cubicBezTo>
                  <a:cubicBezTo>
                    <a:pt x="107088" y="1470686"/>
                    <a:pt x="0" y="1363598"/>
                    <a:pt x="0" y="1231498"/>
                  </a:cubicBezTo>
                  <a:cubicBezTo>
                    <a:pt x="60960" y="767810"/>
                    <a:pt x="45720" y="723222"/>
                    <a:pt x="0" y="274774"/>
                  </a:cubicBezTo>
                  <a:close/>
                </a:path>
              </a:pathLst>
            </a:custGeom>
            <a:solidFill>
              <a:srgbClr val="D1E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2" name="Picture 4" descr="20210409041757_wm_shs-toan-2-tap-1">
              <a:extLst>
                <a:ext uri="{FF2B5EF4-FFF2-40B4-BE49-F238E27FC236}">
                  <a16:creationId xmlns="" xmlns:a16="http://schemas.microsoft.com/office/drawing/2014/main" id="{B046C99D-8EA8-4ABC-ACA1-C45CE9A05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125" b="59625" l="71930" r="82544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0" t="50014" r="16170" b="39924"/>
            <a:stretch/>
          </p:blipFill>
          <p:spPr bwMode="auto">
            <a:xfrm>
              <a:off x="9122342" y="3785193"/>
              <a:ext cx="1221853" cy="140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20210409041757_wm_shs-toan-2-tap-1">
              <a:extLst>
                <a:ext uri="{FF2B5EF4-FFF2-40B4-BE49-F238E27FC236}">
                  <a16:creationId xmlns="" xmlns:a16="http://schemas.microsoft.com/office/drawing/2014/main" id="{8CC0513E-F5F4-4565-A657-3E836611D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938" b="69938" l="55175" r="80526">
                          <a14:foregroundMark x1="67544" y1="64938" x2="70439" y2="68625"/>
                          <a14:foregroundMark x1="76404" y1="64813" x2="79825" y2="69000"/>
                          <a14:foregroundMark x1="67105" y1="68875" x2="70526" y2="68875"/>
                          <a14:foregroundMark x1="75789" y1="69375" x2="79561" y2="69250"/>
                          <a14:foregroundMark x1="75088" y1="65375" x2="75175" y2="68625"/>
                          <a14:foregroundMark x1="80175" y1="65500" x2="80175" y2="68813"/>
                          <a14:foregroundMark x1="77807" y1="64688" x2="79298" y2="64688"/>
                          <a14:foregroundMark x1="68860" y1="64813" x2="70263" y2="64813"/>
                          <a14:foregroundMark x1="66667" y1="65438" x2="66579" y2="68438"/>
                          <a14:foregroundMark x1="66667" y1="68438" x2="67018" y2="68813"/>
                          <a14:foregroundMark x1="67281" y1="65125" x2="66667" y2="65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4" t="61699" r="27669" b="29125"/>
            <a:stretch/>
          </p:blipFill>
          <p:spPr bwMode="auto">
            <a:xfrm>
              <a:off x="7201270" y="3847250"/>
              <a:ext cx="705395" cy="128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41757_wm_shs-toan-2-tap-1">
              <a:extLst>
                <a:ext uri="{FF2B5EF4-FFF2-40B4-BE49-F238E27FC236}">
                  <a16:creationId xmlns="" xmlns:a16="http://schemas.microsoft.com/office/drawing/2014/main" id="{D073C03E-D6F7-4754-80F2-77211E1BAD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500" b="48063" l="73860" r="81404">
                          <a14:foregroundMark x1="74474" y1="42750" x2="74474" y2="43563"/>
                          <a14:foregroundMark x1="77895" y1="41750" x2="79474" y2="41938"/>
                          <a14:foregroundMark x1="78509" y1="41813" x2="79737" y2="41813"/>
                          <a14:foregroundMark x1="80877" y1="42875" x2="80965" y2="45625"/>
                          <a14:foregroundMark x1="80877" y1="43063" x2="81053" y2="43438"/>
                          <a14:foregroundMark x1="80877" y1="44063" x2="80877" y2="47313"/>
                          <a14:foregroundMark x1="80965" y1="45313" x2="80965" y2="47250"/>
                          <a14:foregroundMark x1="75263" y1="47875" x2="80263" y2="47813"/>
                          <a14:foregroundMark x1="77105" y1="47875" x2="80175" y2="47813"/>
                          <a14:foregroundMark x1="75789" y1="41813" x2="76228" y2="41813"/>
                          <a14:foregroundMark x1="75175" y1="41813" x2="75088" y2="42313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9" t="41219" r="17847" b="51447"/>
            <a:stretch/>
          </p:blipFill>
          <p:spPr bwMode="auto">
            <a:xfrm>
              <a:off x="8072983" y="4031333"/>
              <a:ext cx="850056" cy="1010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A344FA7-8C4E-41FF-BF58-6496C6BE79D1}"/>
              </a:ext>
            </a:extLst>
          </p:cNvPr>
          <p:cNvGrpSpPr/>
          <p:nvPr/>
        </p:nvGrpSpPr>
        <p:grpSpPr>
          <a:xfrm>
            <a:off x="5295956" y="5032496"/>
            <a:ext cx="3258269" cy="1380698"/>
            <a:chOff x="7144072" y="5042021"/>
            <a:chExt cx="3258269" cy="1380698"/>
          </a:xfrm>
        </p:grpSpPr>
        <p:sp>
          <p:nvSpPr>
            <p:cNvPr id="16" name="Rounded Rectangle 6">
              <a:extLst>
                <a:ext uri="{FF2B5EF4-FFF2-40B4-BE49-F238E27FC236}">
                  <a16:creationId xmlns="" xmlns:a16="http://schemas.microsoft.com/office/drawing/2014/main" id="{09BC01DC-C9F1-4084-9D87-604AE33E149D}"/>
                </a:ext>
              </a:extLst>
            </p:cNvPr>
            <p:cNvSpPr/>
            <p:nvPr/>
          </p:nvSpPr>
          <p:spPr>
            <a:xfrm>
              <a:off x="7144072" y="5042021"/>
              <a:ext cx="3258269" cy="1380698"/>
            </a:xfrm>
            <a:custGeom>
              <a:avLst/>
              <a:gdLst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39188 h 1435100"/>
                <a:gd name="connsiteX1" fmla="*/ 239188 w 3340100"/>
                <a:gd name="connsiteY1" fmla="*/ 0 h 1435100"/>
                <a:gd name="connsiteX2" fmla="*/ 3100912 w 3340100"/>
                <a:gd name="connsiteY2" fmla="*/ 0 h 1435100"/>
                <a:gd name="connsiteX3" fmla="*/ 3340100 w 3340100"/>
                <a:gd name="connsiteY3" fmla="*/ 239188 h 1435100"/>
                <a:gd name="connsiteX4" fmla="*/ 3340100 w 3340100"/>
                <a:gd name="connsiteY4" fmla="*/ 1195912 h 1435100"/>
                <a:gd name="connsiteX5" fmla="*/ 3100912 w 3340100"/>
                <a:gd name="connsiteY5" fmla="*/ 1435100 h 1435100"/>
                <a:gd name="connsiteX6" fmla="*/ 239188 w 3340100"/>
                <a:gd name="connsiteY6" fmla="*/ 1435100 h 1435100"/>
                <a:gd name="connsiteX7" fmla="*/ 0 w 3340100"/>
                <a:gd name="connsiteY7" fmla="*/ 1195912 h 1435100"/>
                <a:gd name="connsiteX8" fmla="*/ 0 w 3340100"/>
                <a:gd name="connsiteY8" fmla="*/ 239188 h 1435100"/>
                <a:gd name="connsiteX0" fmla="*/ 0 w 3340100"/>
                <a:gd name="connsiteY0" fmla="*/ 274774 h 1470686"/>
                <a:gd name="connsiteX1" fmla="*/ 239188 w 3340100"/>
                <a:gd name="connsiteY1" fmla="*/ 35586 h 1470686"/>
                <a:gd name="connsiteX2" fmla="*/ 3100912 w 3340100"/>
                <a:gd name="connsiteY2" fmla="*/ 35586 h 1470686"/>
                <a:gd name="connsiteX3" fmla="*/ 3340100 w 3340100"/>
                <a:gd name="connsiteY3" fmla="*/ 274774 h 1470686"/>
                <a:gd name="connsiteX4" fmla="*/ 3340100 w 3340100"/>
                <a:gd name="connsiteY4" fmla="*/ 1231498 h 1470686"/>
                <a:gd name="connsiteX5" fmla="*/ 3100912 w 3340100"/>
                <a:gd name="connsiteY5" fmla="*/ 1470686 h 1470686"/>
                <a:gd name="connsiteX6" fmla="*/ 239188 w 3340100"/>
                <a:gd name="connsiteY6" fmla="*/ 1470686 h 1470686"/>
                <a:gd name="connsiteX7" fmla="*/ 0 w 3340100"/>
                <a:gd name="connsiteY7" fmla="*/ 1231498 h 1470686"/>
                <a:gd name="connsiteX8" fmla="*/ 0 w 3340100"/>
                <a:gd name="connsiteY8" fmla="*/ 274774 h 1470686"/>
                <a:gd name="connsiteX0" fmla="*/ 0 w 3340100"/>
                <a:gd name="connsiteY0" fmla="*/ 274774 h 1470686"/>
                <a:gd name="connsiteX1" fmla="*/ 239188 w 3340100"/>
                <a:gd name="connsiteY1" fmla="*/ 35586 h 1470686"/>
                <a:gd name="connsiteX2" fmla="*/ 3100912 w 3340100"/>
                <a:gd name="connsiteY2" fmla="*/ 35586 h 1470686"/>
                <a:gd name="connsiteX3" fmla="*/ 3340100 w 3340100"/>
                <a:gd name="connsiteY3" fmla="*/ 274774 h 1470686"/>
                <a:gd name="connsiteX4" fmla="*/ 3340100 w 3340100"/>
                <a:gd name="connsiteY4" fmla="*/ 1231498 h 1470686"/>
                <a:gd name="connsiteX5" fmla="*/ 3100912 w 3340100"/>
                <a:gd name="connsiteY5" fmla="*/ 1470686 h 1470686"/>
                <a:gd name="connsiteX6" fmla="*/ 239188 w 3340100"/>
                <a:gd name="connsiteY6" fmla="*/ 1470686 h 1470686"/>
                <a:gd name="connsiteX7" fmla="*/ 0 w 3340100"/>
                <a:gd name="connsiteY7" fmla="*/ 1231498 h 1470686"/>
                <a:gd name="connsiteX8" fmla="*/ 0 w 3340100"/>
                <a:gd name="connsiteY8" fmla="*/ 274774 h 1470686"/>
                <a:gd name="connsiteX0" fmla="*/ 0 w 3340100"/>
                <a:gd name="connsiteY0" fmla="*/ 274774 h 1501166"/>
                <a:gd name="connsiteX1" fmla="*/ 239188 w 3340100"/>
                <a:gd name="connsiteY1" fmla="*/ 35586 h 1501166"/>
                <a:gd name="connsiteX2" fmla="*/ 3100912 w 3340100"/>
                <a:gd name="connsiteY2" fmla="*/ 35586 h 1501166"/>
                <a:gd name="connsiteX3" fmla="*/ 3340100 w 3340100"/>
                <a:gd name="connsiteY3" fmla="*/ 274774 h 1501166"/>
                <a:gd name="connsiteX4" fmla="*/ 3340100 w 3340100"/>
                <a:gd name="connsiteY4" fmla="*/ 1231498 h 1501166"/>
                <a:gd name="connsiteX5" fmla="*/ 3100912 w 3340100"/>
                <a:gd name="connsiteY5" fmla="*/ 1470686 h 1501166"/>
                <a:gd name="connsiteX6" fmla="*/ 239188 w 3340100"/>
                <a:gd name="connsiteY6" fmla="*/ 1470686 h 1501166"/>
                <a:gd name="connsiteX7" fmla="*/ 0 w 3340100"/>
                <a:gd name="connsiteY7" fmla="*/ 1231498 h 1501166"/>
                <a:gd name="connsiteX8" fmla="*/ 0 w 3340100"/>
                <a:gd name="connsiteY8" fmla="*/ 274774 h 1501166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  <a:gd name="connsiteX0" fmla="*/ 0 w 3340100"/>
                <a:gd name="connsiteY0" fmla="*/ 274774 h 1527978"/>
                <a:gd name="connsiteX1" fmla="*/ 239188 w 3340100"/>
                <a:gd name="connsiteY1" fmla="*/ 35586 h 1527978"/>
                <a:gd name="connsiteX2" fmla="*/ 3100912 w 3340100"/>
                <a:gd name="connsiteY2" fmla="*/ 35586 h 1527978"/>
                <a:gd name="connsiteX3" fmla="*/ 3340100 w 3340100"/>
                <a:gd name="connsiteY3" fmla="*/ 274774 h 1527978"/>
                <a:gd name="connsiteX4" fmla="*/ 3340100 w 3340100"/>
                <a:gd name="connsiteY4" fmla="*/ 1231498 h 1527978"/>
                <a:gd name="connsiteX5" fmla="*/ 3100912 w 3340100"/>
                <a:gd name="connsiteY5" fmla="*/ 1470686 h 1527978"/>
                <a:gd name="connsiteX6" fmla="*/ 239188 w 3340100"/>
                <a:gd name="connsiteY6" fmla="*/ 1470686 h 1527978"/>
                <a:gd name="connsiteX7" fmla="*/ 0 w 3340100"/>
                <a:gd name="connsiteY7" fmla="*/ 1231498 h 1527978"/>
                <a:gd name="connsiteX8" fmla="*/ 0 w 3340100"/>
                <a:gd name="connsiteY8" fmla="*/ 274774 h 152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0100" h="1527978">
                  <a:moveTo>
                    <a:pt x="0" y="274774"/>
                  </a:moveTo>
                  <a:cubicBezTo>
                    <a:pt x="0" y="142674"/>
                    <a:pt x="107088" y="35586"/>
                    <a:pt x="239188" y="35586"/>
                  </a:cubicBezTo>
                  <a:cubicBezTo>
                    <a:pt x="431096" y="127026"/>
                    <a:pt x="2162244" y="-78714"/>
                    <a:pt x="3100912" y="35586"/>
                  </a:cubicBezTo>
                  <a:cubicBezTo>
                    <a:pt x="3233012" y="35586"/>
                    <a:pt x="3340100" y="142674"/>
                    <a:pt x="3340100" y="274774"/>
                  </a:cubicBezTo>
                  <a:cubicBezTo>
                    <a:pt x="3218180" y="502242"/>
                    <a:pt x="3340100" y="912590"/>
                    <a:pt x="3340100" y="1231498"/>
                  </a:cubicBezTo>
                  <a:cubicBezTo>
                    <a:pt x="3340100" y="1363598"/>
                    <a:pt x="3233012" y="1470686"/>
                    <a:pt x="3100912" y="1470686"/>
                  </a:cubicBezTo>
                  <a:cubicBezTo>
                    <a:pt x="2185104" y="1539266"/>
                    <a:pt x="1193096" y="1554506"/>
                    <a:pt x="239188" y="1470686"/>
                  </a:cubicBezTo>
                  <a:cubicBezTo>
                    <a:pt x="107088" y="1470686"/>
                    <a:pt x="0" y="1363598"/>
                    <a:pt x="0" y="1231498"/>
                  </a:cubicBezTo>
                  <a:cubicBezTo>
                    <a:pt x="60960" y="767810"/>
                    <a:pt x="45720" y="723222"/>
                    <a:pt x="0" y="274774"/>
                  </a:cubicBezTo>
                  <a:close/>
                </a:path>
              </a:pathLst>
            </a:custGeom>
            <a:solidFill>
              <a:srgbClr val="FDE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7" name="Picture 4" descr="20210409041757_wm_shs-toan-2-tap-1">
              <a:extLst>
                <a:ext uri="{FF2B5EF4-FFF2-40B4-BE49-F238E27FC236}">
                  <a16:creationId xmlns="" xmlns:a16="http://schemas.microsoft.com/office/drawing/2014/main" id="{BF673F17-FDB5-4859-9805-D298B4E2FC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938" b="69938" l="55175" r="80526">
                          <a14:foregroundMark x1="67544" y1="64938" x2="70439" y2="68625"/>
                          <a14:foregroundMark x1="76404" y1="64813" x2="79825" y2="69000"/>
                          <a14:foregroundMark x1="67105" y1="68875" x2="70526" y2="68875"/>
                          <a14:foregroundMark x1="75789" y1="69375" x2="79561" y2="69250"/>
                          <a14:foregroundMark x1="75088" y1="65375" x2="75175" y2="68625"/>
                          <a14:foregroundMark x1="80175" y1="65500" x2="80175" y2="68813"/>
                          <a14:foregroundMark x1="77807" y1="64688" x2="79298" y2="64688"/>
                          <a14:foregroundMark x1="68860" y1="64813" x2="70263" y2="64813"/>
                          <a14:foregroundMark x1="66667" y1="65438" x2="66579" y2="68438"/>
                          <a14:foregroundMark x1="66667" y1="68438" x2="67018" y2="68813"/>
                          <a14:foregroundMark x1="67281" y1="65125" x2="66667" y2="65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19" t="61699" r="34840" b="29125"/>
            <a:stretch/>
          </p:blipFill>
          <p:spPr bwMode="auto">
            <a:xfrm>
              <a:off x="7266244" y="5137134"/>
              <a:ext cx="1032275" cy="128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20210409041757_wm_shs-toan-2-tap-1">
              <a:extLst>
                <a:ext uri="{FF2B5EF4-FFF2-40B4-BE49-F238E27FC236}">
                  <a16:creationId xmlns="" xmlns:a16="http://schemas.microsoft.com/office/drawing/2014/main" id="{1913506F-C9EF-4C6E-AA75-3A5C76BEC1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938" b="69938" l="55175" r="80526">
                          <a14:foregroundMark x1="67544" y1="64938" x2="70439" y2="68625"/>
                          <a14:foregroundMark x1="76404" y1="64813" x2="79825" y2="69000"/>
                          <a14:foregroundMark x1="67105" y1="68875" x2="70526" y2="68875"/>
                          <a14:foregroundMark x1="75789" y1="69375" x2="79561" y2="69250"/>
                          <a14:foregroundMark x1="75088" y1="65375" x2="75175" y2="68625"/>
                          <a14:foregroundMark x1="80175" y1="65500" x2="80175" y2="68813"/>
                          <a14:foregroundMark x1="77807" y1="64688" x2="79298" y2="64688"/>
                          <a14:foregroundMark x1="68860" y1="64813" x2="70263" y2="64813"/>
                          <a14:foregroundMark x1="66667" y1="65438" x2="66579" y2="68438"/>
                          <a14:foregroundMark x1="66667" y1="68438" x2="67018" y2="68813"/>
                          <a14:foregroundMark x1="67281" y1="65125" x2="66667" y2="65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4" t="61699" r="27669" b="29125"/>
            <a:stretch/>
          </p:blipFill>
          <p:spPr bwMode="auto">
            <a:xfrm>
              <a:off x="8548054" y="5137134"/>
              <a:ext cx="705395" cy="128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20210409041757_wm_shs-toan-2-tap-1">
              <a:extLst>
                <a:ext uri="{FF2B5EF4-FFF2-40B4-BE49-F238E27FC236}">
                  <a16:creationId xmlns="" xmlns:a16="http://schemas.microsoft.com/office/drawing/2014/main" id="{000AB168-318B-4FCD-916E-9CC773030F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938" b="69938" l="55175" r="80526">
                          <a14:foregroundMark x1="67544" y1="64938" x2="70439" y2="68625"/>
                          <a14:foregroundMark x1="76404" y1="64813" x2="79825" y2="69000"/>
                          <a14:foregroundMark x1="67105" y1="68875" x2="70526" y2="68875"/>
                          <a14:foregroundMark x1="75789" y1="69375" x2="79561" y2="69250"/>
                          <a14:foregroundMark x1="75088" y1="65375" x2="75175" y2="68625"/>
                          <a14:foregroundMark x1="80175" y1="65500" x2="80175" y2="68813"/>
                          <a14:foregroundMark x1="77807" y1="64688" x2="79298" y2="64688"/>
                          <a14:foregroundMark x1="68860" y1="64813" x2="70263" y2="64813"/>
                          <a14:foregroundMark x1="66667" y1="65438" x2="66579" y2="68438"/>
                          <a14:foregroundMark x1="66667" y1="68438" x2="67018" y2="68813"/>
                          <a14:foregroundMark x1="67281" y1="65125" x2="66667" y2="65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01" t="61699" r="18654" b="29125"/>
            <a:stretch/>
          </p:blipFill>
          <p:spPr bwMode="auto">
            <a:xfrm>
              <a:off x="9504480" y="5042021"/>
              <a:ext cx="743176" cy="1285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20210409041757_wm_shs-toan-2-tap-1">
            <a:extLst>
              <a:ext uri="{FF2B5EF4-FFF2-40B4-BE49-F238E27FC236}">
                <a16:creationId xmlns="" xmlns:a16="http://schemas.microsoft.com/office/drawing/2014/main" id="{E75577F3-D5C5-4E97-ADB2-5F3489260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938" b="69938" l="55175" r="80526">
                        <a14:foregroundMark x1="67544" y1="64938" x2="70439" y2="68625"/>
                        <a14:foregroundMark x1="76404" y1="64813" x2="79825" y2="69000"/>
                        <a14:foregroundMark x1="67105" y1="68875" x2="70526" y2="68875"/>
                        <a14:foregroundMark x1="75789" y1="69375" x2="79561" y2="69250"/>
                        <a14:foregroundMark x1="75088" y1="65375" x2="75175" y2="68625"/>
                        <a14:foregroundMark x1="80175" y1="65500" x2="80175" y2="68813"/>
                        <a14:foregroundMark x1="77807" y1="64688" x2="79298" y2="64688"/>
                        <a14:foregroundMark x1="68860" y1="64813" x2="70263" y2="64813"/>
                        <a14:foregroundMark x1="66667" y1="65438" x2="66579" y2="68438"/>
                        <a14:foregroundMark x1="66667" y1="68438" x2="67018" y2="68813"/>
                        <a14:foregroundMark x1="67281" y1="65125" x2="66667" y2="6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64" t="61699" r="27669" b="29125"/>
          <a:stretch/>
        </p:blipFill>
        <p:spPr bwMode="auto">
          <a:xfrm>
            <a:off x="10376860" y="8127815"/>
            <a:ext cx="705395" cy="12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99853A1-DED5-423D-9F26-FED808A13F73}"/>
              </a:ext>
            </a:extLst>
          </p:cNvPr>
          <p:cNvGrpSpPr/>
          <p:nvPr/>
        </p:nvGrpSpPr>
        <p:grpSpPr>
          <a:xfrm>
            <a:off x="1292056" y="2594848"/>
            <a:ext cx="3321311" cy="3465129"/>
            <a:chOff x="730347" y="2594848"/>
            <a:chExt cx="3321311" cy="3465129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0E4E9E2-0063-4173-AF9B-8165E46E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47" y="2594848"/>
              <a:ext cx="3276122" cy="3465129"/>
            </a:xfrm>
            <a:prstGeom prst="rect">
              <a:avLst/>
            </a:prstGeom>
          </p:spPr>
        </p:pic>
        <p:sp>
          <p:nvSpPr>
            <p:cNvPr id="23" name="Freeform 28">
              <a:extLst>
                <a:ext uri="{FF2B5EF4-FFF2-40B4-BE49-F238E27FC236}">
                  <a16:creationId xmlns="" xmlns:a16="http://schemas.microsoft.com/office/drawing/2014/main" id="{C22131BC-4AB4-4EE2-9707-DF65A5115A93}"/>
                </a:ext>
              </a:extLst>
            </p:cNvPr>
            <p:cNvSpPr/>
            <p:nvPr/>
          </p:nvSpPr>
          <p:spPr>
            <a:xfrm>
              <a:off x="3120866" y="4720281"/>
              <a:ext cx="674886" cy="614361"/>
            </a:xfrm>
            <a:custGeom>
              <a:avLst/>
              <a:gdLst>
                <a:gd name="connsiteX0" fmla="*/ 47625 w 523875"/>
                <a:gd name="connsiteY0" fmla="*/ 0 h 495300"/>
                <a:gd name="connsiteX1" fmla="*/ 47625 w 523875"/>
                <a:gd name="connsiteY1" fmla="*/ 0 h 495300"/>
                <a:gd name="connsiteX2" fmla="*/ 28575 w 523875"/>
                <a:gd name="connsiteY2" fmla="*/ 85725 h 495300"/>
                <a:gd name="connsiteX3" fmla="*/ 9525 w 523875"/>
                <a:gd name="connsiteY3" fmla="*/ 114300 h 495300"/>
                <a:gd name="connsiteX4" fmla="*/ 38100 w 523875"/>
                <a:gd name="connsiteY4" fmla="*/ 133350 h 495300"/>
                <a:gd name="connsiteX5" fmla="*/ 57150 w 523875"/>
                <a:gd name="connsiteY5" fmla="*/ 104775 h 495300"/>
                <a:gd name="connsiteX6" fmla="*/ 28575 w 523875"/>
                <a:gd name="connsiteY6" fmla="*/ 180975 h 495300"/>
                <a:gd name="connsiteX7" fmla="*/ 0 w 523875"/>
                <a:gd name="connsiteY7" fmla="*/ 352425 h 495300"/>
                <a:gd name="connsiteX8" fmla="*/ 0 w 523875"/>
                <a:gd name="connsiteY8" fmla="*/ 495300 h 495300"/>
                <a:gd name="connsiteX9" fmla="*/ 466725 w 523875"/>
                <a:gd name="connsiteY9" fmla="*/ 495300 h 495300"/>
                <a:gd name="connsiteX10" fmla="*/ 514350 w 523875"/>
                <a:gd name="connsiteY10" fmla="*/ 266700 h 495300"/>
                <a:gd name="connsiteX11" fmla="*/ 523875 w 523875"/>
                <a:gd name="connsiteY11" fmla="*/ 57150 h 495300"/>
                <a:gd name="connsiteX12" fmla="*/ 47625 w 523875"/>
                <a:gd name="connsiteY12" fmla="*/ 0 h 495300"/>
                <a:gd name="connsiteX0" fmla="*/ 47625 w 514350"/>
                <a:gd name="connsiteY0" fmla="*/ 0 h 495300"/>
                <a:gd name="connsiteX1" fmla="*/ 47625 w 514350"/>
                <a:gd name="connsiteY1" fmla="*/ 0 h 495300"/>
                <a:gd name="connsiteX2" fmla="*/ 28575 w 514350"/>
                <a:gd name="connsiteY2" fmla="*/ 85725 h 495300"/>
                <a:gd name="connsiteX3" fmla="*/ 9525 w 514350"/>
                <a:gd name="connsiteY3" fmla="*/ 114300 h 495300"/>
                <a:gd name="connsiteX4" fmla="*/ 38100 w 514350"/>
                <a:gd name="connsiteY4" fmla="*/ 133350 h 495300"/>
                <a:gd name="connsiteX5" fmla="*/ 57150 w 514350"/>
                <a:gd name="connsiteY5" fmla="*/ 104775 h 495300"/>
                <a:gd name="connsiteX6" fmla="*/ 28575 w 514350"/>
                <a:gd name="connsiteY6" fmla="*/ 180975 h 495300"/>
                <a:gd name="connsiteX7" fmla="*/ 0 w 514350"/>
                <a:gd name="connsiteY7" fmla="*/ 352425 h 495300"/>
                <a:gd name="connsiteX8" fmla="*/ 0 w 514350"/>
                <a:gd name="connsiteY8" fmla="*/ 495300 h 495300"/>
                <a:gd name="connsiteX9" fmla="*/ 466725 w 514350"/>
                <a:gd name="connsiteY9" fmla="*/ 495300 h 495300"/>
                <a:gd name="connsiteX10" fmla="*/ 514350 w 514350"/>
                <a:gd name="connsiteY10" fmla="*/ 266700 h 495300"/>
                <a:gd name="connsiteX11" fmla="*/ 394360 w 514350"/>
                <a:gd name="connsiteY11" fmla="*/ 79328 h 495300"/>
                <a:gd name="connsiteX12" fmla="*/ 47625 w 514350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246079 w 548887"/>
                <a:gd name="connsiteY12" fmla="*/ 18482 h 495300"/>
                <a:gd name="connsiteX13" fmla="*/ 47625 w 548887"/>
                <a:gd name="connsiteY13" fmla="*/ 0 h 495300"/>
                <a:gd name="connsiteX0" fmla="*/ 30356 w 548887"/>
                <a:gd name="connsiteY0" fmla="*/ 18266 h 498781"/>
                <a:gd name="connsiteX1" fmla="*/ 47625 w 548887"/>
                <a:gd name="connsiteY1" fmla="*/ 3481 h 498781"/>
                <a:gd name="connsiteX2" fmla="*/ 28575 w 548887"/>
                <a:gd name="connsiteY2" fmla="*/ 89206 h 498781"/>
                <a:gd name="connsiteX3" fmla="*/ 9525 w 548887"/>
                <a:gd name="connsiteY3" fmla="*/ 117781 h 498781"/>
                <a:gd name="connsiteX4" fmla="*/ 38100 w 548887"/>
                <a:gd name="connsiteY4" fmla="*/ 136831 h 498781"/>
                <a:gd name="connsiteX5" fmla="*/ 57150 w 548887"/>
                <a:gd name="connsiteY5" fmla="*/ 108256 h 498781"/>
                <a:gd name="connsiteX6" fmla="*/ 28575 w 548887"/>
                <a:gd name="connsiteY6" fmla="*/ 184456 h 498781"/>
                <a:gd name="connsiteX7" fmla="*/ 0 w 548887"/>
                <a:gd name="connsiteY7" fmla="*/ 355906 h 498781"/>
                <a:gd name="connsiteX8" fmla="*/ 0 w 548887"/>
                <a:gd name="connsiteY8" fmla="*/ 498781 h 498781"/>
                <a:gd name="connsiteX9" fmla="*/ 466725 w 548887"/>
                <a:gd name="connsiteY9" fmla="*/ 498781 h 498781"/>
                <a:gd name="connsiteX10" fmla="*/ 548887 w 548887"/>
                <a:gd name="connsiteY10" fmla="*/ 255396 h 498781"/>
                <a:gd name="connsiteX11" fmla="*/ 394360 w 548887"/>
                <a:gd name="connsiteY11" fmla="*/ 82809 h 498781"/>
                <a:gd name="connsiteX12" fmla="*/ 246079 w 548887"/>
                <a:gd name="connsiteY12" fmla="*/ 21963 h 498781"/>
                <a:gd name="connsiteX13" fmla="*/ 30356 w 548887"/>
                <a:gd name="connsiteY13" fmla="*/ 18266 h 498781"/>
                <a:gd name="connsiteX0" fmla="*/ 64893 w 548887"/>
                <a:gd name="connsiteY0" fmla="*/ 55768 h 495624"/>
                <a:gd name="connsiteX1" fmla="*/ 47625 w 548887"/>
                <a:gd name="connsiteY1" fmla="*/ 324 h 495624"/>
                <a:gd name="connsiteX2" fmla="*/ 28575 w 548887"/>
                <a:gd name="connsiteY2" fmla="*/ 86049 h 495624"/>
                <a:gd name="connsiteX3" fmla="*/ 9525 w 548887"/>
                <a:gd name="connsiteY3" fmla="*/ 114624 h 495624"/>
                <a:gd name="connsiteX4" fmla="*/ 38100 w 548887"/>
                <a:gd name="connsiteY4" fmla="*/ 133674 h 495624"/>
                <a:gd name="connsiteX5" fmla="*/ 57150 w 548887"/>
                <a:gd name="connsiteY5" fmla="*/ 105099 h 495624"/>
                <a:gd name="connsiteX6" fmla="*/ 28575 w 548887"/>
                <a:gd name="connsiteY6" fmla="*/ 181299 h 495624"/>
                <a:gd name="connsiteX7" fmla="*/ 0 w 548887"/>
                <a:gd name="connsiteY7" fmla="*/ 352749 h 495624"/>
                <a:gd name="connsiteX8" fmla="*/ 0 w 548887"/>
                <a:gd name="connsiteY8" fmla="*/ 495624 h 495624"/>
                <a:gd name="connsiteX9" fmla="*/ 466725 w 548887"/>
                <a:gd name="connsiteY9" fmla="*/ 495624 h 495624"/>
                <a:gd name="connsiteX10" fmla="*/ 548887 w 548887"/>
                <a:gd name="connsiteY10" fmla="*/ 252239 h 495624"/>
                <a:gd name="connsiteX11" fmla="*/ 394360 w 548887"/>
                <a:gd name="connsiteY11" fmla="*/ 79652 h 495624"/>
                <a:gd name="connsiteX12" fmla="*/ 246079 w 548887"/>
                <a:gd name="connsiteY12" fmla="*/ 18806 h 495624"/>
                <a:gd name="connsiteX13" fmla="*/ 64893 w 548887"/>
                <a:gd name="connsiteY13" fmla="*/ 55768 h 495624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57150 w 548887"/>
                <a:gd name="connsiteY5" fmla="*/ 86293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76954 w 548887"/>
                <a:gd name="connsiteY4" fmla="*/ 137046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887" h="476818">
                  <a:moveTo>
                    <a:pt x="64893" y="36962"/>
                  </a:moveTo>
                  <a:cubicBezTo>
                    <a:pt x="70649" y="32034"/>
                    <a:pt x="70227" y="62718"/>
                    <a:pt x="73528" y="73925"/>
                  </a:cubicBezTo>
                  <a:cubicBezTo>
                    <a:pt x="76829" y="85132"/>
                    <a:pt x="95365" y="100557"/>
                    <a:pt x="84698" y="104206"/>
                  </a:cubicBezTo>
                  <a:cubicBezTo>
                    <a:pt x="74031" y="107855"/>
                    <a:pt x="10816" y="90345"/>
                    <a:pt x="9525" y="95818"/>
                  </a:cubicBezTo>
                  <a:cubicBezTo>
                    <a:pt x="8234" y="101291"/>
                    <a:pt x="67429" y="130696"/>
                    <a:pt x="76954" y="137046"/>
                  </a:cubicBezTo>
                  <a:cubicBezTo>
                    <a:pt x="87483" y="105459"/>
                    <a:pt x="50536" y="112166"/>
                    <a:pt x="70101" y="112166"/>
                  </a:cubicBezTo>
                  <a:lnTo>
                    <a:pt x="28575" y="162493"/>
                  </a:lnTo>
                  <a:lnTo>
                    <a:pt x="0" y="333943"/>
                  </a:lnTo>
                  <a:lnTo>
                    <a:pt x="0" y="476818"/>
                  </a:lnTo>
                  <a:lnTo>
                    <a:pt x="466725" y="476818"/>
                  </a:lnTo>
                  <a:lnTo>
                    <a:pt x="548887" y="233433"/>
                  </a:lnTo>
                  <a:cubicBezTo>
                    <a:pt x="510330" y="164816"/>
                    <a:pt x="445869" y="118375"/>
                    <a:pt x="394360" y="60846"/>
                  </a:cubicBezTo>
                  <a:cubicBezTo>
                    <a:pt x="336299" y="47956"/>
                    <a:pt x="304140" y="12890"/>
                    <a:pt x="246079" y="0"/>
                  </a:cubicBezTo>
                  <a:lnTo>
                    <a:pt x="64893" y="36962"/>
                  </a:lnTo>
                  <a:close/>
                </a:path>
              </a:pathLst>
            </a:custGeom>
            <a:solidFill>
              <a:srgbClr val="E5EBA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 32">
              <a:extLst>
                <a:ext uri="{FF2B5EF4-FFF2-40B4-BE49-F238E27FC236}">
                  <a16:creationId xmlns="" xmlns:a16="http://schemas.microsoft.com/office/drawing/2014/main" id="{9DB3D8CC-447E-4363-B803-83BCD69B305D}"/>
                </a:ext>
              </a:extLst>
            </p:cNvPr>
            <p:cNvSpPr/>
            <p:nvPr/>
          </p:nvSpPr>
          <p:spPr>
            <a:xfrm>
              <a:off x="3168101" y="4660431"/>
              <a:ext cx="674886" cy="614361"/>
            </a:xfrm>
            <a:custGeom>
              <a:avLst/>
              <a:gdLst>
                <a:gd name="connsiteX0" fmla="*/ 47625 w 523875"/>
                <a:gd name="connsiteY0" fmla="*/ 0 h 495300"/>
                <a:gd name="connsiteX1" fmla="*/ 47625 w 523875"/>
                <a:gd name="connsiteY1" fmla="*/ 0 h 495300"/>
                <a:gd name="connsiteX2" fmla="*/ 28575 w 523875"/>
                <a:gd name="connsiteY2" fmla="*/ 85725 h 495300"/>
                <a:gd name="connsiteX3" fmla="*/ 9525 w 523875"/>
                <a:gd name="connsiteY3" fmla="*/ 114300 h 495300"/>
                <a:gd name="connsiteX4" fmla="*/ 38100 w 523875"/>
                <a:gd name="connsiteY4" fmla="*/ 133350 h 495300"/>
                <a:gd name="connsiteX5" fmla="*/ 57150 w 523875"/>
                <a:gd name="connsiteY5" fmla="*/ 104775 h 495300"/>
                <a:gd name="connsiteX6" fmla="*/ 28575 w 523875"/>
                <a:gd name="connsiteY6" fmla="*/ 180975 h 495300"/>
                <a:gd name="connsiteX7" fmla="*/ 0 w 523875"/>
                <a:gd name="connsiteY7" fmla="*/ 352425 h 495300"/>
                <a:gd name="connsiteX8" fmla="*/ 0 w 523875"/>
                <a:gd name="connsiteY8" fmla="*/ 495300 h 495300"/>
                <a:gd name="connsiteX9" fmla="*/ 466725 w 523875"/>
                <a:gd name="connsiteY9" fmla="*/ 495300 h 495300"/>
                <a:gd name="connsiteX10" fmla="*/ 514350 w 523875"/>
                <a:gd name="connsiteY10" fmla="*/ 266700 h 495300"/>
                <a:gd name="connsiteX11" fmla="*/ 523875 w 523875"/>
                <a:gd name="connsiteY11" fmla="*/ 57150 h 495300"/>
                <a:gd name="connsiteX12" fmla="*/ 47625 w 523875"/>
                <a:gd name="connsiteY12" fmla="*/ 0 h 495300"/>
                <a:gd name="connsiteX0" fmla="*/ 47625 w 514350"/>
                <a:gd name="connsiteY0" fmla="*/ 0 h 495300"/>
                <a:gd name="connsiteX1" fmla="*/ 47625 w 514350"/>
                <a:gd name="connsiteY1" fmla="*/ 0 h 495300"/>
                <a:gd name="connsiteX2" fmla="*/ 28575 w 514350"/>
                <a:gd name="connsiteY2" fmla="*/ 85725 h 495300"/>
                <a:gd name="connsiteX3" fmla="*/ 9525 w 514350"/>
                <a:gd name="connsiteY3" fmla="*/ 114300 h 495300"/>
                <a:gd name="connsiteX4" fmla="*/ 38100 w 514350"/>
                <a:gd name="connsiteY4" fmla="*/ 133350 h 495300"/>
                <a:gd name="connsiteX5" fmla="*/ 57150 w 514350"/>
                <a:gd name="connsiteY5" fmla="*/ 104775 h 495300"/>
                <a:gd name="connsiteX6" fmla="*/ 28575 w 514350"/>
                <a:gd name="connsiteY6" fmla="*/ 180975 h 495300"/>
                <a:gd name="connsiteX7" fmla="*/ 0 w 514350"/>
                <a:gd name="connsiteY7" fmla="*/ 352425 h 495300"/>
                <a:gd name="connsiteX8" fmla="*/ 0 w 514350"/>
                <a:gd name="connsiteY8" fmla="*/ 495300 h 495300"/>
                <a:gd name="connsiteX9" fmla="*/ 466725 w 514350"/>
                <a:gd name="connsiteY9" fmla="*/ 495300 h 495300"/>
                <a:gd name="connsiteX10" fmla="*/ 514350 w 514350"/>
                <a:gd name="connsiteY10" fmla="*/ 266700 h 495300"/>
                <a:gd name="connsiteX11" fmla="*/ 394360 w 514350"/>
                <a:gd name="connsiteY11" fmla="*/ 79328 h 495300"/>
                <a:gd name="connsiteX12" fmla="*/ 47625 w 514350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246079 w 548887"/>
                <a:gd name="connsiteY12" fmla="*/ 18482 h 495300"/>
                <a:gd name="connsiteX13" fmla="*/ 47625 w 548887"/>
                <a:gd name="connsiteY13" fmla="*/ 0 h 495300"/>
                <a:gd name="connsiteX0" fmla="*/ 30356 w 548887"/>
                <a:gd name="connsiteY0" fmla="*/ 18266 h 498781"/>
                <a:gd name="connsiteX1" fmla="*/ 47625 w 548887"/>
                <a:gd name="connsiteY1" fmla="*/ 3481 h 498781"/>
                <a:gd name="connsiteX2" fmla="*/ 28575 w 548887"/>
                <a:gd name="connsiteY2" fmla="*/ 89206 h 498781"/>
                <a:gd name="connsiteX3" fmla="*/ 9525 w 548887"/>
                <a:gd name="connsiteY3" fmla="*/ 117781 h 498781"/>
                <a:gd name="connsiteX4" fmla="*/ 38100 w 548887"/>
                <a:gd name="connsiteY4" fmla="*/ 136831 h 498781"/>
                <a:gd name="connsiteX5" fmla="*/ 57150 w 548887"/>
                <a:gd name="connsiteY5" fmla="*/ 108256 h 498781"/>
                <a:gd name="connsiteX6" fmla="*/ 28575 w 548887"/>
                <a:gd name="connsiteY6" fmla="*/ 184456 h 498781"/>
                <a:gd name="connsiteX7" fmla="*/ 0 w 548887"/>
                <a:gd name="connsiteY7" fmla="*/ 355906 h 498781"/>
                <a:gd name="connsiteX8" fmla="*/ 0 w 548887"/>
                <a:gd name="connsiteY8" fmla="*/ 498781 h 498781"/>
                <a:gd name="connsiteX9" fmla="*/ 466725 w 548887"/>
                <a:gd name="connsiteY9" fmla="*/ 498781 h 498781"/>
                <a:gd name="connsiteX10" fmla="*/ 548887 w 548887"/>
                <a:gd name="connsiteY10" fmla="*/ 255396 h 498781"/>
                <a:gd name="connsiteX11" fmla="*/ 394360 w 548887"/>
                <a:gd name="connsiteY11" fmla="*/ 82809 h 498781"/>
                <a:gd name="connsiteX12" fmla="*/ 246079 w 548887"/>
                <a:gd name="connsiteY12" fmla="*/ 21963 h 498781"/>
                <a:gd name="connsiteX13" fmla="*/ 30356 w 548887"/>
                <a:gd name="connsiteY13" fmla="*/ 18266 h 498781"/>
                <a:gd name="connsiteX0" fmla="*/ 64893 w 548887"/>
                <a:gd name="connsiteY0" fmla="*/ 55768 h 495624"/>
                <a:gd name="connsiteX1" fmla="*/ 47625 w 548887"/>
                <a:gd name="connsiteY1" fmla="*/ 324 h 495624"/>
                <a:gd name="connsiteX2" fmla="*/ 28575 w 548887"/>
                <a:gd name="connsiteY2" fmla="*/ 86049 h 495624"/>
                <a:gd name="connsiteX3" fmla="*/ 9525 w 548887"/>
                <a:gd name="connsiteY3" fmla="*/ 114624 h 495624"/>
                <a:gd name="connsiteX4" fmla="*/ 38100 w 548887"/>
                <a:gd name="connsiteY4" fmla="*/ 133674 h 495624"/>
                <a:gd name="connsiteX5" fmla="*/ 57150 w 548887"/>
                <a:gd name="connsiteY5" fmla="*/ 105099 h 495624"/>
                <a:gd name="connsiteX6" fmla="*/ 28575 w 548887"/>
                <a:gd name="connsiteY6" fmla="*/ 181299 h 495624"/>
                <a:gd name="connsiteX7" fmla="*/ 0 w 548887"/>
                <a:gd name="connsiteY7" fmla="*/ 352749 h 495624"/>
                <a:gd name="connsiteX8" fmla="*/ 0 w 548887"/>
                <a:gd name="connsiteY8" fmla="*/ 495624 h 495624"/>
                <a:gd name="connsiteX9" fmla="*/ 466725 w 548887"/>
                <a:gd name="connsiteY9" fmla="*/ 495624 h 495624"/>
                <a:gd name="connsiteX10" fmla="*/ 548887 w 548887"/>
                <a:gd name="connsiteY10" fmla="*/ 252239 h 495624"/>
                <a:gd name="connsiteX11" fmla="*/ 394360 w 548887"/>
                <a:gd name="connsiteY11" fmla="*/ 79652 h 495624"/>
                <a:gd name="connsiteX12" fmla="*/ 246079 w 548887"/>
                <a:gd name="connsiteY12" fmla="*/ 18806 h 495624"/>
                <a:gd name="connsiteX13" fmla="*/ 64893 w 548887"/>
                <a:gd name="connsiteY13" fmla="*/ 55768 h 495624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57150 w 548887"/>
                <a:gd name="connsiteY5" fmla="*/ 86293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76954 w 548887"/>
                <a:gd name="connsiteY4" fmla="*/ 137046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887" h="476818">
                  <a:moveTo>
                    <a:pt x="64893" y="36962"/>
                  </a:moveTo>
                  <a:cubicBezTo>
                    <a:pt x="70649" y="32034"/>
                    <a:pt x="70227" y="62718"/>
                    <a:pt x="73528" y="73925"/>
                  </a:cubicBezTo>
                  <a:cubicBezTo>
                    <a:pt x="76829" y="85132"/>
                    <a:pt x="95365" y="100557"/>
                    <a:pt x="84698" y="104206"/>
                  </a:cubicBezTo>
                  <a:cubicBezTo>
                    <a:pt x="74031" y="107855"/>
                    <a:pt x="10816" y="90345"/>
                    <a:pt x="9525" y="95818"/>
                  </a:cubicBezTo>
                  <a:cubicBezTo>
                    <a:pt x="8234" y="101291"/>
                    <a:pt x="67429" y="130696"/>
                    <a:pt x="76954" y="137046"/>
                  </a:cubicBezTo>
                  <a:cubicBezTo>
                    <a:pt x="87483" y="105459"/>
                    <a:pt x="50536" y="112166"/>
                    <a:pt x="70101" y="112166"/>
                  </a:cubicBezTo>
                  <a:lnTo>
                    <a:pt x="28575" y="162493"/>
                  </a:lnTo>
                  <a:lnTo>
                    <a:pt x="0" y="333943"/>
                  </a:lnTo>
                  <a:lnTo>
                    <a:pt x="0" y="476818"/>
                  </a:lnTo>
                  <a:lnTo>
                    <a:pt x="466725" y="476818"/>
                  </a:lnTo>
                  <a:lnTo>
                    <a:pt x="548887" y="233433"/>
                  </a:lnTo>
                  <a:cubicBezTo>
                    <a:pt x="510330" y="164816"/>
                    <a:pt x="445869" y="118375"/>
                    <a:pt x="394360" y="60846"/>
                  </a:cubicBezTo>
                  <a:cubicBezTo>
                    <a:pt x="336299" y="47956"/>
                    <a:pt x="304140" y="12890"/>
                    <a:pt x="246079" y="0"/>
                  </a:cubicBezTo>
                  <a:lnTo>
                    <a:pt x="64893" y="36962"/>
                  </a:lnTo>
                  <a:close/>
                </a:path>
              </a:pathLst>
            </a:custGeom>
            <a:solidFill>
              <a:srgbClr val="E5EBA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33">
              <a:extLst>
                <a:ext uri="{FF2B5EF4-FFF2-40B4-BE49-F238E27FC236}">
                  <a16:creationId xmlns="" xmlns:a16="http://schemas.microsoft.com/office/drawing/2014/main" id="{32B4887E-6937-467D-BD31-4CC9282A803F}"/>
                </a:ext>
              </a:extLst>
            </p:cNvPr>
            <p:cNvSpPr/>
            <p:nvPr/>
          </p:nvSpPr>
          <p:spPr>
            <a:xfrm>
              <a:off x="3341937" y="4775768"/>
              <a:ext cx="674886" cy="614361"/>
            </a:xfrm>
            <a:custGeom>
              <a:avLst/>
              <a:gdLst>
                <a:gd name="connsiteX0" fmla="*/ 47625 w 523875"/>
                <a:gd name="connsiteY0" fmla="*/ 0 h 495300"/>
                <a:gd name="connsiteX1" fmla="*/ 47625 w 523875"/>
                <a:gd name="connsiteY1" fmla="*/ 0 h 495300"/>
                <a:gd name="connsiteX2" fmla="*/ 28575 w 523875"/>
                <a:gd name="connsiteY2" fmla="*/ 85725 h 495300"/>
                <a:gd name="connsiteX3" fmla="*/ 9525 w 523875"/>
                <a:gd name="connsiteY3" fmla="*/ 114300 h 495300"/>
                <a:gd name="connsiteX4" fmla="*/ 38100 w 523875"/>
                <a:gd name="connsiteY4" fmla="*/ 133350 h 495300"/>
                <a:gd name="connsiteX5" fmla="*/ 57150 w 523875"/>
                <a:gd name="connsiteY5" fmla="*/ 104775 h 495300"/>
                <a:gd name="connsiteX6" fmla="*/ 28575 w 523875"/>
                <a:gd name="connsiteY6" fmla="*/ 180975 h 495300"/>
                <a:gd name="connsiteX7" fmla="*/ 0 w 523875"/>
                <a:gd name="connsiteY7" fmla="*/ 352425 h 495300"/>
                <a:gd name="connsiteX8" fmla="*/ 0 w 523875"/>
                <a:gd name="connsiteY8" fmla="*/ 495300 h 495300"/>
                <a:gd name="connsiteX9" fmla="*/ 466725 w 523875"/>
                <a:gd name="connsiteY9" fmla="*/ 495300 h 495300"/>
                <a:gd name="connsiteX10" fmla="*/ 514350 w 523875"/>
                <a:gd name="connsiteY10" fmla="*/ 266700 h 495300"/>
                <a:gd name="connsiteX11" fmla="*/ 523875 w 523875"/>
                <a:gd name="connsiteY11" fmla="*/ 57150 h 495300"/>
                <a:gd name="connsiteX12" fmla="*/ 47625 w 523875"/>
                <a:gd name="connsiteY12" fmla="*/ 0 h 495300"/>
                <a:gd name="connsiteX0" fmla="*/ 47625 w 514350"/>
                <a:gd name="connsiteY0" fmla="*/ 0 h 495300"/>
                <a:gd name="connsiteX1" fmla="*/ 47625 w 514350"/>
                <a:gd name="connsiteY1" fmla="*/ 0 h 495300"/>
                <a:gd name="connsiteX2" fmla="*/ 28575 w 514350"/>
                <a:gd name="connsiteY2" fmla="*/ 85725 h 495300"/>
                <a:gd name="connsiteX3" fmla="*/ 9525 w 514350"/>
                <a:gd name="connsiteY3" fmla="*/ 114300 h 495300"/>
                <a:gd name="connsiteX4" fmla="*/ 38100 w 514350"/>
                <a:gd name="connsiteY4" fmla="*/ 133350 h 495300"/>
                <a:gd name="connsiteX5" fmla="*/ 57150 w 514350"/>
                <a:gd name="connsiteY5" fmla="*/ 104775 h 495300"/>
                <a:gd name="connsiteX6" fmla="*/ 28575 w 514350"/>
                <a:gd name="connsiteY6" fmla="*/ 180975 h 495300"/>
                <a:gd name="connsiteX7" fmla="*/ 0 w 514350"/>
                <a:gd name="connsiteY7" fmla="*/ 352425 h 495300"/>
                <a:gd name="connsiteX8" fmla="*/ 0 w 514350"/>
                <a:gd name="connsiteY8" fmla="*/ 495300 h 495300"/>
                <a:gd name="connsiteX9" fmla="*/ 466725 w 514350"/>
                <a:gd name="connsiteY9" fmla="*/ 495300 h 495300"/>
                <a:gd name="connsiteX10" fmla="*/ 514350 w 514350"/>
                <a:gd name="connsiteY10" fmla="*/ 266700 h 495300"/>
                <a:gd name="connsiteX11" fmla="*/ 394360 w 514350"/>
                <a:gd name="connsiteY11" fmla="*/ 79328 h 495300"/>
                <a:gd name="connsiteX12" fmla="*/ 47625 w 514350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246079 w 548887"/>
                <a:gd name="connsiteY12" fmla="*/ 18482 h 495300"/>
                <a:gd name="connsiteX13" fmla="*/ 47625 w 548887"/>
                <a:gd name="connsiteY13" fmla="*/ 0 h 495300"/>
                <a:gd name="connsiteX0" fmla="*/ 30356 w 548887"/>
                <a:gd name="connsiteY0" fmla="*/ 18266 h 498781"/>
                <a:gd name="connsiteX1" fmla="*/ 47625 w 548887"/>
                <a:gd name="connsiteY1" fmla="*/ 3481 h 498781"/>
                <a:gd name="connsiteX2" fmla="*/ 28575 w 548887"/>
                <a:gd name="connsiteY2" fmla="*/ 89206 h 498781"/>
                <a:gd name="connsiteX3" fmla="*/ 9525 w 548887"/>
                <a:gd name="connsiteY3" fmla="*/ 117781 h 498781"/>
                <a:gd name="connsiteX4" fmla="*/ 38100 w 548887"/>
                <a:gd name="connsiteY4" fmla="*/ 136831 h 498781"/>
                <a:gd name="connsiteX5" fmla="*/ 57150 w 548887"/>
                <a:gd name="connsiteY5" fmla="*/ 108256 h 498781"/>
                <a:gd name="connsiteX6" fmla="*/ 28575 w 548887"/>
                <a:gd name="connsiteY6" fmla="*/ 184456 h 498781"/>
                <a:gd name="connsiteX7" fmla="*/ 0 w 548887"/>
                <a:gd name="connsiteY7" fmla="*/ 355906 h 498781"/>
                <a:gd name="connsiteX8" fmla="*/ 0 w 548887"/>
                <a:gd name="connsiteY8" fmla="*/ 498781 h 498781"/>
                <a:gd name="connsiteX9" fmla="*/ 466725 w 548887"/>
                <a:gd name="connsiteY9" fmla="*/ 498781 h 498781"/>
                <a:gd name="connsiteX10" fmla="*/ 548887 w 548887"/>
                <a:gd name="connsiteY10" fmla="*/ 255396 h 498781"/>
                <a:gd name="connsiteX11" fmla="*/ 394360 w 548887"/>
                <a:gd name="connsiteY11" fmla="*/ 82809 h 498781"/>
                <a:gd name="connsiteX12" fmla="*/ 246079 w 548887"/>
                <a:gd name="connsiteY12" fmla="*/ 21963 h 498781"/>
                <a:gd name="connsiteX13" fmla="*/ 30356 w 548887"/>
                <a:gd name="connsiteY13" fmla="*/ 18266 h 498781"/>
                <a:gd name="connsiteX0" fmla="*/ 64893 w 548887"/>
                <a:gd name="connsiteY0" fmla="*/ 55768 h 495624"/>
                <a:gd name="connsiteX1" fmla="*/ 47625 w 548887"/>
                <a:gd name="connsiteY1" fmla="*/ 324 h 495624"/>
                <a:gd name="connsiteX2" fmla="*/ 28575 w 548887"/>
                <a:gd name="connsiteY2" fmla="*/ 86049 h 495624"/>
                <a:gd name="connsiteX3" fmla="*/ 9525 w 548887"/>
                <a:gd name="connsiteY3" fmla="*/ 114624 h 495624"/>
                <a:gd name="connsiteX4" fmla="*/ 38100 w 548887"/>
                <a:gd name="connsiteY4" fmla="*/ 133674 h 495624"/>
                <a:gd name="connsiteX5" fmla="*/ 57150 w 548887"/>
                <a:gd name="connsiteY5" fmla="*/ 105099 h 495624"/>
                <a:gd name="connsiteX6" fmla="*/ 28575 w 548887"/>
                <a:gd name="connsiteY6" fmla="*/ 181299 h 495624"/>
                <a:gd name="connsiteX7" fmla="*/ 0 w 548887"/>
                <a:gd name="connsiteY7" fmla="*/ 352749 h 495624"/>
                <a:gd name="connsiteX8" fmla="*/ 0 w 548887"/>
                <a:gd name="connsiteY8" fmla="*/ 495624 h 495624"/>
                <a:gd name="connsiteX9" fmla="*/ 466725 w 548887"/>
                <a:gd name="connsiteY9" fmla="*/ 495624 h 495624"/>
                <a:gd name="connsiteX10" fmla="*/ 548887 w 548887"/>
                <a:gd name="connsiteY10" fmla="*/ 252239 h 495624"/>
                <a:gd name="connsiteX11" fmla="*/ 394360 w 548887"/>
                <a:gd name="connsiteY11" fmla="*/ 79652 h 495624"/>
                <a:gd name="connsiteX12" fmla="*/ 246079 w 548887"/>
                <a:gd name="connsiteY12" fmla="*/ 18806 h 495624"/>
                <a:gd name="connsiteX13" fmla="*/ 64893 w 548887"/>
                <a:gd name="connsiteY13" fmla="*/ 55768 h 495624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57150 w 548887"/>
                <a:gd name="connsiteY5" fmla="*/ 86293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76954 w 548887"/>
                <a:gd name="connsiteY4" fmla="*/ 137046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887" h="476818">
                  <a:moveTo>
                    <a:pt x="64893" y="36962"/>
                  </a:moveTo>
                  <a:cubicBezTo>
                    <a:pt x="70649" y="32034"/>
                    <a:pt x="70227" y="62718"/>
                    <a:pt x="73528" y="73925"/>
                  </a:cubicBezTo>
                  <a:cubicBezTo>
                    <a:pt x="76829" y="85132"/>
                    <a:pt x="95365" y="100557"/>
                    <a:pt x="84698" y="104206"/>
                  </a:cubicBezTo>
                  <a:cubicBezTo>
                    <a:pt x="74031" y="107855"/>
                    <a:pt x="10816" y="90345"/>
                    <a:pt x="9525" y="95818"/>
                  </a:cubicBezTo>
                  <a:cubicBezTo>
                    <a:pt x="8234" y="101291"/>
                    <a:pt x="67429" y="130696"/>
                    <a:pt x="76954" y="137046"/>
                  </a:cubicBezTo>
                  <a:cubicBezTo>
                    <a:pt x="87483" y="105459"/>
                    <a:pt x="50536" y="112166"/>
                    <a:pt x="70101" y="112166"/>
                  </a:cubicBezTo>
                  <a:lnTo>
                    <a:pt x="28575" y="162493"/>
                  </a:lnTo>
                  <a:lnTo>
                    <a:pt x="0" y="333943"/>
                  </a:lnTo>
                  <a:lnTo>
                    <a:pt x="0" y="476818"/>
                  </a:lnTo>
                  <a:lnTo>
                    <a:pt x="466725" y="476818"/>
                  </a:lnTo>
                  <a:lnTo>
                    <a:pt x="548887" y="233433"/>
                  </a:lnTo>
                  <a:cubicBezTo>
                    <a:pt x="510330" y="164816"/>
                    <a:pt x="445869" y="118375"/>
                    <a:pt x="394360" y="60846"/>
                  </a:cubicBezTo>
                  <a:cubicBezTo>
                    <a:pt x="336299" y="47956"/>
                    <a:pt x="304140" y="12890"/>
                    <a:pt x="246079" y="0"/>
                  </a:cubicBezTo>
                  <a:lnTo>
                    <a:pt x="64893" y="36962"/>
                  </a:lnTo>
                  <a:close/>
                </a:path>
              </a:pathLst>
            </a:custGeom>
            <a:solidFill>
              <a:srgbClr val="E5EBA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Freeform 34">
              <a:extLst>
                <a:ext uri="{FF2B5EF4-FFF2-40B4-BE49-F238E27FC236}">
                  <a16:creationId xmlns="" xmlns:a16="http://schemas.microsoft.com/office/drawing/2014/main" id="{300A0EA0-2663-4180-888F-13B881B084F0}"/>
                </a:ext>
              </a:extLst>
            </p:cNvPr>
            <p:cNvSpPr/>
            <p:nvPr/>
          </p:nvSpPr>
          <p:spPr>
            <a:xfrm>
              <a:off x="3376772" y="4652251"/>
              <a:ext cx="674886" cy="614361"/>
            </a:xfrm>
            <a:custGeom>
              <a:avLst/>
              <a:gdLst>
                <a:gd name="connsiteX0" fmla="*/ 47625 w 523875"/>
                <a:gd name="connsiteY0" fmla="*/ 0 h 495300"/>
                <a:gd name="connsiteX1" fmla="*/ 47625 w 523875"/>
                <a:gd name="connsiteY1" fmla="*/ 0 h 495300"/>
                <a:gd name="connsiteX2" fmla="*/ 28575 w 523875"/>
                <a:gd name="connsiteY2" fmla="*/ 85725 h 495300"/>
                <a:gd name="connsiteX3" fmla="*/ 9525 w 523875"/>
                <a:gd name="connsiteY3" fmla="*/ 114300 h 495300"/>
                <a:gd name="connsiteX4" fmla="*/ 38100 w 523875"/>
                <a:gd name="connsiteY4" fmla="*/ 133350 h 495300"/>
                <a:gd name="connsiteX5" fmla="*/ 57150 w 523875"/>
                <a:gd name="connsiteY5" fmla="*/ 104775 h 495300"/>
                <a:gd name="connsiteX6" fmla="*/ 28575 w 523875"/>
                <a:gd name="connsiteY6" fmla="*/ 180975 h 495300"/>
                <a:gd name="connsiteX7" fmla="*/ 0 w 523875"/>
                <a:gd name="connsiteY7" fmla="*/ 352425 h 495300"/>
                <a:gd name="connsiteX8" fmla="*/ 0 w 523875"/>
                <a:gd name="connsiteY8" fmla="*/ 495300 h 495300"/>
                <a:gd name="connsiteX9" fmla="*/ 466725 w 523875"/>
                <a:gd name="connsiteY9" fmla="*/ 495300 h 495300"/>
                <a:gd name="connsiteX10" fmla="*/ 514350 w 523875"/>
                <a:gd name="connsiteY10" fmla="*/ 266700 h 495300"/>
                <a:gd name="connsiteX11" fmla="*/ 523875 w 523875"/>
                <a:gd name="connsiteY11" fmla="*/ 57150 h 495300"/>
                <a:gd name="connsiteX12" fmla="*/ 47625 w 523875"/>
                <a:gd name="connsiteY12" fmla="*/ 0 h 495300"/>
                <a:gd name="connsiteX0" fmla="*/ 47625 w 514350"/>
                <a:gd name="connsiteY0" fmla="*/ 0 h 495300"/>
                <a:gd name="connsiteX1" fmla="*/ 47625 w 514350"/>
                <a:gd name="connsiteY1" fmla="*/ 0 h 495300"/>
                <a:gd name="connsiteX2" fmla="*/ 28575 w 514350"/>
                <a:gd name="connsiteY2" fmla="*/ 85725 h 495300"/>
                <a:gd name="connsiteX3" fmla="*/ 9525 w 514350"/>
                <a:gd name="connsiteY3" fmla="*/ 114300 h 495300"/>
                <a:gd name="connsiteX4" fmla="*/ 38100 w 514350"/>
                <a:gd name="connsiteY4" fmla="*/ 133350 h 495300"/>
                <a:gd name="connsiteX5" fmla="*/ 57150 w 514350"/>
                <a:gd name="connsiteY5" fmla="*/ 104775 h 495300"/>
                <a:gd name="connsiteX6" fmla="*/ 28575 w 514350"/>
                <a:gd name="connsiteY6" fmla="*/ 180975 h 495300"/>
                <a:gd name="connsiteX7" fmla="*/ 0 w 514350"/>
                <a:gd name="connsiteY7" fmla="*/ 352425 h 495300"/>
                <a:gd name="connsiteX8" fmla="*/ 0 w 514350"/>
                <a:gd name="connsiteY8" fmla="*/ 495300 h 495300"/>
                <a:gd name="connsiteX9" fmla="*/ 466725 w 514350"/>
                <a:gd name="connsiteY9" fmla="*/ 495300 h 495300"/>
                <a:gd name="connsiteX10" fmla="*/ 514350 w 514350"/>
                <a:gd name="connsiteY10" fmla="*/ 266700 h 495300"/>
                <a:gd name="connsiteX11" fmla="*/ 394360 w 514350"/>
                <a:gd name="connsiteY11" fmla="*/ 79328 h 495300"/>
                <a:gd name="connsiteX12" fmla="*/ 47625 w 514350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246079 w 548887"/>
                <a:gd name="connsiteY12" fmla="*/ 18482 h 495300"/>
                <a:gd name="connsiteX13" fmla="*/ 47625 w 548887"/>
                <a:gd name="connsiteY13" fmla="*/ 0 h 495300"/>
                <a:gd name="connsiteX0" fmla="*/ 30356 w 548887"/>
                <a:gd name="connsiteY0" fmla="*/ 18266 h 498781"/>
                <a:gd name="connsiteX1" fmla="*/ 47625 w 548887"/>
                <a:gd name="connsiteY1" fmla="*/ 3481 h 498781"/>
                <a:gd name="connsiteX2" fmla="*/ 28575 w 548887"/>
                <a:gd name="connsiteY2" fmla="*/ 89206 h 498781"/>
                <a:gd name="connsiteX3" fmla="*/ 9525 w 548887"/>
                <a:gd name="connsiteY3" fmla="*/ 117781 h 498781"/>
                <a:gd name="connsiteX4" fmla="*/ 38100 w 548887"/>
                <a:gd name="connsiteY4" fmla="*/ 136831 h 498781"/>
                <a:gd name="connsiteX5" fmla="*/ 57150 w 548887"/>
                <a:gd name="connsiteY5" fmla="*/ 108256 h 498781"/>
                <a:gd name="connsiteX6" fmla="*/ 28575 w 548887"/>
                <a:gd name="connsiteY6" fmla="*/ 184456 h 498781"/>
                <a:gd name="connsiteX7" fmla="*/ 0 w 548887"/>
                <a:gd name="connsiteY7" fmla="*/ 355906 h 498781"/>
                <a:gd name="connsiteX8" fmla="*/ 0 w 548887"/>
                <a:gd name="connsiteY8" fmla="*/ 498781 h 498781"/>
                <a:gd name="connsiteX9" fmla="*/ 466725 w 548887"/>
                <a:gd name="connsiteY9" fmla="*/ 498781 h 498781"/>
                <a:gd name="connsiteX10" fmla="*/ 548887 w 548887"/>
                <a:gd name="connsiteY10" fmla="*/ 255396 h 498781"/>
                <a:gd name="connsiteX11" fmla="*/ 394360 w 548887"/>
                <a:gd name="connsiteY11" fmla="*/ 82809 h 498781"/>
                <a:gd name="connsiteX12" fmla="*/ 246079 w 548887"/>
                <a:gd name="connsiteY12" fmla="*/ 21963 h 498781"/>
                <a:gd name="connsiteX13" fmla="*/ 30356 w 548887"/>
                <a:gd name="connsiteY13" fmla="*/ 18266 h 498781"/>
                <a:gd name="connsiteX0" fmla="*/ 64893 w 548887"/>
                <a:gd name="connsiteY0" fmla="*/ 55768 h 495624"/>
                <a:gd name="connsiteX1" fmla="*/ 47625 w 548887"/>
                <a:gd name="connsiteY1" fmla="*/ 324 h 495624"/>
                <a:gd name="connsiteX2" fmla="*/ 28575 w 548887"/>
                <a:gd name="connsiteY2" fmla="*/ 86049 h 495624"/>
                <a:gd name="connsiteX3" fmla="*/ 9525 w 548887"/>
                <a:gd name="connsiteY3" fmla="*/ 114624 h 495624"/>
                <a:gd name="connsiteX4" fmla="*/ 38100 w 548887"/>
                <a:gd name="connsiteY4" fmla="*/ 133674 h 495624"/>
                <a:gd name="connsiteX5" fmla="*/ 57150 w 548887"/>
                <a:gd name="connsiteY5" fmla="*/ 105099 h 495624"/>
                <a:gd name="connsiteX6" fmla="*/ 28575 w 548887"/>
                <a:gd name="connsiteY6" fmla="*/ 181299 h 495624"/>
                <a:gd name="connsiteX7" fmla="*/ 0 w 548887"/>
                <a:gd name="connsiteY7" fmla="*/ 352749 h 495624"/>
                <a:gd name="connsiteX8" fmla="*/ 0 w 548887"/>
                <a:gd name="connsiteY8" fmla="*/ 495624 h 495624"/>
                <a:gd name="connsiteX9" fmla="*/ 466725 w 548887"/>
                <a:gd name="connsiteY9" fmla="*/ 495624 h 495624"/>
                <a:gd name="connsiteX10" fmla="*/ 548887 w 548887"/>
                <a:gd name="connsiteY10" fmla="*/ 252239 h 495624"/>
                <a:gd name="connsiteX11" fmla="*/ 394360 w 548887"/>
                <a:gd name="connsiteY11" fmla="*/ 79652 h 495624"/>
                <a:gd name="connsiteX12" fmla="*/ 246079 w 548887"/>
                <a:gd name="connsiteY12" fmla="*/ 18806 h 495624"/>
                <a:gd name="connsiteX13" fmla="*/ 64893 w 548887"/>
                <a:gd name="connsiteY13" fmla="*/ 55768 h 495624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57150 w 548887"/>
                <a:gd name="connsiteY5" fmla="*/ 86293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76954 w 548887"/>
                <a:gd name="connsiteY4" fmla="*/ 137046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887" h="476818">
                  <a:moveTo>
                    <a:pt x="64893" y="36962"/>
                  </a:moveTo>
                  <a:cubicBezTo>
                    <a:pt x="70649" y="32034"/>
                    <a:pt x="70227" y="62718"/>
                    <a:pt x="73528" y="73925"/>
                  </a:cubicBezTo>
                  <a:cubicBezTo>
                    <a:pt x="76829" y="85132"/>
                    <a:pt x="95365" y="100557"/>
                    <a:pt x="84698" y="104206"/>
                  </a:cubicBezTo>
                  <a:cubicBezTo>
                    <a:pt x="74031" y="107855"/>
                    <a:pt x="10816" y="90345"/>
                    <a:pt x="9525" y="95818"/>
                  </a:cubicBezTo>
                  <a:cubicBezTo>
                    <a:pt x="8234" y="101291"/>
                    <a:pt x="67429" y="130696"/>
                    <a:pt x="76954" y="137046"/>
                  </a:cubicBezTo>
                  <a:cubicBezTo>
                    <a:pt x="87483" y="105459"/>
                    <a:pt x="50536" y="112166"/>
                    <a:pt x="70101" y="112166"/>
                  </a:cubicBezTo>
                  <a:lnTo>
                    <a:pt x="28575" y="162493"/>
                  </a:lnTo>
                  <a:lnTo>
                    <a:pt x="0" y="333943"/>
                  </a:lnTo>
                  <a:lnTo>
                    <a:pt x="0" y="476818"/>
                  </a:lnTo>
                  <a:lnTo>
                    <a:pt x="466725" y="476818"/>
                  </a:lnTo>
                  <a:lnTo>
                    <a:pt x="548887" y="233433"/>
                  </a:lnTo>
                  <a:cubicBezTo>
                    <a:pt x="510330" y="164816"/>
                    <a:pt x="445869" y="118375"/>
                    <a:pt x="394360" y="60846"/>
                  </a:cubicBezTo>
                  <a:cubicBezTo>
                    <a:pt x="336299" y="47956"/>
                    <a:pt x="304140" y="12890"/>
                    <a:pt x="246079" y="0"/>
                  </a:cubicBezTo>
                  <a:lnTo>
                    <a:pt x="64893" y="36962"/>
                  </a:lnTo>
                  <a:close/>
                </a:path>
              </a:pathLst>
            </a:custGeom>
            <a:solidFill>
              <a:srgbClr val="E5EBA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Freeform 35">
              <a:extLst>
                <a:ext uri="{FF2B5EF4-FFF2-40B4-BE49-F238E27FC236}">
                  <a16:creationId xmlns="" xmlns:a16="http://schemas.microsoft.com/office/drawing/2014/main" id="{A3CE651D-A9B2-46EA-9265-C9D8BB8E47DF}"/>
                </a:ext>
              </a:extLst>
            </p:cNvPr>
            <p:cNvSpPr/>
            <p:nvPr/>
          </p:nvSpPr>
          <p:spPr>
            <a:xfrm>
              <a:off x="3262314" y="4652250"/>
              <a:ext cx="674886" cy="614361"/>
            </a:xfrm>
            <a:custGeom>
              <a:avLst/>
              <a:gdLst>
                <a:gd name="connsiteX0" fmla="*/ 47625 w 523875"/>
                <a:gd name="connsiteY0" fmla="*/ 0 h 495300"/>
                <a:gd name="connsiteX1" fmla="*/ 47625 w 523875"/>
                <a:gd name="connsiteY1" fmla="*/ 0 h 495300"/>
                <a:gd name="connsiteX2" fmla="*/ 28575 w 523875"/>
                <a:gd name="connsiteY2" fmla="*/ 85725 h 495300"/>
                <a:gd name="connsiteX3" fmla="*/ 9525 w 523875"/>
                <a:gd name="connsiteY3" fmla="*/ 114300 h 495300"/>
                <a:gd name="connsiteX4" fmla="*/ 38100 w 523875"/>
                <a:gd name="connsiteY4" fmla="*/ 133350 h 495300"/>
                <a:gd name="connsiteX5" fmla="*/ 57150 w 523875"/>
                <a:gd name="connsiteY5" fmla="*/ 104775 h 495300"/>
                <a:gd name="connsiteX6" fmla="*/ 28575 w 523875"/>
                <a:gd name="connsiteY6" fmla="*/ 180975 h 495300"/>
                <a:gd name="connsiteX7" fmla="*/ 0 w 523875"/>
                <a:gd name="connsiteY7" fmla="*/ 352425 h 495300"/>
                <a:gd name="connsiteX8" fmla="*/ 0 w 523875"/>
                <a:gd name="connsiteY8" fmla="*/ 495300 h 495300"/>
                <a:gd name="connsiteX9" fmla="*/ 466725 w 523875"/>
                <a:gd name="connsiteY9" fmla="*/ 495300 h 495300"/>
                <a:gd name="connsiteX10" fmla="*/ 514350 w 523875"/>
                <a:gd name="connsiteY10" fmla="*/ 266700 h 495300"/>
                <a:gd name="connsiteX11" fmla="*/ 523875 w 523875"/>
                <a:gd name="connsiteY11" fmla="*/ 57150 h 495300"/>
                <a:gd name="connsiteX12" fmla="*/ 47625 w 523875"/>
                <a:gd name="connsiteY12" fmla="*/ 0 h 495300"/>
                <a:gd name="connsiteX0" fmla="*/ 47625 w 514350"/>
                <a:gd name="connsiteY0" fmla="*/ 0 h 495300"/>
                <a:gd name="connsiteX1" fmla="*/ 47625 w 514350"/>
                <a:gd name="connsiteY1" fmla="*/ 0 h 495300"/>
                <a:gd name="connsiteX2" fmla="*/ 28575 w 514350"/>
                <a:gd name="connsiteY2" fmla="*/ 85725 h 495300"/>
                <a:gd name="connsiteX3" fmla="*/ 9525 w 514350"/>
                <a:gd name="connsiteY3" fmla="*/ 114300 h 495300"/>
                <a:gd name="connsiteX4" fmla="*/ 38100 w 514350"/>
                <a:gd name="connsiteY4" fmla="*/ 133350 h 495300"/>
                <a:gd name="connsiteX5" fmla="*/ 57150 w 514350"/>
                <a:gd name="connsiteY5" fmla="*/ 104775 h 495300"/>
                <a:gd name="connsiteX6" fmla="*/ 28575 w 514350"/>
                <a:gd name="connsiteY6" fmla="*/ 180975 h 495300"/>
                <a:gd name="connsiteX7" fmla="*/ 0 w 514350"/>
                <a:gd name="connsiteY7" fmla="*/ 352425 h 495300"/>
                <a:gd name="connsiteX8" fmla="*/ 0 w 514350"/>
                <a:gd name="connsiteY8" fmla="*/ 495300 h 495300"/>
                <a:gd name="connsiteX9" fmla="*/ 466725 w 514350"/>
                <a:gd name="connsiteY9" fmla="*/ 495300 h 495300"/>
                <a:gd name="connsiteX10" fmla="*/ 514350 w 514350"/>
                <a:gd name="connsiteY10" fmla="*/ 266700 h 495300"/>
                <a:gd name="connsiteX11" fmla="*/ 394360 w 514350"/>
                <a:gd name="connsiteY11" fmla="*/ 79328 h 495300"/>
                <a:gd name="connsiteX12" fmla="*/ 47625 w 514350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47625 w 548887"/>
                <a:gd name="connsiteY12" fmla="*/ 0 h 495300"/>
                <a:gd name="connsiteX0" fmla="*/ 47625 w 548887"/>
                <a:gd name="connsiteY0" fmla="*/ 0 h 495300"/>
                <a:gd name="connsiteX1" fmla="*/ 47625 w 548887"/>
                <a:gd name="connsiteY1" fmla="*/ 0 h 495300"/>
                <a:gd name="connsiteX2" fmla="*/ 28575 w 548887"/>
                <a:gd name="connsiteY2" fmla="*/ 85725 h 495300"/>
                <a:gd name="connsiteX3" fmla="*/ 9525 w 548887"/>
                <a:gd name="connsiteY3" fmla="*/ 114300 h 495300"/>
                <a:gd name="connsiteX4" fmla="*/ 38100 w 548887"/>
                <a:gd name="connsiteY4" fmla="*/ 133350 h 495300"/>
                <a:gd name="connsiteX5" fmla="*/ 57150 w 548887"/>
                <a:gd name="connsiteY5" fmla="*/ 104775 h 495300"/>
                <a:gd name="connsiteX6" fmla="*/ 28575 w 548887"/>
                <a:gd name="connsiteY6" fmla="*/ 180975 h 495300"/>
                <a:gd name="connsiteX7" fmla="*/ 0 w 548887"/>
                <a:gd name="connsiteY7" fmla="*/ 352425 h 495300"/>
                <a:gd name="connsiteX8" fmla="*/ 0 w 548887"/>
                <a:gd name="connsiteY8" fmla="*/ 495300 h 495300"/>
                <a:gd name="connsiteX9" fmla="*/ 466725 w 548887"/>
                <a:gd name="connsiteY9" fmla="*/ 495300 h 495300"/>
                <a:gd name="connsiteX10" fmla="*/ 548887 w 548887"/>
                <a:gd name="connsiteY10" fmla="*/ 251915 h 495300"/>
                <a:gd name="connsiteX11" fmla="*/ 394360 w 548887"/>
                <a:gd name="connsiteY11" fmla="*/ 79328 h 495300"/>
                <a:gd name="connsiteX12" fmla="*/ 246079 w 548887"/>
                <a:gd name="connsiteY12" fmla="*/ 18482 h 495300"/>
                <a:gd name="connsiteX13" fmla="*/ 47625 w 548887"/>
                <a:gd name="connsiteY13" fmla="*/ 0 h 495300"/>
                <a:gd name="connsiteX0" fmla="*/ 30356 w 548887"/>
                <a:gd name="connsiteY0" fmla="*/ 18266 h 498781"/>
                <a:gd name="connsiteX1" fmla="*/ 47625 w 548887"/>
                <a:gd name="connsiteY1" fmla="*/ 3481 h 498781"/>
                <a:gd name="connsiteX2" fmla="*/ 28575 w 548887"/>
                <a:gd name="connsiteY2" fmla="*/ 89206 h 498781"/>
                <a:gd name="connsiteX3" fmla="*/ 9525 w 548887"/>
                <a:gd name="connsiteY3" fmla="*/ 117781 h 498781"/>
                <a:gd name="connsiteX4" fmla="*/ 38100 w 548887"/>
                <a:gd name="connsiteY4" fmla="*/ 136831 h 498781"/>
                <a:gd name="connsiteX5" fmla="*/ 57150 w 548887"/>
                <a:gd name="connsiteY5" fmla="*/ 108256 h 498781"/>
                <a:gd name="connsiteX6" fmla="*/ 28575 w 548887"/>
                <a:gd name="connsiteY6" fmla="*/ 184456 h 498781"/>
                <a:gd name="connsiteX7" fmla="*/ 0 w 548887"/>
                <a:gd name="connsiteY7" fmla="*/ 355906 h 498781"/>
                <a:gd name="connsiteX8" fmla="*/ 0 w 548887"/>
                <a:gd name="connsiteY8" fmla="*/ 498781 h 498781"/>
                <a:gd name="connsiteX9" fmla="*/ 466725 w 548887"/>
                <a:gd name="connsiteY9" fmla="*/ 498781 h 498781"/>
                <a:gd name="connsiteX10" fmla="*/ 548887 w 548887"/>
                <a:gd name="connsiteY10" fmla="*/ 255396 h 498781"/>
                <a:gd name="connsiteX11" fmla="*/ 394360 w 548887"/>
                <a:gd name="connsiteY11" fmla="*/ 82809 h 498781"/>
                <a:gd name="connsiteX12" fmla="*/ 246079 w 548887"/>
                <a:gd name="connsiteY12" fmla="*/ 21963 h 498781"/>
                <a:gd name="connsiteX13" fmla="*/ 30356 w 548887"/>
                <a:gd name="connsiteY13" fmla="*/ 18266 h 498781"/>
                <a:gd name="connsiteX0" fmla="*/ 64893 w 548887"/>
                <a:gd name="connsiteY0" fmla="*/ 55768 h 495624"/>
                <a:gd name="connsiteX1" fmla="*/ 47625 w 548887"/>
                <a:gd name="connsiteY1" fmla="*/ 324 h 495624"/>
                <a:gd name="connsiteX2" fmla="*/ 28575 w 548887"/>
                <a:gd name="connsiteY2" fmla="*/ 86049 h 495624"/>
                <a:gd name="connsiteX3" fmla="*/ 9525 w 548887"/>
                <a:gd name="connsiteY3" fmla="*/ 114624 h 495624"/>
                <a:gd name="connsiteX4" fmla="*/ 38100 w 548887"/>
                <a:gd name="connsiteY4" fmla="*/ 133674 h 495624"/>
                <a:gd name="connsiteX5" fmla="*/ 57150 w 548887"/>
                <a:gd name="connsiteY5" fmla="*/ 105099 h 495624"/>
                <a:gd name="connsiteX6" fmla="*/ 28575 w 548887"/>
                <a:gd name="connsiteY6" fmla="*/ 181299 h 495624"/>
                <a:gd name="connsiteX7" fmla="*/ 0 w 548887"/>
                <a:gd name="connsiteY7" fmla="*/ 352749 h 495624"/>
                <a:gd name="connsiteX8" fmla="*/ 0 w 548887"/>
                <a:gd name="connsiteY8" fmla="*/ 495624 h 495624"/>
                <a:gd name="connsiteX9" fmla="*/ 466725 w 548887"/>
                <a:gd name="connsiteY9" fmla="*/ 495624 h 495624"/>
                <a:gd name="connsiteX10" fmla="*/ 548887 w 548887"/>
                <a:gd name="connsiteY10" fmla="*/ 252239 h 495624"/>
                <a:gd name="connsiteX11" fmla="*/ 394360 w 548887"/>
                <a:gd name="connsiteY11" fmla="*/ 79652 h 495624"/>
                <a:gd name="connsiteX12" fmla="*/ 246079 w 548887"/>
                <a:gd name="connsiteY12" fmla="*/ 18806 h 495624"/>
                <a:gd name="connsiteX13" fmla="*/ 64893 w 548887"/>
                <a:gd name="connsiteY13" fmla="*/ 55768 h 495624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57150 w 548887"/>
                <a:gd name="connsiteY5" fmla="*/ 86293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28575 w 548887"/>
                <a:gd name="connsiteY2" fmla="*/ 67243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38100 w 548887"/>
                <a:gd name="connsiteY4" fmla="*/ 114868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  <a:gd name="connsiteX0" fmla="*/ 64893 w 548887"/>
                <a:gd name="connsiteY0" fmla="*/ 36962 h 476818"/>
                <a:gd name="connsiteX1" fmla="*/ 73528 w 548887"/>
                <a:gd name="connsiteY1" fmla="*/ 73925 h 476818"/>
                <a:gd name="connsiteX2" fmla="*/ 84698 w 548887"/>
                <a:gd name="connsiteY2" fmla="*/ 104206 h 476818"/>
                <a:gd name="connsiteX3" fmla="*/ 9525 w 548887"/>
                <a:gd name="connsiteY3" fmla="*/ 95818 h 476818"/>
                <a:gd name="connsiteX4" fmla="*/ 76954 w 548887"/>
                <a:gd name="connsiteY4" fmla="*/ 137046 h 476818"/>
                <a:gd name="connsiteX5" fmla="*/ 70101 w 548887"/>
                <a:gd name="connsiteY5" fmla="*/ 112166 h 476818"/>
                <a:gd name="connsiteX6" fmla="*/ 28575 w 548887"/>
                <a:gd name="connsiteY6" fmla="*/ 162493 h 476818"/>
                <a:gd name="connsiteX7" fmla="*/ 0 w 548887"/>
                <a:gd name="connsiteY7" fmla="*/ 333943 h 476818"/>
                <a:gd name="connsiteX8" fmla="*/ 0 w 548887"/>
                <a:gd name="connsiteY8" fmla="*/ 476818 h 476818"/>
                <a:gd name="connsiteX9" fmla="*/ 466725 w 548887"/>
                <a:gd name="connsiteY9" fmla="*/ 476818 h 476818"/>
                <a:gd name="connsiteX10" fmla="*/ 548887 w 548887"/>
                <a:gd name="connsiteY10" fmla="*/ 233433 h 476818"/>
                <a:gd name="connsiteX11" fmla="*/ 394360 w 548887"/>
                <a:gd name="connsiteY11" fmla="*/ 60846 h 476818"/>
                <a:gd name="connsiteX12" fmla="*/ 246079 w 548887"/>
                <a:gd name="connsiteY12" fmla="*/ 0 h 476818"/>
                <a:gd name="connsiteX13" fmla="*/ 64893 w 548887"/>
                <a:gd name="connsiteY13" fmla="*/ 36962 h 47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8887" h="476818">
                  <a:moveTo>
                    <a:pt x="64893" y="36962"/>
                  </a:moveTo>
                  <a:cubicBezTo>
                    <a:pt x="70649" y="32034"/>
                    <a:pt x="70227" y="62718"/>
                    <a:pt x="73528" y="73925"/>
                  </a:cubicBezTo>
                  <a:cubicBezTo>
                    <a:pt x="76829" y="85132"/>
                    <a:pt x="95365" y="100557"/>
                    <a:pt x="84698" y="104206"/>
                  </a:cubicBezTo>
                  <a:cubicBezTo>
                    <a:pt x="74031" y="107855"/>
                    <a:pt x="10816" y="90345"/>
                    <a:pt x="9525" y="95818"/>
                  </a:cubicBezTo>
                  <a:cubicBezTo>
                    <a:pt x="8234" y="101291"/>
                    <a:pt x="67429" y="130696"/>
                    <a:pt x="76954" y="137046"/>
                  </a:cubicBezTo>
                  <a:cubicBezTo>
                    <a:pt x="87483" y="105459"/>
                    <a:pt x="50536" y="112166"/>
                    <a:pt x="70101" y="112166"/>
                  </a:cubicBezTo>
                  <a:lnTo>
                    <a:pt x="28575" y="162493"/>
                  </a:lnTo>
                  <a:lnTo>
                    <a:pt x="0" y="333943"/>
                  </a:lnTo>
                  <a:lnTo>
                    <a:pt x="0" y="476818"/>
                  </a:lnTo>
                  <a:lnTo>
                    <a:pt x="466725" y="476818"/>
                  </a:lnTo>
                  <a:lnTo>
                    <a:pt x="548887" y="233433"/>
                  </a:lnTo>
                  <a:cubicBezTo>
                    <a:pt x="510330" y="164816"/>
                    <a:pt x="445869" y="118375"/>
                    <a:pt x="394360" y="60846"/>
                  </a:cubicBezTo>
                  <a:cubicBezTo>
                    <a:pt x="336299" y="47956"/>
                    <a:pt x="304140" y="12890"/>
                    <a:pt x="246079" y="0"/>
                  </a:cubicBezTo>
                  <a:lnTo>
                    <a:pt x="64893" y="36962"/>
                  </a:lnTo>
                  <a:close/>
                </a:path>
              </a:pathLst>
            </a:custGeom>
            <a:solidFill>
              <a:srgbClr val="E5EBA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Rounded Rectangle 30">
            <a:extLst>
              <a:ext uri="{FF2B5EF4-FFF2-40B4-BE49-F238E27FC236}">
                <a16:creationId xmlns="" xmlns:a16="http://schemas.microsoft.com/office/drawing/2014/main" id="{171573CE-B002-4E5E-8B70-63526EFD329C}"/>
              </a:ext>
            </a:extLst>
          </p:cNvPr>
          <p:cNvSpPr/>
          <p:nvPr/>
        </p:nvSpPr>
        <p:spPr>
          <a:xfrm>
            <a:off x="2601408" y="4724621"/>
            <a:ext cx="914400" cy="4859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442B0AF-AAB9-46ED-A47C-52EDE0452450}"/>
              </a:ext>
            </a:extLst>
          </p:cNvPr>
          <p:cNvSpPr txBox="1"/>
          <p:nvPr/>
        </p:nvSpPr>
        <p:spPr>
          <a:xfrm>
            <a:off x="4770364" y="2351796"/>
            <a:ext cx="77790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A.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B.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E75B42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5CA4383-0B7C-47AC-8300-2AE9B92B4585}"/>
              </a:ext>
            </a:extLst>
          </p:cNvPr>
          <p:cNvSpPr txBox="1"/>
          <p:nvPr/>
        </p:nvSpPr>
        <p:spPr>
          <a:xfrm>
            <a:off x="6073860" y="2453786"/>
            <a:ext cx="63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1F5908F-5173-4446-B350-387961BC8372}"/>
              </a:ext>
            </a:extLst>
          </p:cNvPr>
          <p:cNvSpPr txBox="1"/>
          <p:nvPr/>
        </p:nvSpPr>
        <p:spPr>
          <a:xfrm>
            <a:off x="7286694" y="2453786"/>
            <a:ext cx="63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EECED36-B433-4858-9034-8E682A1BBE51}"/>
              </a:ext>
            </a:extLst>
          </p:cNvPr>
          <p:cNvSpPr txBox="1"/>
          <p:nvPr/>
        </p:nvSpPr>
        <p:spPr>
          <a:xfrm>
            <a:off x="8683984" y="2453786"/>
            <a:ext cx="45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A79F78-1F91-4791-B8B1-609FA452F01F}"/>
              </a:ext>
            </a:extLst>
          </p:cNvPr>
          <p:cNvSpPr txBox="1"/>
          <p:nvPr/>
        </p:nvSpPr>
        <p:spPr>
          <a:xfrm>
            <a:off x="9079817" y="2453786"/>
            <a:ext cx="164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18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962E26C-ED9F-4A61-87AA-5C2C0E0C44A8}"/>
              </a:ext>
            </a:extLst>
          </p:cNvPr>
          <p:cNvSpPr txBox="1"/>
          <p:nvPr/>
        </p:nvSpPr>
        <p:spPr>
          <a:xfrm>
            <a:off x="5898600" y="4071722"/>
            <a:ext cx="63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5D75A07-5717-4603-A583-44068BFA9D0F}"/>
              </a:ext>
            </a:extLst>
          </p:cNvPr>
          <p:cNvSpPr txBox="1"/>
          <p:nvPr/>
        </p:nvSpPr>
        <p:spPr>
          <a:xfrm>
            <a:off x="6989514" y="4071722"/>
            <a:ext cx="63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24C3A55-D7C9-4993-B172-1556174E96FE}"/>
              </a:ext>
            </a:extLst>
          </p:cNvPr>
          <p:cNvSpPr txBox="1"/>
          <p:nvPr/>
        </p:nvSpPr>
        <p:spPr>
          <a:xfrm>
            <a:off x="8683984" y="4071722"/>
            <a:ext cx="45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98A24C-00E6-4143-991B-CE23938191AF}"/>
              </a:ext>
            </a:extLst>
          </p:cNvPr>
          <p:cNvSpPr txBox="1"/>
          <p:nvPr/>
        </p:nvSpPr>
        <p:spPr>
          <a:xfrm>
            <a:off x="9079817" y="4071722"/>
            <a:ext cx="164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22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0FF29D7-3294-469F-B730-A835F37305B8}"/>
              </a:ext>
            </a:extLst>
          </p:cNvPr>
          <p:cNvSpPr txBox="1"/>
          <p:nvPr/>
        </p:nvSpPr>
        <p:spPr>
          <a:xfrm>
            <a:off x="6382178" y="5620373"/>
            <a:ext cx="63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C6371C7-0699-47C1-AD3B-797E5908A2A0}"/>
              </a:ext>
            </a:extLst>
          </p:cNvPr>
          <p:cNvSpPr txBox="1"/>
          <p:nvPr/>
        </p:nvSpPr>
        <p:spPr>
          <a:xfrm>
            <a:off x="7318112" y="5620373"/>
            <a:ext cx="63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1385009-3BC0-4CCF-813E-51A02C89CA4F}"/>
              </a:ext>
            </a:extLst>
          </p:cNvPr>
          <p:cNvSpPr txBox="1"/>
          <p:nvPr/>
        </p:nvSpPr>
        <p:spPr>
          <a:xfrm>
            <a:off x="8683984" y="5620373"/>
            <a:ext cx="45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166931E4-B135-4BD8-A327-B88BD6248B75}"/>
              </a:ext>
            </a:extLst>
          </p:cNvPr>
          <p:cNvSpPr txBox="1"/>
          <p:nvPr/>
        </p:nvSpPr>
        <p:spPr>
          <a:xfrm>
            <a:off x="9079817" y="5620373"/>
            <a:ext cx="164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5B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E9AFE1D3-8C67-4C5B-B499-8C4CBE809AB4}"/>
              </a:ext>
            </a:extLst>
          </p:cNvPr>
          <p:cNvSpPr/>
          <p:nvPr/>
        </p:nvSpPr>
        <p:spPr>
          <a:xfrm>
            <a:off x="4647801" y="5384494"/>
            <a:ext cx="671164" cy="671164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="" xmlns:a16="http://schemas.microsoft.com/office/drawing/2014/main" id="{E9AA1180-3FA2-4EE3-864D-E634C7660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t="75633" r="7336" b="7484"/>
          <a:stretch/>
        </p:blipFill>
        <p:spPr bwMode="auto">
          <a:xfrm>
            <a:off x="5551710" y="1144647"/>
            <a:ext cx="5588477" cy="289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674DCEA-FDE5-45D3-8C9B-3F4463984AFC}"/>
              </a:ext>
            </a:extLst>
          </p:cNvPr>
          <p:cNvGrpSpPr/>
          <p:nvPr/>
        </p:nvGrpSpPr>
        <p:grpSpPr>
          <a:xfrm>
            <a:off x="881130" y="607442"/>
            <a:ext cx="10259057" cy="551191"/>
            <a:chOff x="974415" y="1351128"/>
            <a:chExt cx="10259057" cy="551191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FC2573BD-1974-441E-ACFE-6DA59C0A7536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5062099-64C9-4617-991F-770C4D92EB12}"/>
                </a:ext>
              </a:extLst>
            </p:cNvPr>
            <p:cNvSpPr txBox="1"/>
            <p:nvPr/>
          </p:nvSpPr>
          <p:spPr>
            <a:xfrm>
              <a:off x="1525606" y="1365113"/>
              <a:ext cx="9707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2A5F3B-5891-42AD-AFD8-920342E97643}"/>
              </a:ext>
            </a:extLst>
          </p:cNvPr>
          <p:cNvSpPr txBox="1"/>
          <p:nvPr/>
        </p:nvSpPr>
        <p:spPr>
          <a:xfrm>
            <a:off x="881130" y="1378944"/>
            <a:ext cx="54496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17E5B7-A81C-4A95-AC1A-5C135650E046}"/>
              </a:ext>
            </a:extLst>
          </p:cNvPr>
          <p:cNvSpPr txBox="1"/>
          <p:nvPr/>
        </p:nvSpPr>
        <p:spPr>
          <a:xfrm>
            <a:off x="3285848" y="3821253"/>
            <a:ext cx="6937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18 + 4 = </a:t>
            </a:r>
            <a:r>
              <a:rPr lang="en-US" sz="2800" dirty="0">
                <a:solidFill>
                  <a:srgbClr val="44546A"/>
                </a:solidFill>
                <a:latin typeface="Arial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                 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22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300</Words>
  <Application>Microsoft Office PowerPoint</Application>
  <PresentationFormat>Widescreen</PresentationFormat>
  <Paragraphs>66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Arial</vt:lpstr>
      <vt:lpstr>Arial-Rounded</vt:lpstr>
      <vt:lpstr>Calibri</vt:lpstr>
      <vt:lpstr>Times New Roman</vt:lpstr>
      <vt:lpstr>字魂59号-创粗黑</vt:lpstr>
      <vt:lpstr>等线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49</cp:revision>
  <dcterms:created xsi:type="dcterms:W3CDTF">2021-07-20T01:55:21Z</dcterms:created>
  <dcterms:modified xsi:type="dcterms:W3CDTF">2022-01-06T03:39:45Z</dcterms:modified>
</cp:coreProperties>
</file>