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12"/>
  </p:handoutMasterIdLst>
  <p:sldIdLst>
    <p:sldId id="2007577109" r:id="rId3"/>
    <p:sldId id="2007577095" r:id="rId4"/>
    <p:sldId id="2007577099" r:id="rId5"/>
    <p:sldId id="2007577110" r:id="rId6"/>
    <p:sldId id="2007577111" r:id="rId7"/>
    <p:sldId id="2007577112" r:id="rId8"/>
    <p:sldId id="2007577113" r:id="rId9"/>
    <p:sldId id="2007577105" r:id="rId10"/>
    <p:sldId id="20075770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11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1/6/2022</a:t>
            </a:fld>
            <a:endParaRPr lang="en-US"/>
          </a:p>
        </p:txBody>
      </p:sp>
      <p:sp>
        <p:nvSpPr>
          <p:cNvPr id="4" name="Footer Placeholder 3">
            <a:extLst>
              <a:ext uri="{FF2B5EF4-FFF2-40B4-BE49-F238E27FC236}">
                <a16:creationId xmlns:a16="http://schemas.microsoft.com/office/drawing/2014/main" xmlns=""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xmlns=""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xmlns=""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xmlns=""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xmlns=""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xmlns=""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xmlns=""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xmlns=""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xmlns=""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xmlns=""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xmlns=""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xmlns=""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xmlns=""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xmlns=""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xmlns=""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xmlns=""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xmlns=""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xmlns=""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xmlns=""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xmlns=""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xmlns=""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xmlns=""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xmlns=""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xmlns=""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xmlns=""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xmlns=""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xmlns=""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xmlns=""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xmlns=""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xmlns=""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xmlns=""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xmlns=""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xmlns=""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xmlns=""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xmlns=""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xmlns=""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xmlns=""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xmlns=""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xmlns=""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xmlns=""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xmlns=""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xmlns=""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xmlns=""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xmlns=""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xmlns=""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xmlns=""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xmlns=""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xmlns=""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xmlns=""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xmlns=""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xmlns=""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xmlns=""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xmlns=""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xmlns=""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xmlns=""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xmlns=""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xmlns=""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xmlns=""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xmlns=""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xmlns=""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xmlns=""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xmlns=""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xmlns=""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xmlns=""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xmlns=""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xmlns=""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xmlns=""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xmlns=""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xmlns=""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xmlns=""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xmlns=""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xmlns=""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xmlns=""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xmlns=""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xmlns=""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xmlns=""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xmlns=""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xmlns=""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xmlns=""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xmlns=""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xmlns=""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xmlns=""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xmlns=""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xmlns=""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xmlns=""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xmlns=""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xmlns=""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xmlns=""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xmlns=""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xmlns=""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xmlns=""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xmlns=""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xmlns=""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xmlns=""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xmlns=""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xmlns=""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xmlns=""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xmlns=""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xmlns=""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xmlns=""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xmlns=""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xmlns=""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xmlns=""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xmlns=""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xmlns=""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xmlns=""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xmlns=""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xmlns=""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xmlns=""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xmlns=""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xmlns=""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xmlns=""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xmlns=""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xmlns=""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xmlns=""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xmlns=""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xmlns=""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xmlns=""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xmlns=""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xmlns=""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xmlns=""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xmlns=""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xmlns=""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xmlns=""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xmlns=""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xmlns=""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xmlns=""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xmlns=""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xmlns=""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xmlns=""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xmlns=""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xmlns=""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xmlns=""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xmlns=""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xmlns=""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xmlns=""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xmlns=""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xmlns=""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xmlns=""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xmlns=""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xmlns=""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xmlns=""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11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5319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873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832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00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8744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72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1/6/2022</a:t>
            </a:fld>
            <a:endParaRPr lang="en-US"/>
          </a:p>
        </p:txBody>
      </p:sp>
      <p:sp>
        <p:nvSpPr>
          <p:cNvPr id="5" name="Footer Placeholder 4">
            <a:extLst>
              <a:ext uri="{FF2B5EF4-FFF2-40B4-BE49-F238E27FC236}">
                <a16:creationId xmlns:a16="http://schemas.microsoft.com/office/drawing/2014/main" xmlns=""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xmlns=""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xmlns=""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xmlns=""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xmlns=""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xmlns=""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xmlns=""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xmlns=""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xmlns=""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xmlns=""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xmlns=""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xmlns=""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xmlns=""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xmlns=""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xmlns=""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xmlns=""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xmlns=""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xmlns=""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xmlns=""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xmlns=""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xmlns=""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xmlns=""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909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01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71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8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327"/>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72425013"/>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xmlns=""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xmlns=""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xmlns=""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xmlns=""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xmlns=""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xmlns=""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xmlns=""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2022/1/6</a:t>
            </a:fld>
            <a:endParaRPr kumimoji="1" lang="zh-CN" altLang="en-US"/>
          </a:p>
        </p:txBody>
      </p:sp>
      <p:sp>
        <p:nvSpPr>
          <p:cNvPr id="5" name="页脚占位符 4">
            <a:extLst>
              <a:ext uri="{FF2B5EF4-FFF2-40B4-BE49-F238E27FC236}">
                <a16:creationId xmlns:a16="http://schemas.microsoft.com/office/drawing/2014/main" xmlns=""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xmlns=""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xmlns=""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xmlns=""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xmlns=""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xmlns=""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xmlns=""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xmlns=""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xmlns=""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xmlns=""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xmlns=""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xmlns=""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
        <p:nvSpPr>
          <p:cNvPr id="10" name="TextBox 9">
            <a:extLst>
              <a:ext uri="{FF2B5EF4-FFF2-40B4-BE49-F238E27FC236}">
                <a16:creationId xmlns:a16="http://schemas.microsoft.com/office/drawing/2014/main" xmlns=""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xmlns=""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xmlns=""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xmlns=""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xmlns=""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xmlns=""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xmlns=""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xmlns=""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xmlns=""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xmlns=""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xmlns=""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xmlns=""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xmlns=""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xmlns=""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xmlns=""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xmlns=""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xmlns=""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xmlns=""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xmlns=""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xmlns=""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xmlns=""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xmlns=""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xmlns=""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xmlns=""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xmlns=""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xmlns=""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xmlns=""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xmlns=""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xmlns=""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xmlns=""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xmlns=""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xmlns=""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xmlns=""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xmlns=""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xmlns=""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xmlns=""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xmlns=""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xmlns=""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xmlns=""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xmlns=""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xmlns=""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xmlns=""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xmlns=""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xmlns=""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849864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1.xml"/><Relationship Id="rId6" Type="http://schemas.microsoft.com/office/2007/relationships/hdphoto" Target="../media/hdphoto4.wdp"/><Relationship Id="rId11" Type="http://schemas.openxmlformats.org/officeDocument/2006/relationships/image" Target="../media/image40.jpeg"/><Relationship Id="rId5" Type="http://schemas.openxmlformats.org/officeDocument/2006/relationships/image" Target="../media/image37.png"/><Relationship Id="rId10" Type="http://schemas.microsoft.com/office/2007/relationships/hdphoto" Target="../media/hdphoto6.wdp"/><Relationship Id="rId4" Type="http://schemas.openxmlformats.org/officeDocument/2006/relationships/image" Target="../media/image36.jpe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26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2023C8-03CC-4ED0-830D-BF606451F86B}"/>
              </a:ext>
            </a:extLst>
          </p:cNvPr>
          <p:cNvSpPr txBox="1"/>
          <p:nvPr/>
        </p:nvSpPr>
        <p:spPr>
          <a:xfrm>
            <a:off x="1615469" y="3256553"/>
            <a:ext cx="8813492" cy="830164"/>
          </a:xfrm>
          <a:prstGeom prst="rect">
            <a:avLst/>
          </a:prstGeom>
          <a:noFill/>
          <a:ln>
            <a:noFill/>
          </a:ln>
        </p:spPr>
        <p:txBody>
          <a:bodyPr wrap="square" rtlCol="0">
            <a:spAutoFit/>
          </a:bodyPr>
          <a:lstStyle/>
          <a:p>
            <a:pPr algn="ctr">
              <a:lnSpc>
                <a:spcPct val="120000"/>
              </a:lnSpc>
            </a:pPr>
            <a:r>
              <a:rPr lang="vi-VN" sz="4400" b="1" dirty="0">
                <a:ln w="22225">
                  <a:solidFill>
                    <a:schemeClr val="accent6">
                      <a:lumMod val="50000"/>
                    </a:schemeClr>
                  </a:solidFill>
                  <a:prstDash val="solid"/>
                </a:ln>
                <a:solidFill>
                  <a:schemeClr val="bg1"/>
                </a:solidFill>
              </a:rPr>
              <a:t>BÀI</a:t>
            </a:r>
            <a:r>
              <a:rPr lang="en-US" sz="4400" b="1" dirty="0">
                <a:ln w="22225">
                  <a:solidFill>
                    <a:schemeClr val="accent6">
                      <a:lumMod val="50000"/>
                    </a:schemeClr>
                  </a:solidFill>
                  <a:prstDash val="solid"/>
                </a:ln>
                <a:solidFill>
                  <a:schemeClr val="bg1"/>
                </a:solidFill>
              </a:rPr>
              <a:t> 35 ÔN TẬP ĐO LƯỜNG</a:t>
            </a:r>
            <a:endParaRPr lang="vi-VN" sz="4400" b="1" dirty="0">
              <a:ln w="22225">
                <a:solidFill>
                  <a:schemeClr val="accent6">
                    <a:lumMod val="50000"/>
                  </a:schemeClr>
                </a:solidFill>
                <a:prstDash val="solid"/>
              </a:ln>
              <a:solidFill>
                <a:schemeClr val="bg1"/>
              </a:solidFill>
            </a:endParaRPr>
          </a:p>
        </p:txBody>
      </p:sp>
      <p:grpSp>
        <p:nvGrpSpPr>
          <p:cNvPr id="3" name="Group 2">
            <a:extLst>
              <a:ext uri="{FF2B5EF4-FFF2-40B4-BE49-F238E27FC236}">
                <a16:creationId xmlns:a16="http://schemas.microsoft.com/office/drawing/2014/main" xmlns=""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xmlns=""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xmlns=""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 name="Rectangle: Top Corners Rounded 6">
                <a:extLst>
                  <a:ext uri="{FF2B5EF4-FFF2-40B4-BE49-F238E27FC236}">
                    <a16:creationId xmlns:a16="http://schemas.microsoft.com/office/drawing/2014/main" xmlns=""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TextBox 4">
              <a:extLst>
                <a:ext uri="{FF2B5EF4-FFF2-40B4-BE49-F238E27FC236}">
                  <a16:creationId xmlns:a16="http://schemas.microsoft.com/office/drawing/2014/main" xmlns="" id="{F4D8ACC7-221E-48DD-83A2-16D3E6FF1490}"/>
                </a:ext>
              </a:extLst>
            </p:cNvPr>
            <p:cNvSpPr txBox="1"/>
            <p:nvPr/>
          </p:nvSpPr>
          <p:spPr>
            <a:xfrm>
              <a:off x="1523997" y="135240"/>
              <a:ext cx="1972089" cy="880080"/>
            </a:xfrm>
            <a:prstGeom prst="rect">
              <a:avLst/>
            </a:prstGeom>
            <a:noFill/>
          </p:spPr>
          <p:txBody>
            <a:bodyPr wrap="square" rtlCol="0">
              <a:spAutoFit/>
            </a:bodyPr>
            <a:lstStyle/>
            <a:p>
              <a:pPr algn="ctr"/>
              <a:r>
                <a:rPr lang="vi-VN" sz="3200" dirty="0">
                  <a:solidFill>
                    <a:schemeClr val="accent6">
                      <a:lumMod val="75000"/>
                    </a:schemeClr>
                  </a:solidFill>
                  <a:latin typeface="+mj-lt"/>
                </a:rPr>
                <a:t>CHỦ ĐỀ </a:t>
              </a:r>
              <a:r>
                <a:rPr lang="en-US" sz="3200" dirty="0">
                  <a:solidFill>
                    <a:schemeClr val="accent6">
                      <a:lumMod val="75000"/>
                    </a:schemeClr>
                  </a:solidFill>
                  <a:latin typeface="+mj-lt"/>
                </a:rPr>
                <a:t>7</a:t>
              </a:r>
              <a:endParaRPr lang="vi-VN" sz="3200" dirty="0">
                <a:solidFill>
                  <a:schemeClr val="accent6">
                    <a:lumMod val="75000"/>
                  </a:schemeClr>
                </a:solidFill>
                <a:latin typeface="+mj-lt"/>
              </a:endParaRPr>
            </a:p>
          </p:txBody>
        </p:sp>
      </p:grpSp>
      <p:sp>
        <p:nvSpPr>
          <p:cNvPr id="8" name="TextBox 7">
            <a:extLst>
              <a:ext uri="{FF2B5EF4-FFF2-40B4-BE49-F238E27FC236}">
                <a16:creationId xmlns:a16="http://schemas.microsoft.com/office/drawing/2014/main" xmlns="" id="{69308AFA-8573-43EC-992F-FC51DD70C7E8}"/>
              </a:ext>
            </a:extLst>
          </p:cNvPr>
          <p:cNvSpPr txBox="1"/>
          <p:nvPr/>
        </p:nvSpPr>
        <p:spPr>
          <a:xfrm>
            <a:off x="3147238" y="1059621"/>
            <a:ext cx="7942521" cy="646331"/>
          </a:xfrm>
          <a:prstGeom prst="rect">
            <a:avLst/>
          </a:prstGeom>
          <a:noFill/>
        </p:spPr>
        <p:txBody>
          <a:bodyPr wrap="square" rtlCol="0">
            <a:spAutoFit/>
          </a:bodyPr>
          <a:lstStyle/>
          <a:p>
            <a:pPr algn="ctr"/>
            <a:r>
              <a:rPr lang="en-US" sz="3600" b="1" dirty="0">
                <a:solidFill>
                  <a:schemeClr val="bg1"/>
                </a:solidFill>
                <a:latin typeface="+mj-lt"/>
              </a:rPr>
              <a:t>ÔN TẬP HỌC KÌ 1</a:t>
            </a:r>
            <a:endParaRPr lang="vi-VN" sz="3600" b="1" dirty="0">
              <a:solidFill>
                <a:schemeClr val="bg1"/>
              </a:solidFill>
              <a:latin typeface="+mj-lt"/>
            </a:endParaRPr>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113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3665C80F-E64E-4A63-ACE6-F56A74199F4C}"/>
              </a:ext>
            </a:extLst>
          </p:cNvPr>
          <p:cNvPicPr>
            <a:picLocks noChangeAspect="1" noChangeArrowheads="1"/>
          </p:cNvPicPr>
          <p:nvPr/>
        </p:nvPicPr>
        <p:blipFill>
          <a:blip r:embed="rId2" cstate="print"/>
          <a:srcRect/>
          <a:stretch>
            <a:fillRect/>
          </a:stretch>
        </p:blipFill>
        <p:spPr bwMode="auto">
          <a:xfrm>
            <a:off x="698254" y="435138"/>
            <a:ext cx="2237784" cy="863493"/>
          </a:xfrm>
          <a:prstGeom prst="rect">
            <a:avLst/>
          </a:prstGeom>
          <a:noFill/>
        </p:spPr>
      </p:pic>
      <p:grpSp>
        <p:nvGrpSpPr>
          <p:cNvPr id="3" name="Group 2">
            <a:extLst>
              <a:ext uri="{FF2B5EF4-FFF2-40B4-BE49-F238E27FC236}">
                <a16:creationId xmlns:a16="http://schemas.microsoft.com/office/drawing/2014/main" xmlns="" id="{E36BF3B6-6E3A-4BED-8B92-EBFDEE0140CC}"/>
              </a:ext>
            </a:extLst>
          </p:cNvPr>
          <p:cNvGrpSpPr/>
          <p:nvPr/>
        </p:nvGrpSpPr>
        <p:grpSpPr>
          <a:xfrm>
            <a:off x="887072" y="3227116"/>
            <a:ext cx="4787639" cy="1135429"/>
            <a:chOff x="3711046" y="3261360"/>
            <a:chExt cx="3598607" cy="853440"/>
          </a:xfrm>
        </p:grpSpPr>
        <p:pic>
          <p:nvPicPr>
            <p:cNvPr id="4" name="Picture 3">
              <a:extLst>
                <a:ext uri="{FF2B5EF4-FFF2-40B4-BE49-F238E27FC236}">
                  <a16:creationId xmlns:a16="http://schemas.microsoft.com/office/drawing/2014/main" xmlns="" id="{4C1EDED3-B5A8-4904-8421-29135F68BC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a:extLst>
                <a:ext uri="{FF2B5EF4-FFF2-40B4-BE49-F238E27FC236}">
                  <a16:creationId xmlns:a16="http://schemas.microsoft.com/office/drawing/2014/main" xmlns="" id="{920A9131-2F6D-4FDB-9EAE-A120C3FAB6AE}"/>
                </a:ext>
              </a:extLst>
            </p:cNvPr>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0DB92D79-8512-470A-8C82-3A1F4D7150D7}"/>
              </a:ext>
            </a:extLst>
          </p:cNvPr>
          <p:cNvGrpSpPr/>
          <p:nvPr/>
        </p:nvGrpSpPr>
        <p:grpSpPr>
          <a:xfrm>
            <a:off x="698254" y="2015950"/>
            <a:ext cx="5063785" cy="2921355"/>
            <a:chOff x="3587499" y="2349023"/>
            <a:chExt cx="3806171" cy="2195823"/>
          </a:xfrm>
        </p:grpSpPr>
        <p:pic>
          <p:nvPicPr>
            <p:cNvPr id="7" name="Picture 6">
              <a:extLst>
                <a:ext uri="{FF2B5EF4-FFF2-40B4-BE49-F238E27FC236}">
                  <a16:creationId xmlns:a16="http://schemas.microsoft.com/office/drawing/2014/main" xmlns="" id="{1AE22F0C-1496-408A-B98E-AD3AA0D0B20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8" name="Rectangle 7">
              <a:extLst>
                <a:ext uri="{FF2B5EF4-FFF2-40B4-BE49-F238E27FC236}">
                  <a16:creationId xmlns:a16="http://schemas.microsoft.com/office/drawing/2014/main" xmlns="" id="{0EA58F8B-9E58-4E50-B058-8C85EC48CC22}"/>
                </a:ext>
              </a:extLst>
            </p:cNvPr>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88F280F3-B6A8-46A0-8720-CCC9B6F185A2}"/>
              </a:ext>
            </a:extLst>
          </p:cNvPr>
          <p:cNvGrpSpPr/>
          <p:nvPr/>
        </p:nvGrpSpPr>
        <p:grpSpPr>
          <a:xfrm>
            <a:off x="6540087" y="3187427"/>
            <a:ext cx="4904782" cy="1249171"/>
            <a:chOff x="2496395" y="3780430"/>
            <a:chExt cx="5104680" cy="1300082"/>
          </a:xfrm>
        </p:grpSpPr>
        <p:pic>
          <p:nvPicPr>
            <p:cNvPr id="10" name="Picture 9">
              <a:extLst>
                <a:ext uri="{FF2B5EF4-FFF2-40B4-BE49-F238E27FC236}">
                  <a16:creationId xmlns:a16="http://schemas.microsoft.com/office/drawing/2014/main" xmlns="" id="{DEBCA610-24AD-46D3-8147-42E258E4CFD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1" name="Rounded Rectangle 13">
              <a:extLst>
                <a:ext uri="{FF2B5EF4-FFF2-40B4-BE49-F238E27FC236}">
                  <a16:creationId xmlns:a16="http://schemas.microsoft.com/office/drawing/2014/main" xmlns="" id="{FAD65B65-D91D-49D1-961E-22CDB9816EFF}"/>
                </a:ext>
              </a:extLst>
            </p:cNvPr>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23C81EF1-A71F-4599-9780-2E4AEA6DCD1E}"/>
              </a:ext>
            </a:extLst>
          </p:cNvPr>
          <p:cNvGrpSpPr/>
          <p:nvPr/>
        </p:nvGrpSpPr>
        <p:grpSpPr>
          <a:xfrm rot="20954280">
            <a:off x="6562054" y="2142404"/>
            <a:ext cx="4904782" cy="2807544"/>
            <a:chOff x="1330600" y="1579529"/>
            <a:chExt cx="5104680" cy="2921968"/>
          </a:xfrm>
          <a:noFill/>
        </p:grpSpPr>
        <p:pic>
          <p:nvPicPr>
            <p:cNvPr id="13" name="Picture 12">
              <a:extLst>
                <a:ext uri="{FF2B5EF4-FFF2-40B4-BE49-F238E27FC236}">
                  <a16:creationId xmlns:a16="http://schemas.microsoft.com/office/drawing/2014/main" xmlns="" id="{C7D6F7FA-AEFA-4C25-B798-036A6F8A4462}"/>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4" name="Rectangle 13">
              <a:extLst>
                <a:ext uri="{FF2B5EF4-FFF2-40B4-BE49-F238E27FC236}">
                  <a16:creationId xmlns:a16="http://schemas.microsoft.com/office/drawing/2014/main" xmlns="" id="{8BBA69CB-C9AC-47F0-829E-38585BA949F0}"/>
                </a:ext>
              </a:extLst>
            </p:cNvPr>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891BB36B-B88E-44A3-97E8-05523FCF718D}"/>
              </a:ext>
            </a:extLst>
          </p:cNvPr>
          <p:cNvGrpSpPr/>
          <p:nvPr/>
        </p:nvGrpSpPr>
        <p:grpSpPr>
          <a:xfrm>
            <a:off x="942517" y="1457454"/>
            <a:ext cx="1631202" cy="551191"/>
            <a:chOff x="974415" y="1351128"/>
            <a:chExt cx="1631202" cy="551191"/>
          </a:xfrm>
        </p:grpSpPr>
        <p:sp>
          <p:nvSpPr>
            <p:cNvPr id="16" name="Rounded Rectangle 26">
              <a:extLst>
                <a:ext uri="{FF2B5EF4-FFF2-40B4-BE49-F238E27FC236}">
                  <a16:creationId xmlns:a16="http://schemas.microsoft.com/office/drawing/2014/main" xmlns="" id="{A54DCBAB-34C4-4C11-8D09-0F80D9EB5745}"/>
                </a:ext>
              </a:extLst>
            </p:cNvPr>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A34FBC2C-0812-444E-A45A-F8027092DB6F}"/>
                </a:ext>
              </a:extLst>
            </p:cNvPr>
            <p:cNvGrpSpPr/>
            <p:nvPr/>
          </p:nvGrpSpPr>
          <p:grpSpPr>
            <a:xfrm>
              <a:off x="974415" y="1351128"/>
              <a:ext cx="1631202" cy="551191"/>
              <a:chOff x="974415" y="1351128"/>
              <a:chExt cx="1631202" cy="551191"/>
            </a:xfrm>
          </p:grpSpPr>
          <p:sp>
            <p:nvSpPr>
              <p:cNvPr id="18" name="Oval 17">
                <a:extLst>
                  <a:ext uri="{FF2B5EF4-FFF2-40B4-BE49-F238E27FC236}">
                    <a16:creationId xmlns:a16="http://schemas.microsoft.com/office/drawing/2014/main" xmlns="" id="{70341E6E-FC92-4F14-B9EF-8F8D69BB9755}"/>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19" name="TextBox 18">
                <a:extLst>
                  <a:ext uri="{FF2B5EF4-FFF2-40B4-BE49-F238E27FC236}">
                    <a16:creationId xmlns:a16="http://schemas.microsoft.com/office/drawing/2014/main" xmlns="" id="{CCBA6BC4-2FA2-4E52-92A7-253BC587649E}"/>
                  </a:ext>
                </a:extLst>
              </p:cNvPr>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0" name="TextBox 19">
            <a:extLst>
              <a:ext uri="{FF2B5EF4-FFF2-40B4-BE49-F238E27FC236}">
                <a16:creationId xmlns:a16="http://schemas.microsoft.com/office/drawing/2014/main" xmlns="" id="{9607FAFE-9D38-484B-AC98-F60931CD547A}"/>
              </a:ext>
            </a:extLst>
          </p:cNvPr>
          <p:cNvSpPr txBox="1"/>
          <p:nvPr/>
        </p:nvSpPr>
        <p:spPr>
          <a:xfrm>
            <a:off x="2304574" y="4357029"/>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21" name="Rounded Rectangle 29">
            <a:extLst>
              <a:ext uri="{FF2B5EF4-FFF2-40B4-BE49-F238E27FC236}">
                <a16:creationId xmlns:a16="http://schemas.microsoft.com/office/drawing/2014/main" xmlns="" id="{F40B5E2D-FCBF-4C36-9443-266562165F59}"/>
              </a:ext>
            </a:extLst>
          </p:cNvPr>
          <p:cNvSpPr/>
          <p:nvPr/>
        </p:nvSpPr>
        <p:spPr>
          <a:xfrm>
            <a:off x="7735443" y="4405193"/>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30">
            <a:extLst>
              <a:ext uri="{FF2B5EF4-FFF2-40B4-BE49-F238E27FC236}">
                <a16:creationId xmlns:a16="http://schemas.microsoft.com/office/drawing/2014/main" xmlns="" id="{ED5F8B03-F42C-4B93-8BC6-15BCCD3BD4BE}"/>
              </a:ext>
            </a:extLst>
          </p:cNvPr>
          <p:cNvSpPr/>
          <p:nvPr/>
        </p:nvSpPr>
        <p:spPr>
          <a:xfrm>
            <a:off x="7735443" y="5072440"/>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3" name="Rounded Rectangle 31">
            <a:extLst>
              <a:ext uri="{FF2B5EF4-FFF2-40B4-BE49-F238E27FC236}">
                <a16:creationId xmlns:a16="http://schemas.microsoft.com/office/drawing/2014/main" xmlns="" id="{F75EBA68-CBAB-424E-B139-2692F914E6D4}"/>
              </a:ext>
            </a:extLst>
          </p:cNvPr>
          <p:cNvSpPr/>
          <p:nvPr/>
        </p:nvSpPr>
        <p:spPr>
          <a:xfrm>
            <a:off x="7735443" y="5758035"/>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4" name="TextBox 23">
            <a:extLst>
              <a:ext uri="{FF2B5EF4-FFF2-40B4-BE49-F238E27FC236}">
                <a16:creationId xmlns:a16="http://schemas.microsoft.com/office/drawing/2014/main" xmlns="" id="{66B22E14-13BD-4699-ADD3-3E32FC4823D5}"/>
              </a:ext>
            </a:extLst>
          </p:cNvPr>
          <p:cNvSpPr txBox="1"/>
          <p:nvPr/>
        </p:nvSpPr>
        <p:spPr>
          <a:xfrm>
            <a:off x="7808746" y="4452073"/>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25" name="TextBox 24">
            <a:extLst>
              <a:ext uri="{FF2B5EF4-FFF2-40B4-BE49-F238E27FC236}">
                <a16:creationId xmlns:a16="http://schemas.microsoft.com/office/drawing/2014/main" xmlns="" id="{739AA5EF-F19F-4A84-BBD6-60E1C22DB615}"/>
              </a:ext>
            </a:extLst>
          </p:cNvPr>
          <p:cNvSpPr txBox="1"/>
          <p:nvPr/>
        </p:nvSpPr>
        <p:spPr>
          <a:xfrm>
            <a:off x="7808746" y="5116852"/>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26" name="TextBox 25">
            <a:extLst>
              <a:ext uri="{FF2B5EF4-FFF2-40B4-BE49-F238E27FC236}">
                <a16:creationId xmlns:a16="http://schemas.microsoft.com/office/drawing/2014/main" xmlns="" id="{CEFCA6FF-8452-4F0E-AB61-252ADCDB3079}"/>
              </a:ext>
            </a:extLst>
          </p:cNvPr>
          <p:cNvSpPr txBox="1"/>
          <p:nvPr/>
        </p:nvSpPr>
        <p:spPr>
          <a:xfrm>
            <a:off x="7808746" y="5804886"/>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extLst>
      <p:ext uri="{BB962C8B-B14F-4D97-AF65-F5344CB8AC3E}">
        <p14:creationId xmlns:p14="http://schemas.microsoft.com/office/powerpoint/2010/main" val="1047337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fade">
                                      <p:cBhvr>
                                        <p:cTn id="31" dur="500"/>
                                        <p:tgtEl>
                                          <p:spTgt spid="20">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500"/>
                                        <p:tgtEl>
                                          <p:spTgt spid="20">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1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79FC6B1-939A-42A3-AC5D-5B99B0E6E7C5}"/>
              </a:ext>
            </a:extLst>
          </p:cNvPr>
          <p:cNvGrpSpPr/>
          <p:nvPr/>
        </p:nvGrpSpPr>
        <p:grpSpPr>
          <a:xfrm>
            <a:off x="1030593" y="607860"/>
            <a:ext cx="1816555" cy="560681"/>
            <a:chOff x="974415" y="1351128"/>
            <a:chExt cx="1816555" cy="560681"/>
          </a:xfrm>
        </p:grpSpPr>
        <p:sp>
          <p:nvSpPr>
            <p:cNvPr id="3" name="Oval 2">
              <a:extLst>
                <a:ext uri="{FF2B5EF4-FFF2-40B4-BE49-F238E27FC236}">
                  <a16:creationId xmlns:a16="http://schemas.microsoft.com/office/drawing/2014/main" xmlns="" id="{0EFD2B22-D487-4CA9-B5F2-5D2908C9C845}"/>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xmlns="" id="{8975FEF8-0BD0-4C16-8F16-C78CF494D9A4}"/>
                </a:ext>
              </a:extLst>
            </p:cNvPr>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5" name="TextBox 4">
            <a:extLst>
              <a:ext uri="{FF2B5EF4-FFF2-40B4-BE49-F238E27FC236}">
                <a16:creationId xmlns:a16="http://schemas.microsoft.com/office/drawing/2014/main" xmlns="" id="{C4E8C421-B589-41DA-BB10-A9FB4F333B2E}"/>
              </a:ext>
            </a:extLst>
          </p:cNvPr>
          <p:cNvSpPr txBox="1"/>
          <p:nvPr/>
        </p:nvSpPr>
        <p:spPr>
          <a:xfrm>
            <a:off x="1030593" y="1523114"/>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p>
          <a:p>
            <a:pPr>
              <a:lnSpc>
                <a:spcPct val="150000"/>
              </a:lnSpc>
            </a:pPr>
            <a:r>
              <a:rPr lang="en-US" sz="2800" dirty="0"/>
              <a:t>                              44 kg – 19 kg = </a:t>
            </a:r>
            <a:r>
              <a:rPr lang="en-US" sz="2800" b="1" dirty="0">
                <a:solidFill>
                  <a:srgbClr val="E75B42"/>
                </a:solidFill>
              </a:rPr>
              <a:t>25 kg</a:t>
            </a:r>
          </a:p>
          <a:p>
            <a:pPr>
              <a:lnSpc>
                <a:spcPct val="150000"/>
              </a:lnSpc>
            </a:pPr>
            <a:r>
              <a:rPr lang="en-US" sz="2800" dirty="0"/>
              <a:t>                              63 kg – 35 kg = </a:t>
            </a:r>
            <a:r>
              <a:rPr lang="en-US" sz="2800" b="1" dirty="0">
                <a:solidFill>
                  <a:srgbClr val="E75B42"/>
                </a:solidFill>
              </a:rPr>
              <a:t>28 kg</a:t>
            </a:r>
          </a:p>
        </p:txBody>
      </p:sp>
      <p:sp>
        <p:nvSpPr>
          <p:cNvPr id="6" name="Rectangle 5">
            <a:extLst>
              <a:ext uri="{FF2B5EF4-FFF2-40B4-BE49-F238E27FC236}">
                <a16:creationId xmlns:a16="http://schemas.microsoft.com/office/drawing/2014/main" xmlns="" id="{85C5861E-B346-425D-98D9-22C94F12422E}"/>
              </a:ext>
            </a:extLst>
          </p:cNvPr>
          <p:cNvSpPr/>
          <p:nvPr/>
        </p:nvSpPr>
        <p:spPr>
          <a:xfrm>
            <a:off x="36429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39132C8D-4446-4FDC-B464-472311CB3F35}"/>
              </a:ext>
            </a:extLst>
          </p:cNvPr>
          <p:cNvSpPr/>
          <p:nvPr/>
        </p:nvSpPr>
        <p:spPr>
          <a:xfrm>
            <a:off x="36429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606B354-8A3D-491C-B69E-75CA932DF038}"/>
              </a:ext>
            </a:extLst>
          </p:cNvPr>
          <p:cNvSpPr/>
          <p:nvPr/>
        </p:nvSpPr>
        <p:spPr>
          <a:xfrm>
            <a:off x="92055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B35840C1-B340-4CBD-8536-E806AEC18A36}"/>
              </a:ext>
            </a:extLst>
          </p:cNvPr>
          <p:cNvSpPr/>
          <p:nvPr/>
        </p:nvSpPr>
        <p:spPr>
          <a:xfrm>
            <a:off x="92055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6CB3E0B-4811-4B8F-9474-08044206B1B5}"/>
              </a:ext>
            </a:extLst>
          </p:cNvPr>
          <p:cNvSpPr/>
          <p:nvPr/>
        </p:nvSpPr>
        <p:spPr>
          <a:xfrm>
            <a:off x="6538580" y="298157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F6FECE4-E817-403B-A45D-6D5DF11BFDE5}"/>
              </a:ext>
            </a:extLst>
          </p:cNvPr>
          <p:cNvSpPr/>
          <p:nvPr/>
        </p:nvSpPr>
        <p:spPr>
          <a:xfrm>
            <a:off x="6538580" y="359328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1272EB30-8FDE-4EAB-8625-8D2CA0E698B3}"/>
              </a:ext>
            </a:extLst>
          </p:cNvPr>
          <p:cNvGrpSpPr/>
          <p:nvPr/>
        </p:nvGrpSpPr>
        <p:grpSpPr>
          <a:xfrm>
            <a:off x="-249785" y="3476870"/>
            <a:ext cx="8956141" cy="3473532"/>
            <a:chOff x="-292314" y="4483198"/>
            <a:chExt cx="6584346" cy="2553660"/>
          </a:xfrm>
        </p:grpSpPr>
        <p:pic>
          <p:nvPicPr>
            <p:cNvPr id="13"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xmlns="" id="{37038D87-2C92-4202-A1E1-2DE44FBB4850}"/>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ảnh Ốc Vít PNG, Vector, PSD, và biểu tượng để tải về miễn phí | pngtree">
              <a:extLst>
                <a:ext uri="{FF2B5EF4-FFF2-40B4-BE49-F238E27FC236}">
                  <a16:creationId xmlns:a16="http://schemas.microsoft.com/office/drawing/2014/main" xmlns="" id="{D4FC2683-AAC8-4F6C-B822-65547689A10F}"/>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ช่างหัว, โรงพยาบาล, จับ png - png ช่างหัว, โรงพยาบาล, จับ icon vector">
              <a:extLst>
                <a:ext uri="{FF2B5EF4-FFF2-40B4-BE49-F238E27FC236}">
                  <a16:creationId xmlns:a16="http://schemas.microsoft.com/office/drawing/2014/main" xmlns="" id="{5FDC0FAA-C9C6-4A46-A54F-9C6616A3290F}"/>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ช่างหัว, โรงพยาบาล, จับ png - png ช่างหัว, โรงพยาบาล, จับ icon vector">
              <a:extLst>
                <a:ext uri="{FF2B5EF4-FFF2-40B4-BE49-F238E27FC236}">
                  <a16:creationId xmlns:a16="http://schemas.microsoft.com/office/drawing/2014/main" xmlns="" id="{208E5E41-CD51-45BB-A3A3-0CE33C115EA0}"/>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ช่างหัว, โรงพยาบาล, จับ png - png ช่างหัว, โรงพยาบาล, จับ icon vector">
              <a:extLst>
                <a:ext uri="{FF2B5EF4-FFF2-40B4-BE49-F238E27FC236}">
                  <a16:creationId xmlns:a16="http://schemas.microsoft.com/office/drawing/2014/main" xmlns="" id="{4CB8BA1F-FB6D-44CB-9CFE-5E3FA8E31FE6}"/>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bots Clipart Yellow - Transparent Background Robot Cartoon Png  Transparent PNG - 581x533 - Free Download on NicePNG">
              <a:extLst>
                <a:ext uri="{FF2B5EF4-FFF2-40B4-BE49-F238E27FC236}">
                  <a16:creationId xmlns:a16="http://schemas.microsoft.com/office/drawing/2014/main" xmlns="" id="{25162B16-6E6C-44FD-B1ED-472B752940ED}"/>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7326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3DBAF2F-5807-41D9-A06C-FFDCCC009559}"/>
              </a:ext>
            </a:extLst>
          </p:cNvPr>
          <p:cNvGrpSpPr/>
          <p:nvPr/>
        </p:nvGrpSpPr>
        <p:grpSpPr>
          <a:xfrm>
            <a:off x="988063" y="734122"/>
            <a:ext cx="1635416" cy="560681"/>
            <a:chOff x="974415" y="1351128"/>
            <a:chExt cx="1635416" cy="560681"/>
          </a:xfrm>
        </p:grpSpPr>
        <p:sp>
          <p:nvSpPr>
            <p:cNvPr id="3" name="Rounded Rectangle 2">
              <a:extLst>
                <a:ext uri="{FF2B5EF4-FFF2-40B4-BE49-F238E27FC236}">
                  <a16:creationId xmlns:a16="http://schemas.microsoft.com/office/drawing/2014/main" xmlns="" id="{F8F0C553-3745-4218-B174-F9E0C4078377}"/>
                </a:ext>
              </a:extLst>
            </p:cNvPr>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CEB1474E-C080-4D98-BD88-73419D98C6F5}"/>
                </a:ext>
              </a:extLst>
            </p:cNvPr>
            <p:cNvGrpSpPr/>
            <p:nvPr/>
          </p:nvGrpSpPr>
          <p:grpSpPr>
            <a:xfrm>
              <a:off x="974415" y="1351128"/>
              <a:ext cx="1635416" cy="560681"/>
              <a:chOff x="974415" y="1351128"/>
              <a:chExt cx="1635416" cy="560681"/>
            </a:xfrm>
          </p:grpSpPr>
          <p:sp>
            <p:nvSpPr>
              <p:cNvPr id="5" name="Oval 4">
                <a:extLst>
                  <a:ext uri="{FF2B5EF4-FFF2-40B4-BE49-F238E27FC236}">
                    <a16:creationId xmlns:a16="http://schemas.microsoft.com/office/drawing/2014/main" xmlns="" id="{930B57FA-23C2-4D60-B317-F1A61A828ADF}"/>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a:extLst>
                  <a:ext uri="{FF2B5EF4-FFF2-40B4-BE49-F238E27FC236}">
                    <a16:creationId xmlns:a16="http://schemas.microsoft.com/office/drawing/2014/main" xmlns="" id="{7AAD0C0C-DF63-4221-916F-F7FC4AEE5AE5}"/>
                  </a:ext>
                </a:extLst>
              </p:cNvPr>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7" name="Group 6">
            <a:extLst>
              <a:ext uri="{FF2B5EF4-FFF2-40B4-BE49-F238E27FC236}">
                <a16:creationId xmlns:a16="http://schemas.microsoft.com/office/drawing/2014/main" xmlns="" id="{ABD5C75C-02E4-4334-BB1A-51B2196C77E3}"/>
              </a:ext>
            </a:extLst>
          </p:cNvPr>
          <p:cNvGrpSpPr/>
          <p:nvPr/>
        </p:nvGrpSpPr>
        <p:grpSpPr>
          <a:xfrm>
            <a:off x="877230" y="1237910"/>
            <a:ext cx="9563309" cy="3638105"/>
            <a:chOff x="877230" y="1131584"/>
            <a:chExt cx="9563309" cy="3638105"/>
          </a:xfrm>
        </p:grpSpPr>
        <p:grpSp>
          <p:nvGrpSpPr>
            <p:cNvPr id="8" name="Group 7">
              <a:extLst>
                <a:ext uri="{FF2B5EF4-FFF2-40B4-BE49-F238E27FC236}">
                  <a16:creationId xmlns:a16="http://schemas.microsoft.com/office/drawing/2014/main" xmlns="" id="{DE8A63E5-EB46-4CEC-A03B-B54B8D451042}"/>
                </a:ext>
              </a:extLst>
            </p:cNvPr>
            <p:cNvGrpSpPr/>
            <p:nvPr/>
          </p:nvGrpSpPr>
          <p:grpSpPr>
            <a:xfrm>
              <a:off x="1433017" y="1131584"/>
              <a:ext cx="9007522" cy="3638105"/>
              <a:chOff x="1433017" y="1131584"/>
              <a:chExt cx="9007522" cy="3638105"/>
            </a:xfrm>
          </p:grpSpPr>
          <p:pic>
            <p:nvPicPr>
              <p:cNvPr id="10" name="Picture 9">
                <a:extLst>
                  <a:ext uri="{FF2B5EF4-FFF2-40B4-BE49-F238E27FC236}">
                    <a16:creationId xmlns:a16="http://schemas.microsoft.com/office/drawing/2014/main" xmlns="" id="{C6D90259-5B45-4108-8C59-61B01908A91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1" name="Rectangle 10">
                <a:extLst>
                  <a:ext uri="{FF2B5EF4-FFF2-40B4-BE49-F238E27FC236}">
                    <a16:creationId xmlns:a16="http://schemas.microsoft.com/office/drawing/2014/main" xmlns="" id="{0120005C-9A8A-4B6E-933E-F78025BB54D8}"/>
                  </a:ext>
                </a:extLst>
              </p:cNvPr>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xmlns="" id="{D0E17498-9E45-4132-81A9-85891DB9F862}"/>
                </a:ext>
              </a:extLst>
            </p:cNvPr>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12" name="Group 11">
            <a:extLst>
              <a:ext uri="{FF2B5EF4-FFF2-40B4-BE49-F238E27FC236}">
                <a16:creationId xmlns:a16="http://schemas.microsoft.com/office/drawing/2014/main" xmlns="" id="{AAB208D0-B2F7-4154-8D9E-D75A0BBAE300}"/>
              </a:ext>
            </a:extLst>
          </p:cNvPr>
          <p:cNvGrpSpPr/>
          <p:nvPr/>
        </p:nvGrpSpPr>
        <p:grpSpPr>
          <a:xfrm>
            <a:off x="1263658" y="4856583"/>
            <a:ext cx="4127208" cy="1216954"/>
            <a:chOff x="1263658" y="4750257"/>
            <a:chExt cx="4127208" cy="1216954"/>
          </a:xfrm>
        </p:grpSpPr>
        <p:sp>
          <p:nvSpPr>
            <p:cNvPr id="13" name="TextBox 12">
              <a:extLst>
                <a:ext uri="{FF2B5EF4-FFF2-40B4-BE49-F238E27FC236}">
                  <a16:creationId xmlns:a16="http://schemas.microsoft.com/office/drawing/2014/main" xmlns="" id="{3D0E4058-E6A6-45A7-9040-3FF7495366E8}"/>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4" name="Rounded Rectangle 18">
              <a:extLst>
                <a:ext uri="{FF2B5EF4-FFF2-40B4-BE49-F238E27FC236}">
                  <a16:creationId xmlns:a16="http://schemas.microsoft.com/office/drawing/2014/main" xmlns="" id="{81545F50-515A-403C-839A-66313E371CFB}"/>
                </a:ext>
              </a:extLst>
            </p:cNvPr>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5" name="Rounded Rectangle 19">
              <a:extLst>
                <a:ext uri="{FF2B5EF4-FFF2-40B4-BE49-F238E27FC236}">
                  <a16:creationId xmlns:a16="http://schemas.microsoft.com/office/drawing/2014/main" xmlns="" id="{AFF79D18-9440-4767-A824-C704180BD7CE}"/>
                </a:ext>
              </a:extLst>
            </p:cNvPr>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Rounded Rectangle 20">
              <a:extLst>
                <a:ext uri="{FF2B5EF4-FFF2-40B4-BE49-F238E27FC236}">
                  <a16:creationId xmlns:a16="http://schemas.microsoft.com/office/drawing/2014/main" xmlns="" id="{D546D97E-D0F1-4A45-AB6D-20CC62630365}"/>
                </a:ext>
              </a:extLst>
            </p:cNvPr>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7" name="Rounded Rectangle 21">
              <a:extLst>
                <a:ext uri="{FF2B5EF4-FFF2-40B4-BE49-F238E27FC236}">
                  <a16:creationId xmlns:a16="http://schemas.microsoft.com/office/drawing/2014/main" xmlns="" id="{7BE27425-4052-4609-A0AB-AFDF2911E9A2}"/>
                </a:ext>
              </a:extLst>
            </p:cNvPr>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grpSp>
        <p:nvGrpSpPr>
          <p:cNvPr id="18" name="Group 17">
            <a:extLst>
              <a:ext uri="{FF2B5EF4-FFF2-40B4-BE49-F238E27FC236}">
                <a16:creationId xmlns:a16="http://schemas.microsoft.com/office/drawing/2014/main" xmlns="" id="{289AA53C-039D-4F35-A7EC-AA8C6AEED47D}"/>
              </a:ext>
            </a:extLst>
          </p:cNvPr>
          <p:cNvGrpSpPr/>
          <p:nvPr/>
        </p:nvGrpSpPr>
        <p:grpSpPr>
          <a:xfrm>
            <a:off x="6313331" y="4856583"/>
            <a:ext cx="4127208" cy="1216954"/>
            <a:chOff x="1263658" y="4750257"/>
            <a:chExt cx="4127208" cy="1216954"/>
          </a:xfrm>
        </p:grpSpPr>
        <p:sp>
          <p:nvSpPr>
            <p:cNvPr id="19" name="TextBox 18">
              <a:extLst>
                <a:ext uri="{FF2B5EF4-FFF2-40B4-BE49-F238E27FC236}">
                  <a16:creationId xmlns:a16="http://schemas.microsoft.com/office/drawing/2014/main" xmlns="" id="{EAA71E76-3259-4369-8FF9-0CD8DA9ED5A1}"/>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0" name="Rounded Rectangle 25">
              <a:extLst>
                <a:ext uri="{FF2B5EF4-FFF2-40B4-BE49-F238E27FC236}">
                  <a16:creationId xmlns:a16="http://schemas.microsoft.com/office/drawing/2014/main" xmlns="" id="{C719C13B-E24C-4B68-B3AA-C7577791193C}"/>
                </a:ext>
              </a:extLst>
            </p:cNvPr>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1" name="Rounded Rectangle 26">
              <a:extLst>
                <a:ext uri="{FF2B5EF4-FFF2-40B4-BE49-F238E27FC236}">
                  <a16:creationId xmlns:a16="http://schemas.microsoft.com/office/drawing/2014/main" xmlns="" id="{C723AF99-897D-496F-80B7-7F2539B84ED0}"/>
                </a:ext>
              </a:extLst>
            </p:cNvPr>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27">
              <a:extLst>
                <a:ext uri="{FF2B5EF4-FFF2-40B4-BE49-F238E27FC236}">
                  <a16:creationId xmlns:a16="http://schemas.microsoft.com/office/drawing/2014/main" xmlns="" id="{1379A5F6-A3D4-4BD8-A344-BB42E81E588F}"/>
                </a:ext>
              </a:extLst>
            </p:cNvPr>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3" name="Rounded Rectangle 28">
              <a:extLst>
                <a:ext uri="{FF2B5EF4-FFF2-40B4-BE49-F238E27FC236}">
                  <a16:creationId xmlns:a16="http://schemas.microsoft.com/office/drawing/2014/main" xmlns="" id="{97C29818-4611-422D-B43A-617119B423FE}"/>
                </a:ext>
              </a:extLst>
            </p:cNvPr>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sp>
        <p:nvSpPr>
          <p:cNvPr id="24" name="TextBox 23">
            <a:extLst>
              <a:ext uri="{FF2B5EF4-FFF2-40B4-BE49-F238E27FC236}">
                <a16:creationId xmlns:a16="http://schemas.microsoft.com/office/drawing/2014/main" xmlns="" id="{8E5E46B6-BAE0-4520-B211-CB951D77704C}"/>
              </a:ext>
            </a:extLst>
          </p:cNvPr>
          <p:cNvSpPr txBox="1"/>
          <p:nvPr/>
        </p:nvSpPr>
        <p:spPr>
          <a:xfrm>
            <a:off x="1539254"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25" name="TextBox 24">
            <a:extLst>
              <a:ext uri="{FF2B5EF4-FFF2-40B4-BE49-F238E27FC236}">
                <a16:creationId xmlns:a16="http://schemas.microsoft.com/office/drawing/2014/main" xmlns="" id="{96085997-8088-44FB-B449-250E67D0D73B}"/>
              </a:ext>
            </a:extLst>
          </p:cNvPr>
          <p:cNvSpPr txBox="1"/>
          <p:nvPr/>
        </p:nvSpPr>
        <p:spPr>
          <a:xfrm>
            <a:off x="2872362"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26" name="TextBox 25">
            <a:extLst>
              <a:ext uri="{FF2B5EF4-FFF2-40B4-BE49-F238E27FC236}">
                <a16:creationId xmlns:a16="http://schemas.microsoft.com/office/drawing/2014/main" xmlns="" id="{3E77C62B-606F-4338-986D-5B19658D4FB2}"/>
              </a:ext>
            </a:extLst>
          </p:cNvPr>
          <p:cNvSpPr txBox="1"/>
          <p:nvPr/>
        </p:nvSpPr>
        <p:spPr>
          <a:xfrm>
            <a:off x="4223850"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7" name="TextBox 26">
            <a:extLst>
              <a:ext uri="{FF2B5EF4-FFF2-40B4-BE49-F238E27FC236}">
                <a16:creationId xmlns:a16="http://schemas.microsoft.com/office/drawing/2014/main" xmlns="" id="{933A95BC-9DE2-42EA-BE22-0C1DDB2442B4}"/>
              </a:ext>
            </a:extLst>
          </p:cNvPr>
          <p:cNvSpPr txBox="1"/>
          <p:nvPr/>
        </p:nvSpPr>
        <p:spPr>
          <a:xfrm>
            <a:off x="4342059"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8" name="TextBox 27">
            <a:extLst>
              <a:ext uri="{FF2B5EF4-FFF2-40B4-BE49-F238E27FC236}">
                <a16:creationId xmlns:a16="http://schemas.microsoft.com/office/drawing/2014/main" xmlns="" id="{74E2697D-0C9F-4DC3-9953-AA22C48A3D43}"/>
              </a:ext>
            </a:extLst>
          </p:cNvPr>
          <p:cNvSpPr txBox="1"/>
          <p:nvPr/>
        </p:nvSpPr>
        <p:spPr>
          <a:xfrm>
            <a:off x="6599008"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29" name="TextBox 28">
            <a:extLst>
              <a:ext uri="{FF2B5EF4-FFF2-40B4-BE49-F238E27FC236}">
                <a16:creationId xmlns:a16="http://schemas.microsoft.com/office/drawing/2014/main" xmlns="" id="{7BC62DAA-C39F-47B6-98AE-5F864974351B}"/>
              </a:ext>
            </a:extLst>
          </p:cNvPr>
          <p:cNvSpPr txBox="1"/>
          <p:nvPr/>
        </p:nvSpPr>
        <p:spPr>
          <a:xfrm>
            <a:off x="7849639"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0" name="TextBox 29">
            <a:extLst>
              <a:ext uri="{FF2B5EF4-FFF2-40B4-BE49-F238E27FC236}">
                <a16:creationId xmlns:a16="http://schemas.microsoft.com/office/drawing/2014/main" xmlns="" id="{BAA3D260-57E5-495B-AAD7-9B313B467F7D}"/>
              </a:ext>
            </a:extLst>
          </p:cNvPr>
          <p:cNvSpPr txBox="1"/>
          <p:nvPr/>
        </p:nvSpPr>
        <p:spPr>
          <a:xfrm>
            <a:off x="9273500"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1" name="TextBox 30">
            <a:extLst>
              <a:ext uri="{FF2B5EF4-FFF2-40B4-BE49-F238E27FC236}">
                <a16:creationId xmlns:a16="http://schemas.microsoft.com/office/drawing/2014/main" xmlns="" id="{B1B41FFC-099E-4F3F-9F05-25749C5B6341}"/>
              </a:ext>
            </a:extLst>
          </p:cNvPr>
          <p:cNvSpPr txBox="1"/>
          <p:nvPr/>
        </p:nvSpPr>
        <p:spPr>
          <a:xfrm>
            <a:off x="9349700"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extLst>
      <p:ext uri="{BB962C8B-B14F-4D97-AF65-F5344CB8AC3E}">
        <p14:creationId xmlns:p14="http://schemas.microsoft.com/office/powerpoint/2010/main" val="4291004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CFA0166-5CBF-411B-9492-F2297C373DCE}"/>
              </a:ext>
            </a:extLst>
          </p:cNvPr>
          <p:cNvGrpSpPr/>
          <p:nvPr/>
        </p:nvGrpSpPr>
        <p:grpSpPr>
          <a:xfrm>
            <a:off x="1045937" y="974071"/>
            <a:ext cx="9660887" cy="1384995"/>
            <a:chOff x="974415" y="1327013"/>
            <a:chExt cx="9660887" cy="1384995"/>
          </a:xfrm>
        </p:grpSpPr>
        <p:sp>
          <p:nvSpPr>
            <p:cNvPr id="3" name="Oval 2">
              <a:extLst>
                <a:ext uri="{FF2B5EF4-FFF2-40B4-BE49-F238E27FC236}">
                  <a16:creationId xmlns:a16="http://schemas.microsoft.com/office/drawing/2014/main" xmlns="" id="{FCCC8B34-F9E6-40B0-AF79-2DAF60FAF4B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xmlns="" id="{9121F4C8-6D5E-4929-853B-C5E64DBCCCF9}"/>
                </a:ext>
              </a:extLst>
            </p:cNvPr>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5" name="Straight Connector 4">
            <a:extLst>
              <a:ext uri="{FF2B5EF4-FFF2-40B4-BE49-F238E27FC236}">
                <a16:creationId xmlns:a16="http://schemas.microsoft.com/office/drawing/2014/main" xmlns="" id="{7EE09BF8-BCEE-4B6B-AD7F-53E8B930832A}"/>
              </a:ext>
            </a:extLst>
          </p:cNvPr>
          <p:cNvCxnSpPr/>
          <p:nvPr/>
        </p:nvCxnSpPr>
        <p:spPr>
          <a:xfrm>
            <a:off x="3224154" y="141479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FE12BB0-FFBC-46FD-A957-FF6196880AF4}"/>
              </a:ext>
            </a:extLst>
          </p:cNvPr>
          <p:cNvCxnSpPr/>
          <p:nvPr/>
        </p:nvCxnSpPr>
        <p:spPr>
          <a:xfrm>
            <a:off x="5137874" y="141479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9CE74AF-0B47-4DB3-B613-7E5338FC9A84}"/>
              </a:ext>
            </a:extLst>
          </p:cNvPr>
          <p:cNvCxnSpPr/>
          <p:nvPr/>
        </p:nvCxnSpPr>
        <p:spPr>
          <a:xfrm>
            <a:off x="3082179" y="188469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1AE5FF4-3803-4979-8B79-172982FF119F}"/>
              </a:ext>
            </a:extLst>
          </p:cNvPr>
          <p:cNvCxnSpPr/>
          <p:nvPr/>
        </p:nvCxnSpPr>
        <p:spPr>
          <a:xfrm>
            <a:off x="7057279" y="188469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FD0A1E60-071F-4EEA-8C83-F7C13A80204B}"/>
              </a:ext>
            </a:extLst>
          </p:cNvPr>
          <p:cNvCxnSpPr/>
          <p:nvPr/>
        </p:nvCxnSpPr>
        <p:spPr>
          <a:xfrm>
            <a:off x="8301879" y="188469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055F0868-B0D8-45A3-AA90-22348E4A6761}"/>
              </a:ext>
            </a:extLst>
          </p:cNvPr>
          <p:cNvCxnSpPr/>
          <p:nvPr/>
        </p:nvCxnSpPr>
        <p:spPr>
          <a:xfrm>
            <a:off x="3386979" y="231127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7E2B1DF5-4603-477E-97DC-29A66E310013}"/>
              </a:ext>
            </a:extLst>
          </p:cNvPr>
          <p:cNvSpPr txBox="1"/>
          <p:nvPr/>
        </p:nvSpPr>
        <p:spPr>
          <a:xfrm>
            <a:off x="841486" y="276850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p>
          <a:p>
            <a:pPr>
              <a:lnSpc>
                <a:spcPct val="150000"/>
              </a:lnSpc>
            </a:pPr>
            <a:r>
              <a:rPr lang="en-US" sz="2800" dirty="0"/>
              <a:t>Con </a:t>
            </a:r>
            <a:r>
              <a:rPr lang="en-US" sz="2800" dirty="0" err="1"/>
              <a:t>lợn</a:t>
            </a:r>
            <a:r>
              <a:rPr lang="en-US" sz="2800" dirty="0"/>
              <a:t> </a:t>
            </a:r>
            <a:r>
              <a:rPr lang="en-US" sz="2800" dirty="0" err="1"/>
              <a:t>nặng</a:t>
            </a:r>
            <a:r>
              <a:rPr lang="en-US" sz="2800" dirty="0"/>
              <a:t>: 25 kg</a:t>
            </a:r>
          </a:p>
          <a:p>
            <a:pPr>
              <a:lnSpc>
                <a:spcPct val="150000"/>
              </a:lnSpc>
            </a:pPr>
            <a:r>
              <a:rPr lang="en-US" sz="2800" dirty="0" err="1"/>
              <a:t>Tăng</a:t>
            </a:r>
            <a:r>
              <a:rPr lang="en-US" sz="2800" dirty="0"/>
              <a:t>: 18 kg</a:t>
            </a:r>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12" name="TextBox 11">
            <a:extLst>
              <a:ext uri="{FF2B5EF4-FFF2-40B4-BE49-F238E27FC236}">
                <a16:creationId xmlns:a16="http://schemas.microsoft.com/office/drawing/2014/main" xmlns="" id="{7E1EA19B-6ACA-462E-B127-A5F127EF7709}"/>
              </a:ext>
            </a:extLst>
          </p:cNvPr>
          <p:cNvSpPr txBox="1"/>
          <p:nvPr/>
        </p:nvSpPr>
        <p:spPr>
          <a:xfrm>
            <a:off x="5302974" y="273784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p>
          <a:p>
            <a:pPr>
              <a:lnSpc>
                <a:spcPct val="150000"/>
              </a:lnSpc>
            </a:pPr>
            <a:r>
              <a:rPr lang="en-US" sz="2800" dirty="0"/>
              <a:t>         25 + 18 = 43 (kg)</a:t>
            </a:r>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13" name="Straight Connector 12">
            <a:extLst>
              <a:ext uri="{FF2B5EF4-FFF2-40B4-BE49-F238E27FC236}">
                <a16:creationId xmlns:a16="http://schemas.microsoft.com/office/drawing/2014/main" xmlns="" id="{9621ED9F-E91E-44CA-A0CD-32AFA935724B}"/>
              </a:ext>
            </a:extLst>
          </p:cNvPr>
          <p:cNvCxnSpPr/>
          <p:nvPr/>
        </p:nvCxnSpPr>
        <p:spPr>
          <a:xfrm>
            <a:off x="5137874" y="246589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35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fade">
                                      <p:cBhvr>
                                        <p:cTn id="57" dur="500"/>
                                        <p:tgtEl>
                                          <p:spTgt spid="11">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fade">
                                      <p:cBhvr>
                                        <p:cTn id="66" dur="500"/>
                                        <p:tgtEl>
                                          <p:spTgt spid="1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Effect transition="in" filter="fade">
                                      <p:cBhvr>
                                        <p:cTn id="71" dur="500"/>
                                        <p:tgtEl>
                                          <p:spTgt spid="12">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xEl>
                                              <p:pRg st="2" end="2"/>
                                            </p:txEl>
                                          </p:spTgt>
                                        </p:tgtEl>
                                        <p:attrNameLst>
                                          <p:attrName>style.visibility</p:attrName>
                                        </p:attrNameLst>
                                      </p:cBhvr>
                                      <p:to>
                                        <p:strVal val="visible"/>
                                      </p:to>
                                    </p:set>
                                    <p:animEffect transition="in" filter="fade">
                                      <p:cBhvr>
                                        <p:cTn id="76" dur="500"/>
                                        <p:tgtEl>
                                          <p:spTgt spid="1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
                                            <p:txEl>
                                              <p:pRg st="3" end="3"/>
                                            </p:txEl>
                                          </p:spTgt>
                                        </p:tgtEl>
                                        <p:attrNameLst>
                                          <p:attrName>style.visibility</p:attrName>
                                        </p:attrNameLst>
                                      </p:cBhvr>
                                      <p:to>
                                        <p:strVal val="visible"/>
                                      </p:to>
                                    </p:set>
                                    <p:animEffect transition="in" filter="fade">
                                      <p:cBhvr>
                                        <p:cTn id="8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A572C56E-DE85-4985-8D58-92134E0FB11A}"/>
              </a:ext>
            </a:extLst>
          </p:cNvPr>
          <p:cNvSpPr/>
          <p:nvPr/>
        </p:nvSpPr>
        <p:spPr>
          <a:xfrm>
            <a:off x="1115653" y="787284"/>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xmlns="" id="{A898CB21-3AFF-4F96-89F5-655206F2F9BC}"/>
              </a:ext>
            </a:extLst>
          </p:cNvPr>
          <p:cNvGrpSpPr/>
          <p:nvPr/>
        </p:nvGrpSpPr>
        <p:grpSpPr>
          <a:xfrm>
            <a:off x="802506" y="4600433"/>
            <a:ext cx="1923125" cy="1930730"/>
            <a:chOff x="604444" y="3268487"/>
            <a:chExt cx="1826440" cy="1826440"/>
          </a:xfrm>
        </p:grpSpPr>
        <p:sp>
          <p:nvSpPr>
            <p:cNvPr id="4" name="Oval 3">
              <a:extLst>
                <a:ext uri="{FF2B5EF4-FFF2-40B4-BE49-F238E27FC236}">
                  <a16:creationId xmlns:a16="http://schemas.microsoft.com/office/drawing/2014/main" xmlns="" id="{BAE31769-4EDF-4976-9877-4BCADE5EF1F4}"/>
                </a:ext>
              </a:extLst>
            </p:cNvPr>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E68413A-37CE-41EE-8F1D-2B1EE71F0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grpSp>
        <p:nvGrpSpPr>
          <p:cNvPr id="6" name="Group 5">
            <a:extLst>
              <a:ext uri="{FF2B5EF4-FFF2-40B4-BE49-F238E27FC236}">
                <a16:creationId xmlns:a16="http://schemas.microsoft.com/office/drawing/2014/main" xmlns="" id="{E176923D-2C1C-466D-B4C6-8C3F69B55389}"/>
              </a:ext>
            </a:extLst>
          </p:cNvPr>
          <p:cNvGrpSpPr/>
          <p:nvPr/>
        </p:nvGrpSpPr>
        <p:grpSpPr>
          <a:xfrm>
            <a:off x="1971644" y="521438"/>
            <a:ext cx="7413219" cy="3829050"/>
            <a:chOff x="1844054" y="361950"/>
            <a:chExt cx="7413219" cy="3829050"/>
          </a:xfrm>
        </p:grpSpPr>
        <p:pic>
          <p:nvPicPr>
            <p:cNvPr id="7" name="Picture 6">
              <a:extLst>
                <a:ext uri="{FF2B5EF4-FFF2-40B4-BE49-F238E27FC236}">
                  <a16:creationId xmlns:a16="http://schemas.microsoft.com/office/drawing/2014/main" xmlns="" id="{1C176569-57F3-42E7-9D80-BBC1D6A7D59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8" name="Rectangle 7">
              <a:extLst>
                <a:ext uri="{FF2B5EF4-FFF2-40B4-BE49-F238E27FC236}">
                  <a16:creationId xmlns:a16="http://schemas.microsoft.com/office/drawing/2014/main" xmlns="" id="{62300B8B-79F2-44A2-AD9F-EE2674FADEC6}"/>
                </a:ext>
              </a:extLst>
            </p:cNvPr>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5">
              <a:extLst>
                <a:ext uri="{FF2B5EF4-FFF2-40B4-BE49-F238E27FC236}">
                  <a16:creationId xmlns:a16="http://schemas.microsoft.com/office/drawing/2014/main" xmlns="" id="{6F19156A-FF1B-4849-B623-E5D0B4A6E1D4}"/>
                </a:ext>
              </a:extLst>
            </p:cNvPr>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E8F3D467-653D-41F8-9F84-719296F86FF4}"/>
                </a:ext>
              </a:extLst>
            </p:cNvPr>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06120CD4-F832-42A5-85E5-0A78206635AD}"/>
                </a:ext>
              </a:extLst>
            </p:cNvPr>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42821097-2E02-41C0-879F-F885AF696C3D}"/>
              </a:ext>
            </a:extLst>
          </p:cNvPr>
          <p:cNvGrpSpPr/>
          <p:nvPr/>
        </p:nvGrpSpPr>
        <p:grpSpPr>
          <a:xfrm>
            <a:off x="3222094" y="1149781"/>
            <a:ext cx="969541" cy="534140"/>
            <a:chOff x="3244404" y="872747"/>
            <a:chExt cx="969541" cy="534140"/>
          </a:xfrm>
        </p:grpSpPr>
        <p:sp>
          <p:nvSpPr>
            <p:cNvPr id="13" name="Oval Callout 10">
              <a:extLst>
                <a:ext uri="{FF2B5EF4-FFF2-40B4-BE49-F238E27FC236}">
                  <a16:creationId xmlns:a16="http://schemas.microsoft.com/office/drawing/2014/main" xmlns="" id="{F826301D-D157-4F61-95A5-85F490478EF1}"/>
                </a:ext>
              </a:extLst>
            </p:cNvPr>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943D67EB-6700-4CBB-B70A-8AAD18147A23}"/>
                </a:ext>
              </a:extLst>
            </p:cNvPr>
            <p:cNvSpPr txBox="1"/>
            <p:nvPr/>
          </p:nvSpPr>
          <p:spPr>
            <a:xfrm>
              <a:off x="3280206" y="903391"/>
              <a:ext cx="853119" cy="461665"/>
            </a:xfrm>
            <a:prstGeom prst="rect">
              <a:avLst/>
            </a:prstGeom>
            <a:noFill/>
          </p:spPr>
          <p:txBody>
            <a:bodyPr wrap="none" rtlCol="0">
              <a:spAutoFit/>
            </a:bodyPr>
            <a:lstStyle/>
            <a:p>
              <a:r>
                <a:rPr lang="en-US" sz="2400" dirty="0"/>
                <a:t>16kg</a:t>
              </a:r>
              <a:endParaRPr lang="vi-VN" sz="2400" dirty="0"/>
            </a:p>
          </p:txBody>
        </p:sp>
      </p:grpSp>
      <p:pic>
        <p:nvPicPr>
          <p:cNvPr id="15" name="Picture 14">
            <a:extLst>
              <a:ext uri="{FF2B5EF4-FFF2-40B4-BE49-F238E27FC236}">
                <a16:creationId xmlns:a16="http://schemas.microsoft.com/office/drawing/2014/main" xmlns="" id="{7A3B3A39-37C6-4096-8AF0-A256CEF862A6}"/>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439318" y="1489631"/>
            <a:ext cx="1003300" cy="1113378"/>
          </a:xfrm>
          <a:prstGeom prst="rect">
            <a:avLst/>
          </a:prstGeom>
        </p:spPr>
      </p:pic>
      <p:pic>
        <p:nvPicPr>
          <p:cNvPr id="16" name="Picture 15">
            <a:extLst>
              <a:ext uri="{FF2B5EF4-FFF2-40B4-BE49-F238E27FC236}">
                <a16:creationId xmlns:a16="http://schemas.microsoft.com/office/drawing/2014/main" xmlns="" id="{347768CF-2CE2-405D-9770-6DD9F3C2675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888831" y="2081810"/>
            <a:ext cx="1419718" cy="1383675"/>
          </a:xfrm>
          <a:prstGeom prst="rect">
            <a:avLst/>
          </a:prstGeom>
        </p:spPr>
      </p:pic>
      <p:pic>
        <p:nvPicPr>
          <p:cNvPr id="17" name="Picture 16">
            <a:extLst>
              <a:ext uri="{FF2B5EF4-FFF2-40B4-BE49-F238E27FC236}">
                <a16:creationId xmlns:a16="http://schemas.microsoft.com/office/drawing/2014/main" xmlns="" id="{8696C5AD-D05F-41F6-B9DA-C5915CBB777E}"/>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176464" y="2274533"/>
            <a:ext cx="1525209" cy="1099233"/>
          </a:xfrm>
          <a:prstGeom prst="rect">
            <a:avLst/>
          </a:prstGeom>
        </p:spPr>
      </p:pic>
      <p:grpSp>
        <p:nvGrpSpPr>
          <p:cNvPr id="18" name="Group 17">
            <a:extLst>
              <a:ext uri="{FF2B5EF4-FFF2-40B4-BE49-F238E27FC236}">
                <a16:creationId xmlns:a16="http://schemas.microsoft.com/office/drawing/2014/main" xmlns="" id="{4A0E2A67-86C1-4128-B1D0-C3E65A94429A}"/>
              </a:ext>
            </a:extLst>
          </p:cNvPr>
          <p:cNvGrpSpPr/>
          <p:nvPr/>
        </p:nvGrpSpPr>
        <p:grpSpPr>
          <a:xfrm>
            <a:off x="2285342" y="2059793"/>
            <a:ext cx="969541" cy="534140"/>
            <a:chOff x="2080460" y="1293907"/>
            <a:chExt cx="969541" cy="534140"/>
          </a:xfrm>
        </p:grpSpPr>
        <p:sp>
          <p:nvSpPr>
            <p:cNvPr id="19" name="Oval Callout 8">
              <a:extLst>
                <a:ext uri="{FF2B5EF4-FFF2-40B4-BE49-F238E27FC236}">
                  <a16:creationId xmlns:a16="http://schemas.microsoft.com/office/drawing/2014/main" xmlns="" id="{649AEDDB-6106-4CA0-BF5F-8B3FA5F356A5}"/>
                </a:ext>
              </a:extLst>
            </p:cNvPr>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CB7CF843-F6FF-468A-A908-6757235A0393}"/>
                </a:ext>
              </a:extLst>
            </p:cNvPr>
            <p:cNvSpPr txBox="1"/>
            <p:nvPr/>
          </p:nvSpPr>
          <p:spPr>
            <a:xfrm>
              <a:off x="2171482" y="1330144"/>
              <a:ext cx="853119" cy="461665"/>
            </a:xfrm>
            <a:prstGeom prst="rect">
              <a:avLst/>
            </a:prstGeom>
            <a:noFill/>
          </p:spPr>
          <p:txBody>
            <a:bodyPr wrap="none" rtlCol="0">
              <a:spAutoFit/>
            </a:bodyPr>
            <a:lstStyle/>
            <a:p>
              <a:r>
                <a:rPr lang="en-US" sz="2400" dirty="0"/>
                <a:t>14kg</a:t>
              </a:r>
              <a:endParaRPr lang="vi-VN" sz="2400" dirty="0"/>
            </a:p>
          </p:txBody>
        </p:sp>
      </p:grpSp>
      <p:grpSp>
        <p:nvGrpSpPr>
          <p:cNvPr id="21" name="Group 20">
            <a:extLst>
              <a:ext uri="{FF2B5EF4-FFF2-40B4-BE49-F238E27FC236}">
                <a16:creationId xmlns:a16="http://schemas.microsoft.com/office/drawing/2014/main" xmlns="" id="{C93E5FEF-9C1D-4332-9802-FCEC27272B32}"/>
              </a:ext>
            </a:extLst>
          </p:cNvPr>
          <p:cNvGrpSpPr/>
          <p:nvPr/>
        </p:nvGrpSpPr>
        <p:grpSpPr>
          <a:xfrm>
            <a:off x="3327467" y="3029541"/>
            <a:ext cx="969541" cy="534140"/>
            <a:chOff x="3302039" y="2321055"/>
            <a:chExt cx="969541" cy="534140"/>
          </a:xfrm>
        </p:grpSpPr>
        <p:sp>
          <p:nvSpPr>
            <p:cNvPr id="22" name="Oval Callout 9">
              <a:extLst>
                <a:ext uri="{FF2B5EF4-FFF2-40B4-BE49-F238E27FC236}">
                  <a16:creationId xmlns:a16="http://schemas.microsoft.com/office/drawing/2014/main" xmlns="" id="{2511E4D1-3E27-451C-810E-FDD143C10D42}"/>
                </a:ext>
              </a:extLst>
            </p:cNvPr>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250F71A0-63B2-4E2F-A9CC-D4F62D6BFE54}"/>
                </a:ext>
              </a:extLst>
            </p:cNvPr>
            <p:cNvSpPr txBox="1"/>
            <p:nvPr/>
          </p:nvSpPr>
          <p:spPr>
            <a:xfrm>
              <a:off x="3360249" y="2357292"/>
              <a:ext cx="853119" cy="461665"/>
            </a:xfrm>
            <a:prstGeom prst="rect">
              <a:avLst/>
            </a:prstGeom>
            <a:noFill/>
          </p:spPr>
          <p:txBody>
            <a:bodyPr wrap="none" rtlCol="0">
              <a:spAutoFit/>
            </a:bodyPr>
            <a:lstStyle/>
            <a:p>
              <a:r>
                <a:rPr lang="en-US" sz="2400" dirty="0"/>
                <a:t>18kg</a:t>
              </a:r>
              <a:endParaRPr lang="vi-VN" sz="2400" dirty="0"/>
            </a:p>
          </p:txBody>
        </p:sp>
      </p:grpSp>
      <p:grpSp>
        <p:nvGrpSpPr>
          <p:cNvPr id="24" name="Group 23">
            <a:extLst>
              <a:ext uri="{FF2B5EF4-FFF2-40B4-BE49-F238E27FC236}">
                <a16:creationId xmlns:a16="http://schemas.microsoft.com/office/drawing/2014/main" xmlns="" id="{83FD9717-73D6-4861-961D-05D0D47DA9DE}"/>
              </a:ext>
            </a:extLst>
          </p:cNvPr>
          <p:cNvGrpSpPr/>
          <p:nvPr/>
        </p:nvGrpSpPr>
        <p:grpSpPr>
          <a:xfrm>
            <a:off x="7281789" y="1062879"/>
            <a:ext cx="3739719" cy="955300"/>
            <a:chOff x="7154199" y="903391"/>
            <a:chExt cx="3739719" cy="955300"/>
          </a:xfrm>
        </p:grpSpPr>
        <p:sp>
          <p:nvSpPr>
            <p:cNvPr id="25" name="Rounded Rectangular Callout 14">
              <a:extLst>
                <a:ext uri="{FF2B5EF4-FFF2-40B4-BE49-F238E27FC236}">
                  <a16:creationId xmlns:a16="http://schemas.microsoft.com/office/drawing/2014/main" xmlns="" id="{A935C9BA-8EC6-4CE5-A718-BAFBB0E16F9A}"/>
                </a:ext>
              </a:extLst>
            </p:cNvPr>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4E26FB3D-33DB-4CB1-B187-F693E5B543CE}"/>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a:t>Thuyền</a:t>
              </a:r>
              <a:r>
                <a:rPr lang="en-US" sz="2400" dirty="0"/>
                <a:t> </a:t>
              </a:r>
              <a:r>
                <a:rPr lang="en-US" sz="2400" dirty="0" err="1"/>
                <a:t>chỉ</a:t>
              </a:r>
              <a:r>
                <a:rPr lang="en-US" sz="2400" dirty="0"/>
                <a:t> </a:t>
              </a:r>
              <a:r>
                <a:rPr lang="en-US" sz="2400" dirty="0" err="1"/>
                <a:t>chở</a:t>
              </a:r>
              <a:r>
                <a:rPr lang="en-US" sz="2400" dirty="0"/>
                <a:t> </a:t>
              </a:r>
              <a:r>
                <a:rPr lang="en-US" sz="2400" dirty="0" err="1"/>
                <a:t>thêm</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là</a:t>
              </a:r>
              <a:r>
                <a:rPr lang="en-US" sz="2400" dirty="0"/>
                <a:t> 31 kg.</a:t>
              </a:r>
              <a:endParaRPr lang="vi-VN" sz="2400" dirty="0"/>
            </a:p>
          </p:txBody>
        </p:sp>
      </p:grpSp>
      <p:grpSp>
        <p:nvGrpSpPr>
          <p:cNvPr id="27" name="Group 26">
            <a:extLst>
              <a:ext uri="{FF2B5EF4-FFF2-40B4-BE49-F238E27FC236}">
                <a16:creationId xmlns:a16="http://schemas.microsoft.com/office/drawing/2014/main" xmlns="" id="{8357F9CF-CF27-4FB0-9A78-9A05E1780A50}"/>
              </a:ext>
            </a:extLst>
          </p:cNvPr>
          <p:cNvGrpSpPr/>
          <p:nvPr/>
        </p:nvGrpSpPr>
        <p:grpSpPr>
          <a:xfrm>
            <a:off x="2492370" y="4265115"/>
            <a:ext cx="4206240" cy="1292863"/>
            <a:chOff x="2364780" y="4105627"/>
            <a:chExt cx="4206240" cy="1292863"/>
          </a:xfrm>
        </p:grpSpPr>
        <p:sp>
          <p:nvSpPr>
            <p:cNvPr id="28" name="Oval Callout 21">
              <a:extLst>
                <a:ext uri="{FF2B5EF4-FFF2-40B4-BE49-F238E27FC236}">
                  <a16:creationId xmlns:a16="http://schemas.microsoft.com/office/drawing/2014/main" xmlns="" id="{27B6FB59-C7AF-4EC4-96B6-EA42526FCFB4}"/>
                </a:ext>
              </a:extLst>
            </p:cNvPr>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4975C422-1EE4-49F3-BB55-1DB0EBC666B5}"/>
                </a:ext>
              </a:extLst>
            </p:cNvPr>
            <p:cNvSpPr txBox="1"/>
            <p:nvPr/>
          </p:nvSpPr>
          <p:spPr>
            <a:xfrm>
              <a:off x="2598041" y="4336561"/>
              <a:ext cx="3739719" cy="830997"/>
            </a:xfrm>
            <a:prstGeom prst="rect">
              <a:avLst/>
            </a:prstGeom>
            <a:noFill/>
          </p:spPr>
          <p:txBody>
            <a:bodyPr wrap="square" rtlCol="0">
              <a:spAutoFit/>
            </a:bodyPr>
            <a:lstStyle/>
            <a:p>
              <a:r>
                <a:rPr lang="en-US" sz="2400" dirty="0" err="1"/>
                <a:t>Hỏi</a:t>
              </a:r>
              <a:r>
                <a:rPr lang="en-US" sz="2400" dirty="0"/>
                <a:t> </a:t>
              </a:r>
              <a:r>
                <a:rPr lang="en-US" sz="2400" dirty="0" err="1"/>
                <a:t>hai</a:t>
              </a:r>
              <a:r>
                <a:rPr lang="en-US" sz="2400" dirty="0"/>
                <a:t> con </a:t>
              </a:r>
              <a:r>
                <a:rPr lang="en-US" sz="2400" dirty="0" err="1"/>
                <a:t>dê</a:t>
              </a:r>
              <a:r>
                <a:rPr lang="en-US" sz="2400" dirty="0"/>
                <a:t> </a:t>
              </a:r>
              <a:r>
                <a:rPr lang="en-US" sz="2400" dirty="0" err="1"/>
                <a:t>nào</a:t>
              </a:r>
              <a:r>
                <a:rPr lang="en-US" sz="2400" dirty="0"/>
                <a:t> </a:t>
              </a:r>
              <a:r>
                <a:rPr lang="en-US" sz="2400" dirty="0" err="1"/>
                <a:t>có</a:t>
              </a:r>
              <a:r>
                <a:rPr lang="en-US" sz="2400" dirty="0"/>
                <a:t> </a:t>
              </a:r>
              <a:r>
                <a:rPr lang="en-US" sz="2400" dirty="0" err="1"/>
                <a:t>thể</a:t>
              </a:r>
              <a:r>
                <a:rPr lang="en-US" sz="2400" dirty="0"/>
                <a:t> </a:t>
              </a:r>
              <a:r>
                <a:rPr lang="en-US" sz="2400" dirty="0" err="1"/>
                <a:t>cùng</a:t>
              </a:r>
              <a:r>
                <a:rPr lang="en-US" sz="2400" dirty="0"/>
                <a:t> </a:t>
              </a:r>
              <a:r>
                <a:rPr lang="en-US" sz="2400" dirty="0" err="1"/>
                <a:t>nhau</a:t>
              </a:r>
              <a:r>
                <a:rPr lang="en-US" sz="2400" dirty="0"/>
                <a:t> sang </a:t>
              </a:r>
              <a:r>
                <a:rPr lang="en-US" sz="2400" dirty="0" err="1"/>
                <a:t>sông</a:t>
              </a:r>
              <a:r>
                <a:rPr lang="en-US" sz="2400" dirty="0"/>
                <a:t>?.</a:t>
              </a:r>
              <a:endParaRPr lang="vi-VN" sz="2400" dirty="0"/>
            </a:p>
          </p:txBody>
        </p:sp>
      </p:grpSp>
      <p:sp>
        <p:nvSpPr>
          <p:cNvPr id="30" name="TextBox 29">
            <a:extLst>
              <a:ext uri="{FF2B5EF4-FFF2-40B4-BE49-F238E27FC236}">
                <a16:creationId xmlns:a16="http://schemas.microsoft.com/office/drawing/2014/main" xmlns="" id="{8F9E3A34-014D-4DE3-AAD3-6CB422010EF3}"/>
              </a:ext>
            </a:extLst>
          </p:cNvPr>
          <p:cNvSpPr txBox="1"/>
          <p:nvPr/>
        </p:nvSpPr>
        <p:spPr>
          <a:xfrm>
            <a:off x="6989988" y="4321033"/>
            <a:ext cx="3739719" cy="2031325"/>
          </a:xfrm>
          <a:prstGeom prst="rect">
            <a:avLst/>
          </a:prstGeom>
          <a:noFill/>
        </p:spPr>
        <p:txBody>
          <a:bodyPr wrap="square" rtlCol="0">
            <a:spAutoFit/>
          </a:bodyPr>
          <a:lstStyle/>
          <a:p>
            <a:pPr>
              <a:lnSpc>
                <a:spcPct val="150000"/>
              </a:lnSpc>
            </a:pPr>
            <a:r>
              <a:rPr lang="en-US" sz="2800" dirty="0"/>
              <a:t>16 kg + 18 kg = 34 kg</a:t>
            </a:r>
          </a:p>
          <a:p>
            <a:pPr>
              <a:lnSpc>
                <a:spcPct val="150000"/>
              </a:lnSpc>
            </a:pPr>
            <a:r>
              <a:rPr lang="en-US" sz="2800" dirty="0"/>
              <a:t>14 kg + 18 kg = 32 kg</a:t>
            </a:r>
          </a:p>
          <a:p>
            <a:pPr>
              <a:lnSpc>
                <a:spcPct val="150000"/>
              </a:lnSpc>
            </a:pPr>
            <a:r>
              <a:rPr lang="en-US" sz="2800" dirty="0"/>
              <a:t>14 kg + 16 kg = 30 kg</a:t>
            </a:r>
            <a:endParaRPr lang="vi-VN" sz="2800" dirty="0"/>
          </a:p>
        </p:txBody>
      </p:sp>
      <p:pic>
        <p:nvPicPr>
          <p:cNvPr id="31" name="Picture 2" descr="1,042 Cartoon X Stock Photos, Pictures &amp;amp; Royalty-Free Images - iStock">
            <a:extLst>
              <a:ext uri="{FF2B5EF4-FFF2-40B4-BE49-F238E27FC236}">
                <a16:creationId xmlns:a16="http://schemas.microsoft.com/office/drawing/2014/main" xmlns="" id="{99B8432D-84CE-45E0-A4BB-31B64BD3BCB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3120"/>
          <a:stretch/>
        </p:blipFill>
        <p:spPr bwMode="auto">
          <a:xfrm>
            <a:off x="10660719" y="4488981"/>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1,042 Cartoon X Stock Photos, Pictures &amp;amp; Royalty-Free Images - iStock">
            <a:extLst>
              <a:ext uri="{FF2B5EF4-FFF2-40B4-BE49-F238E27FC236}">
                <a16:creationId xmlns:a16="http://schemas.microsoft.com/office/drawing/2014/main" xmlns="" id="{F9C4589B-A4BD-4D8A-ACAC-8793E8D6DAC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3120"/>
          <a:stretch/>
        </p:blipFill>
        <p:spPr bwMode="auto">
          <a:xfrm>
            <a:off x="10660719" y="5138966"/>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1,042 Cartoon X Stock Photos, Pictures &amp;amp; Royalty-Free Images - iStock">
            <a:extLst>
              <a:ext uri="{FF2B5EF4-FFF2-40B4-BE49-F238E27FC236}">
                <a16:creationId xmlns:a16="http://schemas.microsoft.com/office/drawing/2014/main" xmlns="" id="{68DAD742-3201-496E-9E6B-EFCED49D094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293" r="-472"/>
          <a:stretch/>
        </p:blipFill>
        <p:spPr bwMode="auto">
          <a:xfrm>
            <a:off x="10636510" y="5803648"/>
            <a:ext cx="408783" cy="39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1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500"/>
                                        <p:tgtEl>
                                          <p:spTgt spid="30">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xEl>
                                              <p:pRg st="1" end="1"/>
                                            </p:txEl>
                                          </p:spTgt>
                                        </p:tgtEl>
                                        <p:attrNameLst>
                                          <p:attrName>style.visibility</p:attrName>
                                        </p:attrNameLst>
                                      </p:cBhvr>
                                      <p:to>
                                        <p:strVal val="visible"/>
                                      </p:to>
                                    </p:set>
                                    <p:animEffect transition="in" filter="fade">
                                      <p:cBhvr>
                                        <p:cTn id="64" dur="500"/>
                                        <p:tgtEl>
                                          <p:spTgt spid="30">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xEl>
                                              <p:pRg st="2" end="2"/>
                                            </p:txEl>
                                          </p:spTgt>
                                        </p:tgtEl>
                                        <p:attrNameLst>
                                          <p:attrName>style.visibility</p:attrName>
                                        </p:attrNameLst>
                                      </p:cBhvr>
                                      <p:to>
                                        <p:strVal val="visible"/>
                                      </p:to>
                                    </p:set>
                                    <p:animEffect transition="in" filter="fade">
                                      <p:cBhvr>
                                        <p:cTn id="73" dur="500"/>
                                        <p:tgtEl>
                                          <p:spTgt spid="30">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15"/>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23C01-F1C3-4F4A-A585-43D56DAABCFB}"/>
              </a:ext>
            </a:extLst>
          </p:cNvPr>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
        <p:nvSpPr>
          <p:cNvPr id="3" name="TextBox 2">
            <a:extLst>
              <a:ext uri="{FF2B5EF4-FFF2-40B4-BE49-F238E27FC236}">
                <a16:creationId xmlns:a16="http://schemas.microsoft.com/office/drawing/2014/main" xmlns="" id="{D1A7052F-57EE-4025-9847-16EE610FAB80}"/>
              </a:ext>
            </a:extLst>
          </p:cNvPr>
          <p:cNvSpPr txBox="1"/>
          <p:nvPr/>
        </p:nvSpPr>
        <p:spPr>
          <a:xfrm>
            <a:off x="8942603" y="6581001"/>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41199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288</Words>
  <Application>Microsoft Office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Microsoft YaHei</vt:lpstr>
      <vt:lpstr>Arial</vt:lpstr>
      <vt:lpstr>Arial-Rounded</vt:lpstr>
      <vt:lpstr>Calibri</vt:lpstr>
      <vt:lpstr>UTM Avo</vt:lpstr>
      <vt:lpstr>等线</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AutoBVT</cp:lastModifiedBy>
  <cp:revision>18</cp:revision>
  <dcterms:created xsi:type="dcterms:W3CDTF">2021-07-24T01:07:49Z</dcterms:created>
  <dcterms:modified xsi:type="dcterms:W3CDTF">2022-01-06T03:37:55Z</dcterms:modified>
</cp:coreProperties>
</file>