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59" r:id="rId8"/>
    <p:sldMasterId id="2147483873" r:id="rId9"/>
    <p:sldMasterId id="2147483895" r:id="rId10"/>
  </p:sldMasterIdLst>
  <p:notesMasterIdLst>
    <p:notesMasterId r:id="rId21"/>
  </p:notesMasterIdLst>
  <p:sldIdLst>
    <p:sldId id="3401" r:id="rId11"/>
    <p:sldId id="2007577095" r:id="rId12"/>
    <p:sldId id="3399" r:id="rId13"/>
    <p:sldId id="265" r:id="rId14"/>
    <p:sldId id="496" r:id="rId15"/>
    <p:sldId id="3397" r:id="rId16"/>
    <p:sldId id="3398" r:id="rId17"/>
    <p:sldId id="300" r:id="rId18"/>
    <p:sldId id="516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2022/1/10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5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36 ÔN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5F0C3FD-2E53-4F22-A438-A3A99024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98" y="611900"/>
            <a:ext cx="2237784" cy="86349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F21745-2D54-43CB-8A4B-CE7E14681AF7}"/>
              </a:ext>
            </a:extLst>
          </p:cNvPr>
          <p:cNvGrpSpPr/>
          <p:nvPr/>
        </p:nvGrpSpPr>
        <p:grpSpPr>
          <a:xfrm>
            <a:off x="1394837" y="1475393"/>
            <a:ext cx="3781958" cy="551191"/>
            <a:chOff x="974415" y="1351128"/>
            <a:chExt cx="3781958" cy="5511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657562F-15BC-404C-A6E3-4E80EFFE9DC5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A9D480-5963-4325-8A18-4006D0F15178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FDC569-F563-4149-BE24-F49E9C38D400}"/>
              </a:ext>
            </a:extLst>
          </p:cNvPr>
          <p:cNvSpPr txBox="1"/>
          <p:nvPr/>
        </p:nvSpPr>
        <p:spPr>
          <a:xfrm>
            <a:off x="2173136" y="4792541"/>
            <a:ext cx="911402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Hai đồng hồ chỉ cùng giờ vào buổi chiều là: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M và E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M và G		</a:t>
            </a: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N và G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5BE47-E3A3-498C-B54C-30FCAB65E5DC}"/>
              </a:ext>
            </a:extLst>
          </p:cNvPr>
          <p:cNvSpPr/>
          <p:nvPr/>
        </p:nvSpPr>
        <p:spPr>
          <a:xfrm>
            <a:off x="2054584" y="5511830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20FA59-3EC8-4F82-82D2-DC64D4B49C09}"/>
              </a:ext>
            </a:extLst>
          </p:cNvPr>
          <p:cNvGrpSpPr/>
          <p:nvPr/>
        </p:nvGrpSpPr>
        <p:grpSpPr>
          <a:xfrm>
            <a:off x="1394837" y="2267830"/>
            <a:ext cx="8979373" cy="2322339"/>
            <a:chOff x="884474" y="1790187"/>
            <a:chExt cx="8979373" cy="23223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412ABE-9924-4724-8F3A-6B69F9FEB4BF}"/>
                </a:ext>
              </a:extLst>
            </p:cNvPr>
            <p:cNvSpPr txBox="1"/>
            <p:nvPr/>
          </p:nvSpPr>
          <p:spPr>
            <a:xfrm>
              <a:off x="884474" y="1790187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69F2E6-AD5C-40ED-87A6-14C9B6C311B4}"/>
                </a:ext>
              </a:extLst>
            </p:cNvPr>
            <p:cNvGrpSpPr/>
            <p:nvPr/>
          </p:nvGrpSpPr>
          <p:grpSpPr>
            <a:xfrm>
              <a:off x="1435665" y="1885956"/>
              <a:ext cx="8428182" cy="2226570"/>
              <a:chOff x="1435665" y="1652187"/>
              <a:chExt cx="8428182" cy="222657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6FF6AAB-4063-41DC-9DC3-FB24B9A7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6000"/>
                        </a14:imgEffect>
                        <a14:imgEffect>
                          <a14:brightnessContrast brigh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665" y="1652187"/>
                <a:ext cx="8428182" cy="153038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C4BC01-0A64-440E-B433-BD1B81338C26}"/>
                  </a:ext>
                </a:extLst>
              </p:cNvPr>
              <p:cNvSpPr txBox="1"/>
              <p:nvPr/>
            </p:nvSpPr>
            <p:spPr>
              <a:xfrm>
                <a:off x="1953491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78A44F-D4F2-44BF-BE15-600601DC657B}"/>
                  </a:ext>
                </a:extLst>
              </p:cNvPr>
              <p:cNvSpPr txBox="1"/>
              <p:nvPr/>
            </p:nvSpPr>
            <p:spPr>
              <a:xfrm>
                <a:off x="4087091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383976-FFD9-4F02-9D91-8088A860AD6A}"/>
                  </a:ext>
                </a:extLst>
              </p:cNvPr>
              <p:cNvSpPr txBox="1"/>
              <p:nvPr/>
            </p:nvSpPr>
            <p:spPr>
              <a:xfrm>
                <a:off x="6317673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A65417-DD0E-4CF0-B564-654C5E8569EC}"/>
                  </a:ext>
                </a:extLst>
              </p:cNvPr>
              <p:cNvSpPr txBox="1"/>
              <p:nvPr/>
            </p:nvSpPr>
            <p:spPr>
              <a:xfrm>
                <a:off x="8451273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:\Users\TUAN\Downloads\Luyện tập 1.png">
            <a:extLst>
              <a:ext uri="{FF2B5EF4-FFF2-40B4-BE49-F238E27FC236}">
                <a16:creationId xmlns:a16="http://schemas.microsoft.com/office/drawing/2014/main" id="{171ED02C-6626-4CC5-B7C7-835DF43E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898" y="190264"/>
            <a:ext cx="2237784" cy="863493"/>
          </a:xfrm>
          <a:prstGeom prst="rect">
            <a:avLst/>
          </a:prstGeom>
          <a:noFill/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66A6692-FAC9-46B7-8E04-C00B8D4727F1}"/>
              </a:ext>
            </a:extLst>
          </p:cNvPr>
          <p:cNvGrpSpPr/>
          <p:nvPr/>
        </p:nvGrpSpPr>
        <p:grpSpPr>
          <a:xfrm>
            <a:off x="1581855" y="1114707"/>
            <a:ext cx="3781958" cy="551191"/>
            <a:chOff x="974415" y="1351128"/>
            <a:chExt cx="3781958" cy="55119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324B22-F728-4FDD-A536-71CA9666169E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EF46D3-3713-43D8-9EF7-1441B63163B1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7D0408-1CB1-4548-AF8C-82AFAA0EEE37}"/>
              </a:ext>
            </a:extLst>
          </p:cNvPr>
          <p:cNvSpPr txBox="1"/>
          <p:nvPr/>
        </p:nvSpPr>
        <p:spPr>
          <a:xfrm>
            <a:off x="1581855" y="1907144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ADF9F0-4443-4C7B-8031-348A74F0D56C}"/>
              </a:ext>
            </a:extLst>
          </p:cNvPr>
          <p:cNvGrpSpPr/>
          <p:nvPr/>
        </p:nvGrpSpPr>
        <p:grpSpPr>
          <a:xfrm>
            <a:off x="3060090" y="1602933"/>
            <a:ext cx="6536452" cy="2834109"/>
            <a:chOff x="2362709" y="1485976"/>
            <a:chExt cx="6536452" cy="28341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8AB9F02-A89C-4ACC-A4A6-30526FAFCC74}"/>
                </a:ext>
              </a:extLst>
            </p:cNvPr>
            <p:cNvGrpSpPr/>
            <p:nvPr/>
          </p:nvGrpSpPr>
          <p:grpSpPr>
            <a:xfrm>
              <a:off x="3123689" y="1899043"/>
              <a:ext cx="5273852" cy="2388126"/>
              <a:chOff x="3123689" y="1899043"/>
              <a:chExt cx="5273852" cy="238812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0795FD9-54DF-46D4-8258-5F2321277747}"/>
                  </a:ext>
                </a:extLst>
              </p:cNvPr>
              <p:cNvGrpSpPr/>
              <p:nvPr/>
            </p:nvGrpSpPr>
            <p:grpSpPr>
              <a:xfrm>
                <a:off x="3172691" y="1939636"/>
                <a:ext cx="5181600" cy="2313710"/>
                <a:chOff x="1856509" y="2576945"/>
                <a:chExt cx="5181600" cy="2313710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3CFCC01-C41D-4557-BB5B-06DE958EB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6509" y="2673928"/>
                  <a:ext cx="1385455" cy="221672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9DC269B5-5F32-4C1B-8D34-EDD1789D3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1965" y="2673929"/>
                  <a:ext cx="1011380" cy="163483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08CA1D2-0EDE-4F7C-8CAB-167A82D9A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3346" y="2576945"/>
                  <a:ext cx="2784763" cy="17318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0E6643-CC29-478A-AC35-E4BB42B46EFA}"/>
                  </a:ext>
                </a:extLst>
              </p:cNvPr>
              <p:cNvSpPr/>
              <p:nvPr/>
            </p:nvSpPr>
            <p:spPr>
              <a:xfrm>
                <a:off x="5543385" y="3592545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4F14B60-7138-4BE0-B11A-789C85E1A684}"/>
                  </a:ext>
                </a:extLst>
              </p:cNvPr>
              <p:cNvSpPr/>
              <p:nvPr/>
            </p:nvSpPr>
            <p:spPr>
              <a:xfrm>
                <a:off x="4509146" y="2002796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D9C8B17-1E40-4960-9712-0C7F31F58D84}"/>
                  </a:ext>
                </a:extLst>
              </p:cNvPr>
              <p:cNvSpPr/>
              <p:nvPr/>
            </p:nvSpPr>
            <p:spPr>
              <a:xfrm>
                <a:off x="3123689" y="4189167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6AC7AB9-0CE7-4D55-BACC-1CF7E3F972BF}"/>
                  </a:ext>
                </a:extLst>
              </p:cNvPr>
              <p:cNvSpPr/>
              <p:nvPr/>
            </p:nvSpPr>
            <p:spPr>
              <a:xfrm>
                <a:off x="8299539" y="1899043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7AD38D-3ED1-47BB-A76D-45FE16DAF56A}"/>
                </a:ext>
              </a:extLst>
            </p:cNvPr>
            <p:cNvSpPr txBox="1"/>
            <p:nvPr/>
          </p:nvSpPr>
          <p:spPr>
            <a:xfrm>
              <a:off x="2362709" y="3796865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7111CE-BA88-4CEA-BD21-CC01133FCC14}"/>
                </a:ext>
              </a:extLst>
            </p:cNvPr>
            <p:cNvSpPr txBox="1"/>
            <p:nvPr/>
          </p:nvSpPr>
          <p:spPr>
            <a:xfrm>
              <a:off x="4165676" y="1485976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55A95E4-D2F8-4002-BA05-455ED6E40AC2}"/>
                </a:ext>
              </a:extLst>
            </p:cNvPr>
            <p:cNvSpPr txBox="1"/>
            <p:nvPr/>
          </p:nvSpPr>
          <p:spPr>
            <a:xfrm>
              <a:off x="5162895" y="3796865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10B095-13E4-4D9F-BE4D-925D73229BAF}"/>
                </a:ext>
              </a:extLst>
            </p:cNvPr>
            <p:cNvSpPr txBox="1"/>
            <p:nvPr/>
          </p:nvSpPr>
          <p:spPr>
            <a:xfrm>
              <a:off x="8040179" y="2034346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CDF873-2751-4B8A-9D71-8B4EA86C69C9}"/>
                </a:ext>
              </a:extLst>
            </p:cNvPr>
            <p:cNvSpPr txBox="1"/>
            <p:nvPr/>
          </p:nvSpPr>
          <p:spPr>
            <a:xfrm rot="18105934">
              <a:off x="2692078" y="2834384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4 cm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F32FD-A0BD-4B74-AC3F-2BCFFEA4237A}"/>
                </a:ext>
              </a:extLst>
            </p:cNvPr>
            <p:cNvSpPr txBox="1"/>
            <p:nvPr/>
          </p:nvSpPr>
          <p:spPr>
            <a:xfrm rot="3437681">
              <a:off x="4500877" y="2464602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AAB189-AE51-4044-A95E-BA0C7344B3F9}"/>
                </a:ext>
              </a:extLst>
            </p:cNvPr>
            <p:cNvSpPr txBox="1"/>
            <p:nvPr/>
          </p:nvSpPr>
          <p:spPr>
            <a:xfrm rot="19761424">
              <a:off x="5984197" y="2309649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6 cm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134281B-7958-44E4-A736-387B760A3DE0}"/>
              </a:ext>
            </a:extLst>
          </p:cNvPr>
          <p:cNvSpPr txBox="1"/>
          <p:nvPr/>
        </p:nvSpPr>
        <p:spPr>
          <a:xfrm>
            <a:off x="1709898" y="4874160"/>
            <a:ext cx="911402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Độ dài đường gấp khúc ABCD là: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7 cm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12 cm		</a:t>
            </a: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13 cm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50732DA-C6A5-42F0-9EA8-755E89FCC5CE}"/>
              </a:ext>
            </a:extLst>
          </p:cNvPr>
          <p:cNvSpPr/>
          <p:nvPr/>
        </p:nvSpPr>
        <p:spPr>
          <a:xfrm>
            <a:off x="7126733" y="5593449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37B517-0A9F-4FEE-82FE-78E3F1A93EF9}"/>
              </a:ext>
            </a:extLst>
          </p:cNvPr>
          <p:cNvSpPr txBox="1"/>
          <p:nvPr/>
        </p:nvSpPr>
        <p:spPr>
          <a:xfrm>
            <a:off x="7025201" y="4998067"/>
            <a:ext cx="5166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( 4 cm + 6 cm + 3 cm = 13 cm )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7605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1CF91B-133B-4C1F-B9BA-B5E2C834E12C}"/>
              </a:ext>
            </a:extLst>
          </p:cNvPr>
          <p:cNvGrpSpPr/>
          <p:nvPr/>
        </p:nvGrpSpPr>
        <p:grpSpPr>
          <a:xfrm>
            <a:off x="1169790" y="1545169"/>
            <a:ext cx="9737271" cy="4546046"/>
            <a:chOff x="861097" y="1421165"/>
            <a:chExt cx="9737271" cy="45460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80F1E8-79B4-4043-9324-468DD6C1EF87}"/>
                </a:ext>
              </a:extLst>
            </p:cNvPr>
            <p:cNvGrpSpPr/>
            <p:nvPr/>
          </p:nvGrpSpPr>
          <p:grpSpPr>
            <a:xfrm>
              <a:off x="1263658" y="4750257"/>
              <a:ext cx="4127208" cy="1216954"/>
              <a:chOff x="1263658" y="4750257"/>
              <a:chExt cx="4127208" cy="12169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3596F8-3E1D-449E-A924-B5F99C8EBD63}"/>
                  </a:ext>
                </a:extLst>
              </p:cNvPr>
              <p:cNvSpPr txBox="1"/>
              <p:nvPr/>
            </p:nvSpPr>
            <p:spPr>
              <a:xfrm>
                <a:off x="1263658" y="4750257"/>
                <a:ext cx="412720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 kg +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kg =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kg </a:t>
                </a:r>
              </a:p>
              <a:p>
                <a:r>
                  <a:rPr lang="en-US" sz="2800" dirty="0" err="1"/>
                  <a:t>Quả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mít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nặng</a:t>
                </a:r>
                <a:r>
                  <a:rPr lang="en-US" sz="2800" dirty="0"/>
                  <a:t>       kg    </a:t>
                </a:r>
                <a:endParaRPr lang="vi-VN" sz="2800" dirty="0"/>
              </a:p>
            </p:txBody>
          </p:sp>
          <p:sp>
            <p:nvSpPr>
              <p:cNvPr id="17" name="Rounded Rectangle 18">
                <a:extLst>
                  <a:ext uri="{FF2B5EF4-FFF2-40B4-BE49-F238E27FC236}">
                    <a16:creationId xmlns:a16="http://schemas.microsoft.com/office/drawing/2014/main" id="{87CFE316-3D3A-4907-A3E3-4D30627C607E}"/>
                  </a:ext>
                </a:extLst>
              </p:cNvPr>
              <p:cNvSpPr/>
              <p:nvPr/>
            </p:nvSpPr>
            <p:spPr>
              <a:xfrm>
                <a:off x="1357491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8" name="Rounded Rectangle 19">
                <a:extLst>
                  <a:ext uri="{FF2B5EF4-FFF2-40B4-BE49-F238E27FC236}">
                    <a16:creationId xmlns:a16="http://schemas.microsoft.com/office/drawing/2014/main" id="{A38DDB7F-5B30-42B9-8707-3275B928B663}"/>
                  </a:ext>
                </a:extLst>
              </p:cNvPr>
              <p:cNvSpPr/>
              <p:nvPr/>
            </p:nvSpPr>
            <p:spPr>
              <a:xfrm>
                <a:off x="2691719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9" name="Rounded Rectangle 20">
                <a:extLst>
                  <a:ext uri="{FF2B5EF4-FFF2-40B4-BE49-F238E27FC236}">
                    <a16:creationId xmlns:a16="http://schemas.microsoft.com/office/drawing/2014/main" id="{585BF65C-099B-405E-B506-48C1E840529D}"/>
                  </a:ext>
                </a:extLst>
              </p:cNvPr>
              <p:cNvSpPr/>
              <p:nvPr/>
            </p:nvSpPr>
            <p:spPr>
              <a:xfrm>
                <a:off x="4047972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0" name="Rounded Rectangle 21">
                <a:extLst>
                  <a:ext uri="{FF2B5EF4-FFF2-40B4-BE49-F238E27FC236}">
                    <a16:creationId xmlns:a16="http://schemas.microsoft.com/office/drawing/2014/main" id="{E4540CF6-4204-4919-920B-166C492FD814}"/>
                  </a:ext>
                </a:extLst>
              </p:cNvPr>
              <p:cNvSpPr/>
              <p:nvPr/>
            </p:nvSpPr>
            <p:spPr>
              <a:xfrm>
                <a:off x="4278588" y="5416721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F08299-1548-4C29-B105-6C2B32E5EFCC}"/>
                </a:ext>
              </a:extLst>
            </p:cNvPr>
            <p:cNvGrpSpPr/>
            <p:nvPr/>
          </p:nvGrpSpPr>
          <p:grpSpPr>
            <a:xfrm>
              <a:off x="6313331" y="4750257"/>
              <a:ext cx="4127208" cy="1216954"/>
              <a:chOff x="1263658" y="4750257"/>
              <a:chExt cx="4127208" cy="121695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E904D7-FF6C-4305-B8E9-3ED2D3D11764}"/>
                  </a:ext>
                </a:extLst>
              </p:cNvPr>
              <p:cNvSpPr txBox="1"/>
              <p:nvPr/>
            </p:nvSpPr>
            <p:spPr>
              <a:xfrm>
                <a:off x="1263658" y="4750257"/>
                <a:ext cx="412720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  l  -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l =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l </a:t>
                </a:r>
              </a:p>
              <a:p>
                <a:r>
                  <a:rPr lang="en-US" sz="2800" dirty="0" err="1"/>
                  <a:t>Trong</a:t>
                </a:r>
                <a:r>
                  <a:rPr lang="en-US" sz="2800" dirty="0"/>
                  <a:t> can </a:t>
                </a:r>
                <a:r>
                  <a:rPr lang="en-US" sz="2800" dirty="0" err="1"/>
                  <a:t>còn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lại</a:t>
                </a:r>
                <a:r>
                  <a:rPr lang="en-US" sz="2800" dirty="0"/>
                  <a:t>       l    </a:t>
                </a:r>
                <a:endParaRPr lang="vi-VN" sz="2800" dirty="0"/>
              </a:p>
            </p:txBody>
          </p:sp>
          <p:sp>
            <p:nvSpPr>
              <p:cNvPr id="11" name="Rounded Rectangle 25">
                <a:extLst>
                  <a:ext uri="{FF2B5EF4-FFF2-40B4-BE49-F238E27FC236}">
                    <a16:creationId xmlns:a16="http://schemas.microsoft.com/office/drawing/2014/main" id="{EE7C6C8D-87AC-4F3A-A4FB-418F29A24AB9}"/>
                  </a:ext>
                </a:extLst>
              </p:cNvPr>
              <p:cNvSpPr/>
              <p:nvPr/>
            </p:nvSpPr>
            <p:spPr>
              <a:xfrm>
                <a:off x="1357491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3" name="Rounded Rectangle 26">
                <a:extLst>
                  <a:ext uri="{FF2B5EF4-FFF2-40B4-BE49-F238E27FC236}">
                    <a16:creationId xmlns:a16="http://schemas.microsoft.com/office/drawing/2014/main" id="{B26E3573-C73B-4D8F-A435-12BA44F9393D}"/>
                  </a:ext>
                </a:extLst>
              </p:cNvPr>
              <p:cNvSpPr/>
              <p:nvPr/>
            </p:nvSpPr>
            <p:spPr>
              <a:xfrm>
                <a:off x="2501219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ounded Rectangle 27">
                <a:extLst>
                  <a:ext uri="{FF2B5EF4-FFF2-40B4-BE49-F238E27FC236}">
                    <a16:creationId xmlns:a16="http://schemas.microsoft.com/office/drawing/2014/main" id="{9A2B4198-1FEB-4920-92B9-EA3219AB3FBD}"/>
                  </a:ext>
                </a:extLst>
              </p:cNvPr>
              <p:cNvSpPr/>
              <p:nvPr/>
            </p:nvSpPr>
            <p:spPr>
              <a:xfrm>
                <a:off x="3647922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ounded Rectangle 28">
                <a:extLst>
                  <a:ext uri="{FF2B5EF4-FFF2-40B4-BE49-F238E27FC236}">
                    <a16:creationId xmlns:a16="http://schemas.microsoft.com/office/drawing/2014/main" id="{E00D6B9D-1CAC-43DB-B738-F59A5E54DED5}"/>
                  </a:ext>
                </a:extLst>
              </p:cNvPr>
              <p:cNvSpPr/>
              <p:nvPr/>
            </p:nvSpPr>
            <p:spPr>
              <a:xfrm>
                <a:off x="4143508" y="5416721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12A10-06D4-44C7-A864-B568890DA066}"/>
                </a:ext>
              </a:extLst>
            </p:cNvPr>
            <p:cNvGrpSpPr/>
            <p:nvPr/>
          </p:nvGrpSpPr>
          <p:grpSpPr>
            <a:xfrm>
              <a:off x="861097" y="1421165"/>
              <a:ext cx="9737271" cy="3257066"/>
              <a:chOff x="861097" y="1421165"/>
              <a:chExt cx="9737271" cy="325706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7838CF-4F79-4632-BACB-809D8BE6B16E}"/>
                  </a:ext>
                </a:extLst>
              </p:cNvPr>
              <p:cNvSpPr txBox="1"/>
              <p:nvPr/>
            </p:nvSpPr>
            <p:spPr>
              <a:xfrm>
                <a:off x="877230" y="1421165"/>
                <a:ext cx="72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a)                                                b)</a:t>
                </a:r>
                <a:endParaRPr lang="vi-VN" sz="2800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DFAD18-BEBF-4944-9AEB-330A894BA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097" y="1882692"/>
                <a:ext cx="9737271" cy="2795539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4B36E-949D-4F05-8656-B9A67554DCAD}"/>
              </a:ext>
            </a:extLst>
          </p:cNvPr>
          <p:cNvGrpSpPr/>
          <p:nvPr/>
        </p:nvGrpSpPr>
        <p:grpSpPr>
          <a:xfrm>
            <a:off x="1296756" y="751800"/>
            <a:ext cx="1635416" cy="560681"/>
            <a:chOff x="974415" y="1351128"/>
            <a:chExt cx="1635416" cy="560681"/>
          </a:xfrm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95E562AC-92DB-47B7-98C3-1F2D46C040AF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6A1871-2B4A-4E5C-8D3A-3D9DF3C57204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C7F9D13-3538-49E2-99E3-77814D336FA2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2</a:t>
                </a:r>
                <a:endParaRPr lang="vi-VN" sz="3200" b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B3EE9A-2BD0-4E89-804A-C4D18A33934D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14CA13D-071D-4D93-B8CB-B92CEF00275D}"/>
              </a:ext>
            </a:extLst>
          </p:cNvPr>
          <p:cNvSpPr txBox="1"/>
          <p:nvPr/>
        </p:nvSpPr>
        <p:spPr>
          <a:xfrm>
            <a:off x="1847947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4615E-1687-469C-BEC2-1E0BFE81B3A5}"/>
              </a:ext>
            </a:extLst>
          </p:cNvPr>
          <p:cNvSpPr txBox="1"/>
          <p:nvPr/>
        </p:nvSpPr>
        <p:spPr>
          <a:xfrm>
            <a:off x="3181055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CC784C-7BB6-4445-9135-68AFAF68E31B}"/>
              </a:ext>
            </a:extLst>
          </p:cNvPr>
          <p:cNvSpPr txBox="1"/>
          <p:nvPr/>
        </p:nvSpPr>
        <p:spPr>
          <a:xfrm>
            <a:off x="4532543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7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28B4BB-AAAD-4BAF-A080-158B2BDEE686}"/>
              </a:ext>
            </a:extLst>
          </p:cNvPr>
          <p:cNvSpPr txBox="1"/>
          <p:nvPr/>
        </p:nvSpPr>
        <p:spPr>
          <a:xfrm>
            <a:off x="4742709" y="560052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7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245EBE-D0A7-4157-8F09-ECF3B307AA88}"/>
              </a:ext>
            </a:extLst>
          </p:cNvPr>
          <p:cNvSpPr txBox="1"/>
          <p:nvPr/>
        </p:nvSpPr>
        <p:spPr>
          <a:xfrm>
            <a:off x="6816260" y="5013997"/>
            <a:ext cx="40456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10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A7201-5340-4123-931F-01FC21016E60}"/>
              </a:ext>
            </a:extLst>
          </p:cNvPr>
          <p:cNvSpPr txBox="1"/>
          <p:nvPr/>
        </p:nvSpPr>
        <p:spPr>
          <a:xfrm>
            <a:off x="8044032" y="50139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    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3AB7C-04A5-4DC2-BB74-E976A5503B3A}"/>
              </a:ext>
            </a:extLst>
          </p:cNvPr>
          <p:cNvSpPr txBox="1"/>
          <p:nvPr/>
        </p:nvSpPr>
        <p:spPr>
          <a:xfrm>
            <a:off x="9182143" y="50139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6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A2213-5D38-45A8-AEF4-2B5E3856EBBD}"/>
              </a:ext>
            </a:extLst>
          </p:cNvPr>
          <p:cNvSpPr txBox="1"/>
          <p:nvPr/>
        </p:nvSpPr>
        <p:spPr>
          <a:xfrm>
            <a:off x="9658393" y="560052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6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065B85-8552-4F53-AEF6-851A3A5108E5}"/>
              </a:ext>
            </a:extLst>
          </p:cNvPr>
          <p:cNvGrpSpPr/>
          <p:nvPr/>
        </p:nvGrpSpPr>
        <p:grpSpPr>
          <a:xfrm>
            <a:off x="1421628" y="520637"/>
            <a:ext cx="10259057" cy="1829867"/>
            <a:chOff x="974415" y="1351128"/>
            <a:chExt cx="10259057" cy="1829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5A2F9A-DFC1-4EC5-940D-D074A351885C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vi-VN" sz="32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FD7134-D085-4ED0-B31C-8F5C66643C4D}"/>
                </a:ext>
              </a:extLst>
            </p:cNvPr>
            <p:cNvSpPr txBox="1"/>
            <p:nvPr/>
          </p:nvSpPr>
          <p:spPr>
            <a:xfrm>
              <a:off x="1525606" y="1365113"/>
              <a:ext cx="97078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ủng</a:t>
              </a:r>
              <a:r>
                <a:rPr lang="en-US" sz="2800" dirty="0"/>
                <a:t> </a:t>
              </a:r>
              <a:r>
                <a:rPr lang="en-US" sz="2800" dirty="0" err="1"/>
                <a:t>hộ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vùng</a:t>
              </a:r>
              <a:r>
                <a:rPr lang="en-US" sz="2800" dirty="0"/>
                <a:t> </a:t>
              </a:r>
              <a:r>
                <a:rPr lang="en-US" sz="2800" dirty="0" err="1"/>
                <a:t>lũ</a:t>
              </a:r>
              <a:r>
                <a:rPr lang="en-US" sz="2800" dirty="0"/>
                <a:t> </a:t>
              </a:r>
              <a:r>
                <a:rPr lang="en-US" sz="2800" dirty="0" err="1"/>
                <a:t>lụt</a:t>
              </a:r>
              <a:r>
                <a:rPr lang="en-US" sz="2800" dirty="0"/>
                <a:t>, </a:t>
              </a:r>
              <a:r>
                <a:rPr lang="en-US" sz="2800" dirty="0" err="1"/>
                <a:t>lớp</a:t>
              </a:r>
              <a:r>
                <a:rPr lang="en-US" sz="2800" dirty="0"/>
                <a:t> 2A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83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, </a:t>
              </a:r>
              <a:r>
                <a:rPr lang="en-US" sz="2800" dirty="0" err="1"/>
                <a:t>lớp</a:t>
              </a:r>
              <a:r>
                <a:rPr lang="en-US" sz="2800" dirty="0"/>
                <a:t> 2B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ít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2A </a:t>
              </a:r>
              <a:r>
                <a:rPr lang="en-US" sz="2800" dirty="0" err="1"/>
                <a:t>là</a:t>
              </a:r>
              <a:r>
                <a:rPr lang="en-US" sz="2800" dirty="0"/>
                <a:t> 18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2B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bao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19B6F6-2932-410C-BE55-EDC09F660229}"/>
              </a:ext>
            </a:extLst>
          </p:cNvPr>
          <p:cNvSpPr txBox="1"/>
          <p:nvPr/>
        </p:nvSpPr>
        <p:spPr>
          <a:xfrm>
            <a:off x="5397752" y="2793806"/>
            <a:ext cx="6017908" cy="259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chemeClr val="tx2"/>
                </a:solidFill>
              </a:rPr>
              <a:t>Bài</a:t>
            </a:r>
            <a:r>
              <a:rPr lang="en-US" sz="2800" i="1" dirty="0">
                <a:solidFill>
                  <a:schemeClr val="tx2"/>
                </a:solidFill>
              </a:rPr>
              <a:t> </a:t>
            </a:r>
            <a:r>
              <a:rPr lang="en-US" sz="2800" i="1" dirty="0" err="1">
                <a:solidFill>
                  <a:schemeClr val="tx2"/>
                </a:solidFill>
              </a:rPr>
              <a:t>giải</a:t>
            </a:r>
            <a:endParaRPr lang="en-US" sz="2800" i="1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Lớp</a:t>
            </a:r>
            <a:r>
              <a:rPr lang="en-US" sz="2800" dirty="0">
                <a:solidFill>
                  <a:schemeClr val="tx2"/>
                </a:solidFill>
              </a:rPr>
              <a:t> 2B </a:t>
            </a:r>
            <a:r>
              <a:rPr lang="en-US" sz="2800" dirty="0" err="1">
                <a:solidFill>
                  <a:schemeClr val="tx2"/>
                </a:solidFill>
              </a:rPr>
              <a:t>quyên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góp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được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sách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là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</a:rPr>
              <a:t>83 - 18 = 65 (</a:t>
            </a:r>
            <a:r>
              <a:rPr lang="en-US" sz="2800" dirty="0" err="1">
                <a:solidFill>
                  <a:schemeClr val="tx2"/>
                </a:solidFill>
              </a:rPr>
              <a:t>quyển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Đáp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: 65 </a:t>
            </a:r>
            <a:r>
              <a:rPr lang="en-US" sz="2800" dirty="0" err="1">
                <a:solidFill>
                  <a:schemeClr val="tx2"/>
                </a:solidFill>
              </a:rPr>
              <a:t>quyển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sách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2E2A8-0235-4423-BB37-06691EADE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4" y="2526853"/>
            <a:ext cx="4754318" cy="357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A60BC2-AF66-4A3A-95F9-0999313FADD8}"/>
              </a:ext>
            </a:extLst>
          </p:cNvPr>
          <p:cNvGrpSpPr/>
          <p:nvPr/>
        </p:nvGrpSpPr>
        <p:grpSpPr>
          <a:xfrm>
            <a:off x="998696" y="702224"/>
            <a:ext cx="1635416" cy="560681"/>
            <a:chOff x="974415" y="1351128"/>
            <a:chExt cx="1635416" cy="560681"/>
          </a:xfrm>
        </p:grpSpPr>
        <p:sp>
          <p:nvSpPr>
            <p:cNvPr id="5" name="Rounded Rectangle 36">
              <a:extLst>
                <a:ext uri="{FF2B5EF4-FFF2-40B4-BE49-F238E27FC236}">
                  <a16:creationId xmlns:a16="http://schemas.microsoft.com/office/drawing/2014/main" id="{0FC9CEEA-B7E6-4DE7-A28A-917A395FAFB2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8A4BD1-8185-485A-BEAB-DF62E448B502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F46D2C-4E16-41B8-8526-AB7BC6B2C9BD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4</a:t>
                </a:r>
                <a:endParaRPr lang="vi-VN" sz="32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39BA65-1F61-4412-B2B9-AA5095EF3306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586DC9-3584-4495-AC58-6E13094BAFCF}"/>
              </a:ext>
            </a:extLst>
          </p:cNvPr>
          <p:cNvGrpSpPr/>
          <p:nvPr/>
        </p:nvGrpSpPr>
        <p:grpSpPr>
          <a:xfrm>
            <a:off x="970091" y="1177222"/>
            <a:ext cx="9805090" cy="2409668"/>
            <a:chOff x="959458" y="1102794"/>
            <a:chExt cx="9805090" cy="24096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80E459-84A5-45A7-85A2-9901714940DA}"/>
                </a:ext>
              </a:extLst>
            </p:cNvPr>
            <p:cNvGrpSpPr/>
            <p:nvPr/>
          </p:nvGrpSpPr>
          <p:grpSpPr>
            <a:xfrm>
              <a:off x="2272125" y="1102794"/>
              <a:ext cx="8492423" cy="2409668"/>
              <a:chOff x="1809295" y="1019331"/>
              <a:chExt cx="8492423" cy="240966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883E698-79C4-4B07-A0A0-CA64BE6BD6C8}"/>
                  </a:ext>
                </a:extLst>
              </p:cNvPr>
              <p:cNvSpPr/>
              <p:nvPr/>
            </p:nvSpPr>
            <p:spPr>
              <a:xfrm>
                <a:off x="1809295" y="1474021"/>
                <a:ext cx="1125341" cy="1125341"/>
              </a:xfrm>
              <a:prstGeom prst="ellipse">
                <a:avLst/>
              </a:prstGeom>
              <a:solidFill>
                <a:srgbClr val="D8F3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tx1"/>
                    </a:solidFill>
                  </a:rPr>
                  <a:t>62</a:t>
                </a:r>
              </a:p>
            </p:txBody>
          </p:sp>
          <p:sp>
            <p:nvSpPr>
              <p:cNvPr id="13" name="Triangle 3">
                <a:extLst>
                  <a:ext uri="{FF2B5EF4-FFF2-40B4-BE49-F238E27FC236}">
                    <a16:creationId xmlns:a16="http://schemas.microsoft.com/office/drawing/2014/main" id="{5C5490BD-29CC-46CD-AD22-DD2B53531643}"/>
                  </a:ext>
                </a:extLst>
              </p:cNvPr>
              <p:cNvSpPr/>
              <p:nvPr/>
            </p:nvSpPr>
            <p:spPr>
              <a:xfrm>
                <a:off x="4085187" y="2267155"/>
                <a:ext cx="1447698" cy="1125341"/>
              </a:xfrm>
              <a:prstGeom prst="triangle">
                <a:avLst/>
              </a:prstGeom>
              <a:solidFill>
                <a:srgbClr val="D4E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gular Pentagon 40">
                <a:extLst>
                  <a:ext uri="{FF2B5EF4-FFF2-40B4-BE49-F238E27FC236}">
                    <a16:creationId xmlns:a16="http://schemas.microsoft.com/office/drawing/2014/main" id="{B8C30572-89C1-4BF4-A3FB-8E50DBD62612}"/>
                  </a:ext>
                </a:extLst>
              </p:cNvPr>
              <p:cNvSpPr/>
              <p:nvPr/>
            </p:nvSpPr>
            <p:spPr>
              <a:xfrm>
                <a:off x="6272632" y="1019331"/>
                <a:ext cx="1290978" cy="1229503"/>
              </a:xfrm>
              <a:prstGeom prst="pentagon">
                <a:avLst/>
              </a:prstGeom>
              <a:solidFill>
                <a:srgbClr val="FBDC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Triangle 44">
                <a:extLst>
                  <a:ext uri="{FF2B5EF4-FFF2-40B4-BE49-F238E27FC236}">
                    <a16:creationId xmlns:a16="http://schemas.microsoft.com/office/drawing/2014/main" id="{28C7BCCC-6EE9-438E-832B-1451A2529169}"/>
                  </a:ext>
                </a:extLst>
              </p:cNvPr>
              <p:cNvSpPr/>
              <p:nvPr/>
            </p:nvSpPr>
            <p:spPr>
              <a:xfrm>
                <a:off x="9010741" y="2248834"/>
                <a:ext cx="1290977" cy="1180165"/>
              </a:xfrm>
              <a:prstGeom prst="triangle">
                <a:avLst/>
              </a:prstGeom>
              <a:solidFill>
                <a:srgbClr val="D4E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37AC053-1B14-4CA5-822E-0296AA4FBE3C}"/>
                  </a:ext>
                </a:extLst>
              </p:cNvPr>
              <p:cNvCxnSpPr>
                <a:cxnSpLocks/>
                <a:stCxn id="12" idx="6"/>
                <a:endCxn id="13" idx="1"/>
              </p:cNvCxnSpPr>
              <p:nvPr/>
            </p:nvCxnSpPr>
            <p:spPr>
              <a:xfrm>
                <a:off x="2934636" y="2036692"/>
                <a:ext cx="1512476" cy="79313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E528805-CB5A-41E3-BF6F-32FFE20AD1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5639" y="1783707"/>
                <a:ext cx="1272256" cy="105069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EE093C5-4501-43E3-9FC9-7A92D0FBD8BB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7438347" y="1861473"/>
                <a:ext cx="1895138" cy="97744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8404D1-857F-42D3-9A2D-BEBEB90FED1D}"/>
                  </a:ext>
                </a:extLst>
              </p:cNvPr>
              <p:cNvSpPr txBox="1"/>
              <p:nvPr/>
            </p:nvSpPr>
            <p:spPr>
              <a:xfrm rot="19120754">
                <a:off x="4711381" y="1913384"/>
                <a:ext cx="14676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+ 27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D8E536-12F7-4635-9DB7-68891BB3E8D4}"/>
                  </a:ext>
                </a:extLst>
              </p:cNvPr>
              <p:cNvSpPr txBox="1"/>
              <p:nvPr/>
            </p:nvSpPr>
            <p:spPr>
              <a:xfrm rot="1716051">
                <a:off x="2883769" y="1885540"/>
                <a:ext cx="16701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200" dirty="0"/>
                  <a:t>- 6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7A313E-6F93-4A66-8410-45A6948227F7}"/>
                  </a:ext>
                </a:extLst>
              </p:cNvPr>
              <p:cNvSpPr txBox="1"/>
              <p:nvPr/>
            </p:nvSpPr>
            <p:spPr>
              <a:xfrm rot="1831912">
                <a:off x="7391349" y="1760090"/>
                <a:ext cx="1670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- 40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29A2E8-E555-4B14-9CF3-CE74C4D7A6D2}"/>
                </a:ext>
              </a:extLst>
            </p:cNvPr>
            <p:cNvSpPr txBox="1"/>
            <p:nvPr/>
          </p:nvSpPr>
          <p:spPr>
            <a:xfrm>
              <a:off x="959458" y="1368506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CCD434-1CE2-4838-8168-8AEE540C5261}"/>
              </a:ext>
            </a:extLst>
          </p:cNvPr>
          <p:cNvGrpSpPr/>
          <p:nvPr/>
        </p:nvGrpSpPr>
        <p:grpSpPr>
          <a:xfrm>
            <a:off x="958216" y="3689750"/>
            <a:ext cx="9728426" cy="2577421"/>
            <a:chOff x="947583" y="3615322"/>
            <a:chExt cx="9728426" cy="25774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E6854A3-630B-4228-AA03-6F5A55E1C6CC}"/>
                </a:ext>
              </a:extLst>
            </p:cNvPr>
            <p:cNvGrpSpPr/>
            <p:nvPr/>
          </p:nvGrpSpPr>
          <p:grpSpPr>
            <a:xfrm>
              <a:off x="2368519" y="3876932"/>
              <a:ext cx="8307490" cy="2315811"/>
              <a:chOff x="1905689" y="3793469"/>
              <a:chExt cx="8307490" cy="231581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98FDFF3-9076-46A2-83D2-90E50638453F}"/>
                  </a:ext>
                </a:extLst>
              </p:cNvPr>
              <p:cNvGrpSpPr/>
              <p:nvPr/>
            </p:nvGrpSpPr>
            <p:grpSpPr>
              <a:xfrm>
                <a:off x="1905689" y="4428916"/>
                <a:ext cx="7172962" cy="1680364"/>
                <a:chOff x="1890669" y="1849471"/>
                <a:chExt cx="7172962" cy="1680364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CFD4FE7-46F0-4489-A9C1-37E37FCEE834}"/>
                    </a:ext>
                  </a:extLst>
                </p:cNvPr>
                <p:cNvSpPr/>
                <p:nvPr/>
              </p:nvSpPr>
              <p:spPr>
                <a:xfrm>
                  <a:off x="1890669" y="2404494"/>
                  <a:ext cx="1125341" cy="1125341"/>
                </a:xfrm>
                <a:prstGeom prst="ellipse">
                  <a:avLst/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3600" dirty="0">
                      <a:solidFill>
                        <a:schemeClr val="tx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Regular Pentagon 63">
                  <a:extLst>
                    <a:ext uri="{FF2B5EF4-FFF2-40B4-BE49-F238E27FC236}">
                      <a16:creationId xmlns:a16="http://schemas.microsoft.com/office/drawing/2014/main" id="{12B7C32B-E394-4D2B-8F65-6FAF939ADE14}"/>
                    </a:ext>
                  </a:extLst>
                </p:cNvPr>
                <p:cNvSpPr/>
                <p:nvPr/>
              </p:nvSpPr>
              <p:spPr>
                <a:xfrm>
                  <a:off x="6256192" y="1964343"/>
                  <a:ext cx="1290978" cy="1229503"/>
                </a:xfrm>
                <a:prstGeom prst="pentagon">
                  <a:avLst/>
                </a:prstGeom>
                <a:solidFill>
                  <a:srgbClr val="D4E55A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40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457E94A-6A9E-40C6-B1FD-6AF2F4156FD5}"/>
                    </a:ext>
                  </a:extLst>
                </p:cNvPr>
                <p:cNvCxnSpPr>
                  <a:cxnSpLocks/>
                  <a:stCxn id="29" idx="6"/>
                </p:cNvCxnSpPr>
                <p:nvPr/>
              </p:nvCxnSpPr>
              <p:spPr>
                <a:xfrm flipV="1">
                  <a:off x="3016010" y="2189346"/>
                  <a:ext cx="1135722" cy="777819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49364B41-329D-41AF-8CA5-48BEA511D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7791" y="2236922"/>
                  <a:ext cx="1220021" cy="51655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4F4928A9-B844-4ACA-B391-EE458EE90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205" y="2136647"/>
                  <a:ext cx="1644426" cy="616833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50C4228-4D01-47A9-B05F-E8D54C46A0D0}"/>
                    </a:ext>
                  </a:extLst>
                </p:cNvPr>
                <p:cNvSpPr txBox="1"/>
                <p:nvPr/>
              </p:nvSpPr>
              <p:spPr>
                <a:xfrm rot="19120754">
                  <a:off x="2606157" y="2072222"/>
                  <a:ext cx="1670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2800" dirty="0"/>
                    <a:t>+ 5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BC3526F-81A7-4790-9935-528DF2631E35}"/>
                    </a:ext>
                  </a:extLst>
                </p:cNvPr>
                <p:cNvSpPr txBox="1"/>
                <p:nvPr/>
              </p:nvSpPr>
              <p:spPr>
                <a:xfrm rot="1488153">
                  <a:off x="4865276" y="1849471"/>
                  <a:ext cx="167018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3200" dirty="0"/>
                    <a:t>- 19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18814E-B8E8-4856-A15F-585033CB045B}"/>
                    </a:ext>
                  </a:extLst>
                </p:cNvPr>
                <p:cNvSpPr txBox="1"/>
                <p:nvPr/>
              </p:nvSpPr>
              <p:spPr>
                <a:xfrm rot="20858451">
                  <a:off x="7251370" y="1954478"/>
                  <a:ext cx="1670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2800" dirty="0"/>
                    <a:t>+ 30</a:t>
                  </a:r>
                </a:p>
              </p:txBody>
            </p:sp>
          </p:grpSp>
          <p:sp>
            <p:nvSpPr>
              <p:cNvPr id="27" name="Regular Pentagon 71">
                <a:extLst>
                  <a:ext uri="{FF2B5EF4-FFF2-40B4-BE49-F238E27FC236}">
                    <a16:creationId xmlns:a16="http://schemas.microsoft.com/office/drawing/2014/main" id="{9EDF5014-3365-4965-8E14-85BCFF8CDEFD}"/>
                  </a:ext>
                </a:extLst>
              </p:cNvPr>
              <p:cNvSpPr/>
              <p:nvPr/>
            </p:nvSpPr>
            <p:spPr>
              <a:xfrm>
                <a:off x="4030956" y="3897959"/>
                <a:ext cx="1290978" cy="1229503"/>
              </a:xfrm>
              <a:prstGeom prst="pentagon">
                <a:avLst/>
              </a:prstGeom>
              <a:solidFill>
                <a:srgbClr val="FBDC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8" name="Regular Pentagon 80">
                <a:extLst>
                  <a:ext uri="{FF2B5EF4-FFF2-40B4-BE49-F238E27FC236}">
                    <a16:creationId xmlns:a16="http://schemas.microsoft.com/office/drawing/2014/main" id="{D9F1BB57-DD32-4062-9FE5-15C1B1DE30DC}"/>
                  </a:ext>
                </a:extLst>
              </p:cNvPr>
              <p:cNvSpPr/>
              <p:nvPr/>
            </p:nvSpPr>
            <p:spPr>
              <a:xfrm>
                <a:off x="8922201" y="3793469"/>
                <a:ext cx="1290978" cy="1229503"/>
              </a:xfrm>
              <a:prstGeom prst="pentagon">
                <a:avLst/>
              </a:prstGeom>
              <a:solidFill>
                <a:srgbClr val="FFC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5C972B-85BB-4FD5-9265-F2F9885A59CA}"/>
                </a:ext>
              </a:extLst>
            </p:cNvPr>
            <p:cNvSpPr txBox="1"/>
            <p:nvPr/>
          </p:nvSpPr>
          <p:spPr>
            <a:xfrm>
              <a:off x="947583" y="3615322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5511B0-7F65-4CAE-A70F-B0A9B0C50588}"/>
              </a:ext>
            </a:extLst>
          </p:cNvPr>
          <p:cNvSpPr txBox="1"/>
          <p:nvPr/>
        </p:nvSpPr>
        <p:spPr>
          <a:xfrm>
            <a:off x="4796988" y="2935935"/>
            <a:ext cx="902272" cy="584775"/>
          </a:xfrm>
          <a:prstGeom prst="rect">
            <a:avLst/>
          </a:prstGeom>
          <a:solidFill>
            <a:srgbClr val="D4E55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56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602DC-E3DE-4FB6-913A-95843C23DC2B}"/>
              </a:ext>
            </a:extLst>
          </p:cNvPr>
          <p:cNvSpPr txBox="1"/>
          <p:nvPr/>
        </p:nvSpPr>
        <p:spPr>
          <a:xfrm>
            <a:off x="6942524" y="1650746"/>
            <a:ext cx="902272" cy="584775"/>
          </a:xfrm>
          <a:prstGeom prst="rect">
            <a:avLst/>
          </a:prstGeom>
          <a:solidFill>
            <a:srgbClr val="FBDCE4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92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38A603-1380-4ED4-9380-04429FDA38BB}"/>
              </a:ext>
            </a:extLst>
          </p:cNvPr>
          <p:cNvSpPr txBox="1"/>
          <p:nvPr/>
        </p:nvSpPr>
        <p:spPr>
          <a:xfrm>
            <a:off x="9678556" y="3039804"/>
            <a:ext cx="902272" cy="584775"/>
          </a:xfrm>
          <a:prstGeom prst="rect">
            <a:avLst/>
          </a:prstGeom>
          <a:solidFill>
            <a:srgbClr val="D4E55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52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8C354D-CF5D-4A8C-87B9-E555CF31CAFB}"/>
              </a:ext>
            </a:extLst>
          </p:cNvPr>
          <p:cNvSpPr txBox="1"/>
          <p:nvPr/>
        </p:nvSpPr>
        <p:spPr>
          <a:xfrm>
            <a:off x="4696830" y="4514361"/>
            <a:ext cx="902272" cy="584775"/>
          </a:xfrm>
          <a:prstGeom prst="rect">
            <a:avLst/>
          </a:prstGeom>
          <a:solidFill>
            <a:srgbClr val="FBDCE4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C6232C-1F1A-494D-9038-6A7B128036FF}"/>
              </a:ext>
            </a:extLst>
          </p:cNvPr>
          <p:cNvSpPr txBox="1"/>
          <p:nvPr/>
        </p:nvSpPr>
        <p:spPr>
          <a:xfrm>
            <a:off x="6909048" y="5128229"/>
            <a:ext cx="902272" cy="584775"/>
          </a:xfrm>
          <a:prstGeom prst="rect">
            <a:avLst/>
          </a:prstGeom>
          <a:solidFill>
            <a:srgbClr val="E1EB8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13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0EF23B-3F7C-48B1-8BE8-8D6DFD68FA62}"/>
              </a:ext>
            </a:extLst>
          </p:cNvPr>
          <p:cNvSpPr txBox="1"/>
          <p:nvPr/>
        </p:nvSpPr>
        <p:spPr>
          <a:xfrm>
            <a:off x="9599547" y="4378213"/>
            <a:ext cx="902272" cy="584775"/>
          </a:xfrm>
          <a:prstGeom prst="rect">
            <a:avLst/>
          </a:prstGeom>
          <a:solidFill>
            <a:srgbClr val="FBD163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43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1B7A30-D61B-4C49-851C-A8CFDE2DD421}"/>
              </a:ext>
            </a:extLst>
          </p:cNvPr>
          <p:cNvGrpSpPr/>
          <p:nvPr/>
        </p:nvGrpSpPr>
        <p:grpSpPr>
          <a:xfrm>
            <a:off x="869484" y="742917"/>
            <a:ext cx="4395522" cy="551191"/>
            <a:chOff x="974415" y="1351128"/>
            <a:chExt cx="4395522" cy="5511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704750F-473D-4EB3-A421-65B2D26CFFB6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5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FF3A4C-3CD9-463E-A206-0CD95BDFAE66}"/>
                </a:ext>
              </a:extLst>
            </p:cNvPr>
            <p:cNvSpPr txBox="1"/>
            <p:nvPr/>
          </p:nvSpPr>
          <p:spPr>
            <a:xfrm>
              <a:off x="1629811" y="1379099"/>
              <a:ext cx="3740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đúng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827C0F-D5BA-4206-9BB0-9EB2A7EEF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bright="33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66" y="2671808"/>
            <a:ext cx="6586350" cy="2547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0B903-FF55-4E26-9440-EDDC0DA5D4CB}"/>
              </a:ext>
            </a:extLst>
          </p:cNvPr>
          <p:cNvSpPr txBox="1"/>
          <p:nvPr/>
        </p:nvSpPr>
        <p:spPr>
          <a:xfrm>
            <a:off x="869484" y="1638281"/>
            <a:ext cx="9114020" cy="254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800" dirty="0"/>
              <a:t>Số hình tứ giác có trong hình sau là:</a:t>
            </a:r>
          </a:p>
          <a:p>
            <a:pPr>
              <a:lnSpc>
                <a:spcPct val="20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2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3		</a:t>
            </a:r>
          </a:p>
          <a:p>
            <a:pPr>
              <a:lnSpc>
                <a:spcPct val="200000"/>
              </a:lnSpc>
            </a:pP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4		</a:t>
            </a:r>
            <a:r>
              <a:rPr lang="en-VN" sz="2800" dirty="0">
                <a:solidFill>
                  <a:srgbClr val="EC53E1"/>
                </a:solidFill>
              </a:rPr>
              <a:t>D.   </a:t>
            </a:r>
            <a:r>
              <a:rPr lang="en-VN" sz="2800" dirty="0"/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A898D9-4877-4915-81A4-150DE629A533}"/>
              </a:ext>
            </a:extLst>
          </p:cNvPr>
          <p:cNvGrpSpPr/>
          <p:nvPr/>
        </p:nvGrpSpPr>
        <p:grpSpPr>
          <a:xfrm>
            <a:off x="563317" y="4582350"/>
            <a:ext cx="1923125" cy="1930730"/>
            <a:chOff x="604444" y="3268487"/>
            <a:chExt cx="1826440" cy="18264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B871CD-1EA7-452D-B154-DB6C08AC42C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C8D2-299D-41CD-95AB-DFF84067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AFFE92F-5946-4218-84BE-D0320E9C9085}"/>
              </a:ext>
            </a:extLst>
          </p:cNvPr>
          <p:cNvSpPr/>
          <p:nvPr/>
        </p:nvSpPr>
        <p:spPr>
          <a:xfrm>
            <a:off x="792200" y="3553708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274</Words>
  <Application>Microsoft Office PowerPoint</Application>
  <PresentationFormat>Widescreen</PresentationFormat>
  <Paragraphs>90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仓耳羽辰体-谷力 W05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PhuongLoi</cp:lastModifiedBy>
  <cp:revision>46</cp:revision>
  <dcterms:created xsi:type="dcterms:W3CDTF">2021-07-20T01:55:21Z</dcterms:created>
  <dcterms:modified xsi:type="dcterms:W3CDTF">2022-01-10T02:27:01Z</dcterms:modified>
</cp:coreProperties>
</file>