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theme/theme4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0.xml" ContentType="application/vnd.openxmlformats-officedocument.presentationml.notes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 saveSubsetFonts="1">
  <p:sldMasterIdLst>
    <p:sldMasterId id="2147483664" r:id="rId1"/>
    <p:sldMasterId id="2147483665" r:id="rId2"/>
  </p:sldMasterIdLst>
  <p:notesMasterIdLst>
    <p:notesMasterId r:id="rId3"/>
  </p:notesMasterIdLst>
  <p:handoutMasterIdLst>
    <p:handoutMasterId r:id="rId4"/>
  </p:handoutMasterIdLst>
  <p:sldIdLst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</p:sldIdLst>
  <p:sldSz type="screen16x9" cy="6858000" cx="12192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UTM Zirkon" panose="02040603050506020204" pitchFamily="18" charset="0"/>
      <p:regular r:id="rId37"/>
    </p:embeddedFont>
  </p:embeddedFontLst>
  <p:defaultTextStyle>
    <a:defPPr>
      <a:defRPr lang="en-US"/>
    </a:defPPr>
    <a:lvl1pPr algn="l" defTabSz="4572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4572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4572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4572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4572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4572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4572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4572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4572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  <p:clrMru>
    <a:srgbClr val="EC5000"/>
    <a:srgbClr val="90EBF5"/>
    <a:srgbClr val="E53E29"/>
    <a:srgbClr val="7C60F8"/>
    <a:srgbClr val="6164B6"/>
    <a:srgbClr val="254813"/>
    <a:srgbClr val="477956"/>
    <a:srgbClr val="266374"/>
    <a:srgbClr val="BBAEA7"/>
    <a:srgbClr val="FBE5D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>
    <p:restoredLeft sz="16771" autoAdjust="0"/>
    <p:restoredTop sz="86982" autoAdjust="0"/>
  </p:normalViewPr>
  <p:slideViewPr>
    <p:cSldViewPr snapToGrid="0">
      <p:cViewPr>
        <p:scale>
          <a:sx n="10" d="100"/>
          <a:sy n="10" d="100"/>
        </p:scale>
        <p:origin x="2436" y="1212"/>
      </p:cViewPr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922" y="54"/>
      </p:cViewPr>
    </p:cSldViewPr>
  </p:notes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Relationship Id="rId30" Type="http://schemas.openxmlformats.org/officeDocument/2006/relationships/font" Target="fonts/font4.fntdata"/><Relationship Id="rId31" Type="http://schemas.openxmlformats.org/officeDocument/2006/relationships/font" Target="fonts/font5.fntdata"/><Relationship Id="rId32" Type="http://schemas.openxmlformats.org/officeDocument/2006/relationships/font" Target="fonts/font6.fntdata"/><Relationship Id="rId33" Type="http://schemas.openxmlformats.org/officeDocument/2006/relationships/font" Target="fonts/font7.fntdata"/><Relationship Id="rId34" Type="http://schemas.openxmlformats.org/officeDocument/2006/relationships/font" Target="fonts/font8.fntdata"/><Relationship Id="rId35" Type="http://schemas.openxmlformats.org/officeDocument/2006/relationships/font" Target="fonts/font9.fntdata"/><Relationship Id="rId36" Type="http://schemas.openxmlformats.org/officeDocument/2006/relationships/font" Target="fonts/font10.fntdata"/><Relationship Id="rId37" Type="http://schemas.openxmlformats.org/officeDocument/2006/relationships/font" Target="fonts/font11.fntdata"/><Relationship Id="rId38" Type="http://schemas.openxmlformats.org/officeDocument/2006/relationships/tableStyles" Target="tableStyles.xml"/><Relationship Id="rId39" Type="http://schemas.openxmlformats.org/officeDocument/2006/relationships/presProps" Target="presProps.xml"/><Relationship Id="rId40" Type="http://schemas.openxmlformats.org/officeDocument/2006/relationships/viewProps" Target="viewProps.xml"/></Relationships>
</file>

<file path=ppt/handoutMasters/_rels/handout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8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49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4295B5BE-714C-4EE3-A950-C65B191C20B0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50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51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0F7F7449-BAFF-409B-85C2-9C8B125DB058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</p:handoutMaster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4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/>
        </p:spPr>
        <p:txBody>
          <a:bodyPr bIns="45720" lIns="91440" rIns="91440" rtlCol="0" tIns="45720" vert="horz"/>
          <a:lstStyle>
            <a:lvl1pPr algn="r">
              <a:defRPr sz="1200"/>
            </a:lvl1pPr>
          </a:lstStyle>
          <a:p>
            <a:fld id="{11577D22-AD28-43FC-8EB4-B134A7D334C3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744" name="幻灯片图像占位符 3"/>
          <p:cNvSpPr>
            <a:spLocks noChangeAspect="1" noRot="1" noGrp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/>
          <a:noFill/>
          <a:ln w="12700">
            <a:solidFill>
              <a:prstClr val="black"/>
            </a:solidFill>
          </a:ln>
        </p:spPr>
        <p:txBody>
          <a:bodyPr anchor="ctr" bIns="45720" lIns="91440" rIns="91440" rtlCol="0" tIns="45720" vert="horz"/>
          <a:p>
            <a:endParaRPr altLang="en-US" lang="zh-CN"/>
          </a:p>
        </p:txBody>
      </p:sp>
      <p:sp>
        <p:nvSpPr>
          <p:cNvPr id="104874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/>
        </p:spPr>
        <p:txBody>
          <a:bodyPr bIns="45720" lIns="91440" rIns="91440" rtlCol="0" tIns="45720" vert="horz"/>
          <a:p>
            <a:pPr lvl="0"/>
            <a:r>
              <a:rPr altLang="en-US" lang="zh-CN"/>
              <a:t>编辑母版文本样式</a:t>
            </a:r>
          </a:p>
          <a:p>
            <a:pPr lvl="1"/>
            <a:r>
              <a:rPr altLang="en-US" lang="zh-CN"/>
              <a:t>第二级</a:t>
            </a:r>
          </a:p>
          <a:p>
            <a:pPr lvl="2"/>
            <a:r>
              <a:rPr altLang="en-US" lang="zh-CN"/>
              <a:t>第三级</a:t>
            </a:r>
          </a:p>
          <a:p>
            <a:pPr lvl="3"/>
            <a:r>
              <a:rPr altLang="en-US" lang="zh-CN"/>
              <a:t>第四级</a:t>
            </a:r>
          </a:p>
          <a:p>
            <a:pPr lvl="4"/>
            <a:r>
              <a:rPr altLang="en-US" lang="zh-CN"/>
              <a:t>第五级</a:t>
            </a:r>
          </a:p>
        </p:txBody>
      </p:sp>
      <p:sp>
        <p:nvSpPr>
          <p:cNvPr id="104874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l">
              <a:defRPr sz="1200"/>
            </a:lvl1pPr>
          </a:lstStyle>
          <a:p>
            <a:endParaRPr altLang="en-US" lang="zh-CN"/>
          </a:p>
        </p:txBody>
      </p:sp>
      <p:sp>
        <p:nvSpPr>
          <p:cNvPr id="104874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/>
        </p:spPr>
        <p:txBody>
          <a:bodyPr anchor="b" bIns="45720" lIns="91440" rIns="91440" rtlCol="0" tIns="45720" vert="horz"/>
          <a:lstStyle>
            <a:lvl1pPr algn="r">
              <a:defRPr sz="1200"/>
            </a:lvl1pPr>
          </a:lstStyle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defTabSz="914400" eaLnBrk="1" hangingPunct="1" latinLnBrk="0" marL="0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</file>

<file path=ppt/notesSlides/_rels/notesSlide19.xml.rels><?xml version="1.0" encoding="UTF-8" standalone="yes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20.xml.rels><?xml version="1.0" encoding="UTF-8" standalone="yes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7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3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104863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3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1048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3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0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Que đan là dụng cụ để đan len</a:t>
            </a:r>
          </a:p>
        </p:txBody>
      </p:sp>
      <p:sp>
        <p:nvSpPr>
          <p:cNvPr id="10486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52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3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9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60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61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6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6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7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77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78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8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2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2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8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幻灯片图像占位符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85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6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5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Bấm vào số để đến slide yêu cầu đọc và TLCH</a:t>
            </a:r>
          </a:p>
          <a:p>
            <a:r>
              <a:rPr lang="en-US"/>
              <a:t>Bấm vào mũi tên để đến bài tập tiếp theo</a:t>
            </a:r>
          </a:p>
        </p:txBody>
      </p:sp>
      <p:sp>
        <p:nvSpPr>
          <p:cNvPr id="10485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104860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0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104860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1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104861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1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10486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0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1048621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Slide Image Placeholder 1"/>
          <p:cNvSpPr>
            <a:spLocks noChangeAspect="1" noRot="1" noGrp="1"/>
          </p:cNvSpPr>
          <p:nvPr>
            <p:ph type="sldImg"/>
          </p:nvPr>
        </p:nvSpPr>
        <p:spPr/>
      </p:sp>
      <p:sp>
        <p:nvSpPr>
          <p:cNvPr id="104862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p>
            <a:r>
              <a:rPr lang="en-US"/>
              <a:t>Bấm hình ngôi nhà để quay về trang chọn bài đọc khác</a:t>
            </a:r>
          </a:p>
        </p:txBody>
      </p:sp>
      <p:sp>
        <p:nvSpPr>
          <p:cNvPr id="104862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DA8C8EFA-96ED-4A18-B46D-8BDC030E3AF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9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1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3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704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第二级</a:t>
            </a:r>
          </a:p>
          <a:p>
            <a:pPr lvl="2"/>
            <a:r>
              <a:rPr altLang="en-US" lang="zh-CN"/>
              <a:t>第三级</a:t>
            </a:r>
          </a:p>
          <a:p>
            <a:pPr lvl="3"/>
            <a:r>
              <a:rPr altLang="en-US" lang="zh-CN"/>
              <a:t>第四级</a:t>
            </a:r>
          </a:p>
          <a:p>
            <a:pPr lvl="4"/>
            <a:r>
              <a:rPr altLang="en-US" lang="zh-CN"/>
              <a:t>第五级</a:t>
            </a:r>
            <a:endParaRPr dirty="0" lang="en-US"/>
          </a:p>
        </p:txBody>
      </p:sp>
      <p:sp>
        <p:nvSpPr>
          <p:cNvPr id="104870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870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11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7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698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en-US" lang="zh-CN"/>
              <a:t>单击图标添加图片</a:t>
            </a:r>
            <a:endParaRPr dirty="0" lang="en-US"/>
          </a:p>
        </p:txBody>
      </p:sp>
      <p:sp>
        <p:nvSpPr>
          <p:cNvPr id="104869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870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0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1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69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第二级</a:t>
            </a:r>
          </a:p>
          <a:p>
            <a:pPr lvl="2"/>
            <a:r>
              <a:rPr altLang="en-US" lang="zh-CN"/>
              <a:t>第三级</a:t>
            </a:r>
          </a:p>
          <a:p>
            <a:pPr lvl="3"/>
            <a:r>
              <a:rPr altLang="en-US" lang="zh-CN"/>
              <a:t>第四级</a:t>
            </a:r>
          </a:p>
          <a:p>
            <a:pPr lvl="4"/>
            <a:r>
              <a:rPr altLang="en-US" lang="zh-CN"/>
              <a:t>第五级</a:t>
            </a:r>
            <a:endParaRPr dirty="0" lang="en-US"/>
          </a:p>
        </p:txBody>
      </p:sp>
      <p:sp>
        <p:nvSpPr>
          <p:cNvPr id="10486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垂直排列标题与 文本">
    <p:spTree>
      <p:nvGrpSpPr>
        <p:cNvPr id="1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72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第二级</a:t>
            </a:r>
          </a:p>
          <a:p>
            <a:pPr lvl="2"/>
            <a:r>
              <a:rPr altLang="en-US" lang="zh-CN"/>
              <a:t>第三级</a:t>
            </a:r>
          </a:p>
          <a:p>
            <a:pPr lvl="3"/>
            <a:r>
              <a:rPr altLang="en-US" lang="zh-CN"/>
              <a:t>第四级</a:t>
            </a:r>
          </a:p>
          <a:p>
            <a:pPr lvl="4"/>
            <a:r>
              <a:rPr altLang="en-US" lang="zh-CN"/>
              <a:t>第五级</a:t>
            </a:r>
            <a:endParaRPr dirty="0" lang="en-US"/>
          </a:p>
        </p:txBody>
      </p:sp>
      <p:sp>
        <p:nvSpPr>
          <p:cNvPr id="10487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1_标题幻灯片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图片 6"/>
          <p:cNvPicPr>
            <a:picLocks noChangeAspect="1"/>
          </p:cNvPicPr>
          <p:nvPr userDrawn="1"/>
        </p:nvPicPr>
        <p:blipFill rotWithShape="1">
          <a:blip xmlns:r="http://schemas.openxmlformats.org/officeDocument/2006/relationships" r:embed="rId1" cstate="print"/>
          <a:srcRect t="6016"/>
          <a:stretch>
            <a:fillRect/>
          </a:stretch>
        </p:blipFill>
        <p:spPr>
          <a:xfrm>
            <a:off x="0" y="0"/>
            <a:ext cx="12192000" cy="6858001"/>
          </a:xfrm>
          <a:prstGeom prst="rect"/>
        </p:spPr>
      </p:pic>
      <p:grpSp>
        <p:nvGrpSpPr>
          <p:cNvPr id="37" name="组合 2"/>
          <p:cNvGrpSpPr/>
          <p:nvPr userDrawn="1"/>
        </p:nvGrpSpPr>
        <p:grpSpPr>
          <a:xfrm>
            <a:off x="3788" y="5033779"/>
            <a:ext cx="12188212" cy="2163708"/>
            <a:chOff x="-69575" y="4694291"/>
            <a:chExt cx="12188212" cy="2163708"/>
          </a:xfrm>
        </p:grpSpPr>
        <p:pic>
          <p:nvPicPr>
            <p:cNvPr id="2097172" name="图片 3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/>
          </p:spPr>
        </p:pic>
        <p:pic>
          <p:nvPicPr>
            <p:cNvPr id="2097173" name="图片 4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/>
          </p:spPr>
        </p:pic>
        <p:pic>
          <p:nvPicPr>
            <p:cNvPr id="2097174" name="图片 5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/>
          </p:spPr>
        </p:pic>
      </p:grpSp>
      <p:pic>
        <p:nvPicPr>
          <p:cNvPr id="2097175" name="图片 1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 rot="16200000" flipV="1">
            <a:off x="3008069" y="-2142254"/>
            <a:ext cx="6352692" cy="10850696"/>
          </a:xfrm>
          <a:prstGeom prst="rect"/>
          <a:effectLst>
            <a:outerShdw algn="ctr" blurRad="63500" rotWithShape="0" sx="102000" sy="10200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1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714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/>
              <a:t>单击此处编辑母版副标题样式</a:t>
            </a:r>
            <a:endParaRPr dirty="0" lang="en-US"/>
          </a:p>
        </p:txBody>
      </p:sp>
      <p:sp>
        <p:nvSpPr>
          <p:cNvPr id="10487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1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719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第二级</a:t>
            </a:r>
          </a:p>
          <a:p>
            <a:pPr lvl="2"/>
            <a:r>
              <a:rPr altLang="en-US" lang="zh-CN"/>
              <a:t>第三级</a:t>
            </a:r>
          </a:p>
          <a:p>
            <a:pPr lvl="3"/>
            <a:r>
              <a:rPr altLang="en-US" lang="zh-CN"/>
              <a:t>第四级</a:t>
            </a:r>
          </a:p>
          <a:p>
            <a:pPr lvl="4"/>
            <a:r>
              <a:rPr altLang="en-US" lang="zh-CN"/>
              <a:t>第五级</a:t>
            </a:r>
            <a:endParaRPr dirty="0" lang="en-US"/>
          </a:p>
        </p:txBody>
      </p:sp>
      <p:sp>
        <p:nvSpPr>
          <p:cNvPr id="10487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1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7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688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86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1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72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第二级</a:t>
            </a:r>
          </a:p>
          <a:p>
            <a:pPr lvl="2"/>
            <a:r>
              <a:rPr altLang="en-US" lang="zh-CN"/>
              <a:t>第三级</a:t>
            </a:r>
          </a:p>
          <a:p>
            <a:pPr lvl="3"/>
            <a:r>
              <a:rPr altLang="en-US" lang="zh-CN"/>
              <a:t>第四级</a:t>
            </a:r>
          </a:p>
          <a:p>
            <a:pPr lvl="4"/>
            <a:r>
              <a:rPr altLang="en-US" lang="zh-CN"/>
              <a:t>第五级</a:t>
            </a:r>
            <a:endParaRPr dirty="0" lang="en-US"/>
          </a:p>
        </p:txBody>
      </p:sp>
      <p:sp>
        <p:nvSpPr>
          <p:cNvPr id="1048730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第二级</a:t>
            </a:r>
          </a:p>
          <a:p>
            <a:pPr lvl="2"/>
            <a:r>
              <a:rPr altLang="en-US" lang="zh-CN"/>
              <a:t>第三级</a:t>
            </a:r>
          </a:p>
          <a:p>
            <a:pPr lvl="3"/>
            <a:r>
              <a:rPr altLang="en-US" lang="zh-CN"/>
              <a:t>第四级</a:t>
            </a:r>
          </a:p>
          <a:p>
            <a:pPr lvl="4"/>
            <a:r>
              <a:rPr altLang="en-US" lang="zh-CN"/>
              <a:t>第五级</a:t>
            </a:r>
            <a:endParaRPr dirty="0" lang="en-US"/>
          </a:p>
        </p:txBody>
      </p:sp>
      <p:sp>
        <p:nvSpPr>
          <p:cNvPr id="104873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3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3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1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735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8736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第二级</a:t>
            </a:r>
          </a:p>
          <a:p>
            <a:pPr lvl="2"/>
            <a:r>
              <a:rPr altLang="en-US" lang="zh-CN"/>
              <a:t>第三级</a:t>
            </a:r>
          </a:p>
          <a:p>
            <a:pPr lvl="3"/>
            <a:r>
              <a:rPr altLang="en-US" lang="zh-CN"/>
              <a:t>第四级</a:t>
            </a:r>
          </a:p>
          <a:p>
            <a:pPr lvl="4"/>
            <a:r>
              <a:rPr altLang="en-US" lang="zh-CN"/>
              <a:t>第五级</a:t>
            </a:r>
            <a:endParaRPr dirty="0" lang="en-US"/>
          </a:p>
        </p:txBody>
      </p:sp>
      <p:sp>
        <p:nvSpPr>
          <p:cNvPr id="1048737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/>
              <a:t>单击此处编辑母版文本样式</a:t>
            </a:r>
          </a:p>
        </p:txBody>
      </p:sp>
      <p:sp>
        <p:nvSpPr>
          <p:cNvPr id="1048738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第二级</a:t>
            </a:r>
          </a:p>
          <a:p>
            <a:pPr lvl="2"/>
            <a:r>
              <a:rPr altLang="en-US" lang="zh-CN"/>
              <a:t>第三级</a:t>
            </a:r>
          </a:p>
          <a:p>
            <a:pPr lvl="3"/>
            <a:r>
              <a:rPr altLang="en-US" lang="zh-CN"/>
              <a:t>第四级</a:t>
            </a:r>
          </a:p>
          <a:p>
            <a:pPr lvl="4"/>
            <a:r>
              <a:rPr altLang="en-US" lang="zh-CN"/>
              <a:t>第五级</a:t>
            </a:r>
            <a:endParaRPr dirty="0" lang="en-US"/>
          </a:p>
        </p:txBody>
      </p:sp>
      <p:sp>
        <p:nvSpPr>
          <p:cNvPr id="104873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4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4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1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7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.png"/><Relationship Id="rId5" Type="http://schemas.openxmlformats.org/officeDocument/2006/relationships/image" Target="../media/image4.png"/><Relationship Id="rId6" Type="http://schemas.openxmlformats.org/officeDocument/2006/relationships/hyperlink" Target="https://www.facebook.com/teamKTUTS" TargetMode="External"/><Relationship Id="rId7" Type="http://schemas.openxmlformats.org/officeDocument/2006/relationships/theme" Target="../theme/theme1.xml"/></Relationships>
</file>

<file path=ppt/slideMasters/_rels/slideMaster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4.xml"/><Relationship Id="rId12" Type="http://schemas.openxmlformats.org/officeDocument/2006/relationships/image" Target="../media/image4.png"/><Relationship Id="rId13" Type="http://schemas.openxmlformats.org/officeDocument/2006/relationships/hyperlink" Target="https://www.facebook.com/teamKTUTS" TargetMode="Externa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16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/>
        </p:spPr>
      </p:pic>
      <p:sp>
        <p:nvSpPr>
          <p:cNvPr id="1048576" name="Rectangle 17"/>
          <p:cNvSpPr/>
          <p:nvPr userDrawn="1"/>
        </p:nvSpPr>
        <p:spPr>
          <a:xfrm>
            <a:off x="10844097" y="0"/>
            <a:ext cx="970280" cy="396240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0" cap="none" sz="2000" lang="en-US" spc="0">
                <a:ln w="0"/>
                <a:solidFill>
                  <a:srgbClr val="90EBF5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KTUTS</a:t>
            </a:r>
          </a:p>
        </p:txBody>
      </p:sp>
      <p:pic>
        <p:nvPicPr>
          <p:cNvPr id="2097153" name="Picture 5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-15316200" y="20078700"/>
            <a:ext cx="1881378" cy="1625303"/>
          </a:xfrm>
          <a:prstGeom prst="rect"/>
        </p:spPr>
      </p:pic>
      <p:pic>
        <p:nvPicPr>
          <p:cNvPr id="2097154" name="Picture 6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2057400" y="12534900"/>
            <a:ext cx="1881378" cy="1625303"/>
          </a:xfrm>
          <a:prstGeom prst="rect"/>
        </p:spPr>
      </p:pic>
      <p:pic>
        <p:nvPicPr>
          <p:cNvPr id="2097155" name="Picture 7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32766000" y="-12382500"/>
            <a:ext cx="1881378" cy="1625303"/>
          </a:xfrm>
          <a:prstGeom prst="rect"/>
        </p:spPr>
      </p:pic>
      <p:pic>
        <p:nvPicPr>
          <p:cNvPr id="2097156" name="Picture 8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/>
        </p:spPr>
      </p:pic>
      <p:sp>
        <p:nvSpPr>
          <p:cNvPr id="1048577" name="TextBox 9"/>
          <p:cNvSpPr txBox="1"/>
          <p:nvPr userDrawn="1"/>
        </p:nvSpPr>
        <p:spPr>
          <a:xfrm>
            <a:off x="4031190" y="12990322"/>
            <a:ext cx="9311220" cy="1158240"/>
          </a:xfrm>
          <a:prstGeom prst="rect"/>
          <a:noFill/>
        </p:spPr>
        <p:txBody>
          <a:bodyPr wrap="square">
            <a:spAutoFit/>
          </a:bodyPr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97157" name="Picture 10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32918400" y="20383500"/>
            <a:ext cx="1881378" cy="1625303"/>
          </a:xfrm>
          <a:prstGeom prst="rect"/>
        </p:spPr>
      </p:pic>
    </p:spTree>
  </p:cSld>
  <p:clrMap accent1="accent1" accent2="accent2" accent3="accent3" accent4="accent4" accent5="accent5" accent6="accent6" bg1="lt1" bg2="lt2" tx1="dk1" tx2="dk2" hlink="hlink" folHlink="folHlink"/>
  <p:sldLayoutIdLst>
    <p:sldLayoutId id="2147483666" r:id="rId1"/>
    <p:sldLayoutId id="2147483667" r:id="rId2"/>
    <p:sldLayoutId id="2147483668" r:id="rId3"/>
  </p:sldLayoutIdLst>
  <p:transition spd="slow">
    <p:random/>
  </p:transition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/>
              <a:t>单击此处编辑母版标题样式</a:t>
            </a:r>
            <a:endParaRPr dirty="0" lang="en-US"/>
          </a:p>
        </p:txBody>
      </p:sp>
      <p:sp>
        <p:nvSpPr>
          <p:cNvPr id="1048586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/>
              <a:t>单击此处编辑母版文本样式</a:t>
            </a:r>
          </a:p>
          <a:p>
            <a:pPr lvl="1"/>
            <a:r>
              <a:rPr altLang="en-US" lang="zh-CN"/>
              <a:t>第二级</a:t>
            </a:r>
          </a:p>
          <a:p>
            <a:pPr lvl="2"/>
            <a:r>
              <a:rPr altLang="en-US" lang="zh-CN"/>
              <a:t>第三级</a:t>
            </a:r>
          </a:p>
          <a:p>
            <a:pPr lvl="3"/>
            <a:r>
              <a:rPr altLang="en-US" lang="zh-CN"/>
              <a:t>第四级</a:t>
            </a:r>
          </a:p>
          <a:p>
            <a:pPr lvl="4"/>
            <a:r>
              <a:rPr altLang="en-US" lang="zh-CN"/>
              <a:t>第五级</a:t>
            </a:r>
            <a:endParaRPr dirty="0" lang="en-US"/>
          </a:p>
        </p:txBody>
      </p:sp>
      <p:sp>
        <p:nvSpPr>
          <p:cNvPr id="104858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6E5758D-A3C3-4E88-8AC0-22500507BD7E}" type="datetimeFigureOut">
              <a:rPr altLang="en-US" lang="zh-CN" smtClean="0">
                <a:solidFill>
                  <a:prstClr val="black">
                    <a:tint val="75000"/>
                  </a:prstClr>
                </a:solidFill>
              </a:rPr>
              <a:pPr defTabSz="914400"/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A4E786F-588D-4932-A7B2-AE3451FA4ACA}" type="slidenum">
              <a:rPr altLang="en-US" lang="zh-CN" smtClean="0">
                <a:solidFill>
                  <a:prstClr val="black">
                    <a:tint val="75000"/>
                  </a:prstClr>
                </a:solidFill>
              </a:rPr>
              <a:pPr defTabSz="914400"/>
            </a:fld>
            <a:endParaRPr altLang="en-US" lang="zh-C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177" name="Picture 6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-15316200" y="20078700"/>
            <a:ext cx="1881378" cy="1625303"/>
          </a:xfrm>
          <a:prstGeom prst="rect"/>
        </p:spPr>
      </p:pic>
      <p:pic>
        <p:nvPicPr>
          <p:cNvPr id="2097178" name="Picture 7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2057400" y="12534900"/>
            <a:ext cx="1881378" cy="1625303"/>
          </a:xfrm>
          <a:prstGeom prst="rect"/>
        </p:spPr>
      </p:pic>
      <p:pic>
        <p:nvPicPr>
          <p:cNvPr id="2097179" name="Picture 8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32766000" y="-12382500"/>
            <a:ext cx="1881378" cy="1625303"/>
          </a:xfrm>
          <a:prstGeom prst="rect"/>
        </p:spPr>
      </p:pic>
      <p:pic>
        <p:nvPicPr>
          <p:cNvPr id="2097180" name="Picture 9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/>
        </p:spPr>
      </p:pic>
      <p:sp>
        <p:nvSpPr>
          <p:cNvPr id="1048590" name="TextBox 10"/>
          <p:cNvSpPr txBox="1"/>
          <p:nvPr userDrawn="1"/>
        </p:nvSpPr>
        <p:spPr>
          <a:xfrm>
            <a:off x="4031190" y="12990322"/>
            <a:ext cx="9311220" cy="1158240"/>
          </a:xfrm>
          <a:prstGeom prst="rect"/>
          <a:noFill/>
        </p:spPr>
        <p:txBody>
          <a:bodyPr wrap="square">
            <a:spAutoFit/>
          </a:bodyPr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2097181" name="Picture 11" descr="A picture containing diagram  Description automatically generated"/>
          <p:cNvPicPr>
            <a:picLocks noChangeAspect="1"/>
          </p:cNvPicPr>
          <p:nvPr userDrawn="1"/>
        </p:nvPicPr>
        <p:blipFill>
          <a:blip xmlns:r="http://schemas.openxmlformats.org/officeDocument/2006/relationships" r:embed="rId12" cstate="print"/>
          <a:stretch>
            <a:fillRect/>
          </a:stretch>
        </p:blipFill>
        <p:spPr>
          <a:xfrm>
            <a:off x="32918400" y="20383500"/>
            <a:ext cx="1881378" cy="1625303"/>
          </a:xfrm>
          <a:prstGeom prst="rect"/>
        </p:spPr>
      </p:pic>
    </p:spTree>
  </p:cSld>
  <p:clrMap accent1="accent1" accent2="accent2" accent3="accent3" accent4="accent4" accent5="accent5" accent6="accent6" bg1="lt1" bg2="lt2" tx1="dk1" tx2="dk2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spd="slow">
    <p:random/>
  </p:transition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35.jpeg"/><Relationship Id="rId3" Type="http://schemas.openxmlformats.org/officeDocument/2006/relationships/image" Target="../media/image21.png"/><Relationship Id="rId4" Type="http://schemas.openxmlformats.org/officeDocument/2006/relationships/slide" Target="slide3.xml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22.png"/><Relationship Id="rId5" Type="http://schemas.openxmlformats.org/officeDocument/2006/relationships/slide" Target="slide3.xml"/><Relationship Id="rId6" Type="http://schemas.openxmlformats.org/officeDocument/2006/relationships/image" Target="../media/image26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11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0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4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10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20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" Target="slide4.xml"/><Relationship Id="rId3" Type="http://schemas.openxmlformats.org/officeDocument/2006/relationships/image" Target="../media/image15.png"/><Relationship Id="rId4" Type="http://schemas.openxmlformats.org/officeDocument/2006/relationships/slide" Target="slide5.xml"/><Relationship Id="rId5" Type="http://schemas.openxmlformats.org/officeDocument/2006/relationships/image" Target="../media/image16.png"/><Relationship Id="rId6" Type="http://schemas.openxmlformats.org/officeDocument/2006/relationships/slide" Target="slide6.xml"/><Relationship Id="rId7" Type="http://schemas.openxmlformats.org/officeDocument/2006/relationships/image" Target="../media/image17.png"/><Relationship Id="rId8" Type="http://schemas.openxmlformats.org/officeDocument/2006/relationships/slide" Target="slide7.xml"/><Relationship Id="rId9" Type="http://schemas.openxmlformats.org/officeDocument/2006/relationships/image" Target="../media/image18.png"/><Relationship Id="rId10" Type="http://schemas.openxmlformats.org/officeDocument/2006/relationships/slide" Target="slide8.xml"/><Relationship Id="rId11" Type="http://schemas.openxmlformats.org/officeDocument/2006/relationships/image" Target="../media/image19.png"/><Relationship Id="rId12" Type="http://schemas.openxmlformats.org/officeDocument/2006/relationships/slide" Target="slide9.xml"/><Relationship Id="rId13" Type="http://schemas.openxmlformats.org/officeDocument/2006/relationships/image" Target="../media/image20.png"/><Relationship Id="rId14" Type="http://schemas.openxmlformats.org/officeDocument/2006/relationships/slide" Target="slide10.xml"/><Relationship Id="rId15" Type="http://schemas.openxmlformats.org/officeDocument/2006/relationships/image" Target="../media/image21.png"/><Relationship Id="rId16" Type="http://schemas.openxmlformats.org/officeDocument/2006/relationships/slide" Target="slide11.xml"/><Relationship Id="rId17" Type="http://schemas.openxmlformats.org/officeDocument/2006/relationships/image" Target="../media/image22.png"/><Relationship Id="rId18" Type="http://schemas.openxmlformats.org/officeDocument/2006/relationships/slide" Target="slide12.xml"/><Relationship Id="rId19" Type="http://schemas.openxmlformats.org/officeDocument/2006/relationships/image" Target="../media/image23.png"/><Relationship Id="rId20" Type="http://schemas.openxmlformats.org/officeDocument/2006/relationships/slideLayout" Target="../slideLayouts/slideLayout10.xml"/><Relationship Id="rId21" Type="http://schemas.openxmlformats.org/officeDocument/2006/relationships/notesSlide" Target="../notesSlides/notesSlide3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15.png"/><Relationship Id="rId4" Type="http://schemas.openxmlformats.org/officeDocument/2006/relationships/slide" Target="slide3.xml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" Target="slide3.xml"/><Relationship Id="rId5" Type="http://schemas.openxmlformats.org/officeDocument/2006/relationships/image" Target="../media/image26.png"/><Relationship Id="rId6" Type="http://schemas.openxmlformats.org/officeDocument/2006/relationships/image" Target="../media/image16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5" Type="http://schemas.openxmlformats.org/officeDocument/2006/relationships/slide" Target="slide3.xml"/><Relationship Id="rId6" Type="http://schemas.openxmlformats.org/officeDocument/2006/relationships/image" Target="../media/image26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31.png"/><Relationship Id="rId3" Type="http://schemas.openxmlformats.org/officeDocument/2006/relationships/image" Target="../media/image18.png"/><Relationship Id="rId4" Type="http://schemas.openxmlformats.org/officeDocument/2006/relationships/slide" Target="slide3.xml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19.png"/><Relationship Id="rId5" Type="http://schemas.openxmlformats.org/officeDocument/2006/relationships/slide" Target="slide3.xml"/><Relationship Id="rId6" Type="http://schemas.openxmlformats.org/officeDocument/2006/relationships/image" Target="../media/image26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8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34.png"/><Relationship Id="rId3" Type="http://schemas.openxmlformats.org/officeDocument/2006/relationships/image" Target="../media/image20.png"/><Relationship Id="rId4" Type="http://schemas.openxmlformats.org/officeDocument/2006/relationships/slide" Target="slide3.xml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3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图片 2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66694" b="6179"/>
          <a:stretch>
            <a:fillRect/>
          </a:stretch>
        </p:blipFill>
        <p:spPr>
          <a:xfrm>
            <a:off x="3757935" y="4191993"/>
            <a:ext cx="4563799" cy="2139538"/>
          </a:xfrm>
          <a:prstGeom prst="rect"/>
        </p:spPr>
      </p:pic>
      <p:grpSp>
        <p:nvGrpSpPr>
          <p:cNvPr id="20" name="组合 3"/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2097159" name="图片 2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/>
          </p:spPr>
        </p:pic>
        <p:pic>
          <p:nvPicPr>
            <p:cNvPr id="2097160" name="图片 17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/>
          </p:spPr>
        </p:pic>
        <p:pic>
          <p:nvPicPr>
            <p:cNvPr id="2097161" name="图片 21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/>
          </p:spPr>
        </p:pic>
      </p:grpSp>
      <p:grpSp>
        <p:nvGrpSpPr>
          <p:cNvPr id="21" name="组合 11"/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2097162" name="图片 1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print"/>
            <a:srcRect r="-142" b="75633"/>
            <a:stretch>
              <a:fillRect/>
            </a:stretch>
          </p:blipFill>
          <p:spPr>
            <a:xfrm>
              <a:off x="-16409" y="0"/>
              <a:ext cx="4578044" cy="1671063"/>
            </a:xfrm>
            <a:prstGeom prst="rect"/>
          </p:spPr>
        </p:pic>
        <p:pic>
          <p:nvPicPr>
            <p:cNvPr id="2097163" name="图片 22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print"/>
            <a:srcRect r="-142" b="75633"/>
            <a:stretch>
              <a:fillRect/>
            </a:stretch>
          </p:blipFill>
          <p:spPr>
            <a:xfrm flipH="1">
              <a:off x="4531018" y="-6727"/>
              <a:ext cx="4578044" cy="1671063"/>
            </a:xfrm>
            <a:prstGeom prst="rect"/>
          </p:spPr>
        </p:pic>
      </p:grpSp>
      <p:pic>
        <p:nvPicPr>
          <p:cNvPr id="2097164" name="图片 8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rcRect/>
          <a:stretch>
            <a:fillRect/>
          </a:stretch>
        </p:blipFill>
        <p:spPr>
          <a:xfrm flipH="1">
            <a:off x="-192904" y="2657546"/>
            <a:ext cx="3997224" cy="3997224"/>
          </a:xfrm>
          <a:prstGeom prst="rect"/>
        </p:spPr>
      </p:pic>
      <p:pic>
        <p:nvPicPr>
          <p:cNvPr id="2097165" name="图片 2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print"/>
          <a:srcRect l="73009" t="12556" b="74642"/>
          <a:stretch>
            <a:fillRect/>
          </a:stretch>
        </p:blipFill>
        <p:spPr>
          <a:xfrm>
            <a:off x="9357774" y="1709193"/>
            <a:ext cx="1600685" cy="1164261"/>
          </a:xfrm>
          <a:prstGeom prst="rect"/>
        </p:spPr>
      </p:pic>
      <p:pic>
        <p:nvPicPr>
          <p:cNvPr id="2097166" name="图片 3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l="73009" t="12556" b="74642"/>
          <a:stretch>
            <a:fillRect/>
          </a:stretch>
        </p:blipFill>
        <p:spPr>
          <a:xfrm>
            <a:off x="10005625" y="1350051"/>
            <a:ext cx="852242" cy="619880"/>
          </a:xfrm>
          <a:prstGeom prst="rect"/>
        </p:spPr>
      </p:pic>
      <p:pic>
        <p:nvPicPr>
          <p:cNvPr id="2097167" name="图片 34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 flipH="1">
            <a:off x="8615687" y="3038534"/>
            <a:ext cx="3535793" cy="3535793"/>
          </a:xfrm>
          <a:prstGeom prst="rect"/>
        </p:spPr>
      </p:pic>
      <p:pic>
        <p:nvPicPr>
          <p:cNvPr id="2097168" name="图片 3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l="73009" t="12556" b="74642"/>
          <a:stretch>
            <a:fillRect/>
          </a:stretch>
        </p:blipFill>
        <p:spPr>
          <a:xfrm>
            <a:off x="414512" y="2119743"/>
            <a:ext cx="852242" cy="619880"/>
          </a:xfrm>
          <a:prstGeom prst="rect"/>
        </p:spPr>
      </p:pic>
      <p:pic>
        <p:nvPicPr>
          <p:cNvPr id="2097169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8"/>
          <a:stretch>
            <a:fillRect/>
          </a:stretch>
        </p:blipFill>
        <p:spPr>
          <a:xfrm>
            <a:off x="932679" y="919465"/>
            <a:ext cx="3883489" cy="2377646"/>
          </a:xfrm>
          <a:prstGeom prst="rect"/>
        </p:spPr>
      </p:pic>
      <p:pic>
        <p:nvPicPr>
          <p:cNvPr id="2097170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9"/>
          <a:stretch>
            <a:fillRect/>
          </a:stretch>
        </p:blipFill>
        <p:spPr>
          <a:xfrm>
            <a:off x="3110013" y="1434759"/>
            <a:ext cx="6066046" cy="3151905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window dir="vert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2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">
                            <p:stCondLst>
                              <p:cond delay="1000"/>
                            </p:stCondLst>
                            <p:childTnLst>
                              <p:par>
                                <p:cTn fill="hold" id="16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8"/>
                                        <p:tgtEl>
                                          <p:spTgt spid="209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1"/>
                                        <p:tgtEl>
                                          <p:spTgt spid="2097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2097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26"/>
                                        <p:tgtEl>
                                          <p:spTgt spid="209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7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29"/>
                                        <p:tgtEl>
                                          <p:spTgt spid="209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32"/>
                                        <p:tgtEl>
                                          <p:spTgt spid="2097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4"/>
                                        <p:tgtEl>
                                          <p:spTgt spid="209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5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dur="2000" fill="hold" id="36"/>
                                        <p:tgtEl>
                                          <p:spTgt spid="20971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37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38"/>
                                        <p:tgtEl>
                                          <p:spTgt spid="2097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39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40"/>
                                        <p:tgtEl>
                                          <p:spTgt spid="20971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8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296692" y="-155955"/>
            <a:ext cx="12785383" cy="7190932"/>
          </a:xfrm>
          <a:prstGeom prst="rect"/>
        </p:spPr>
      </p:pic>
      <p:sp>
        <p:nvSpPr>
          <p:cNvPr id="1048627" name="文本框 42"/>
          <p:cNvSpPr txBox="1"/>
          <p:nvPr/>
        </p:nvSpPr>
        <p:spPr>
          <a:xfrm>
            <a:off x="4819056" y="920623"/>
            <a:ext cx="5971507" cy="3660105"/>
          </a:xfrm>
          <a:prstGeom prst="rect"/>
          <a:noFill/>
        </p:spPr>
        <p:txBody>
          <a:bodyPr rtlCol="0" wrap="none">
            <a:spAutoFit/>
          </a:bodyPr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quán ăn 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"Ba cá bống"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S/159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28" name="文本框 42"/>
          <p:cNvSpPr txBox="1"/>
          <p:nvPr/>
        </p:nvSpPr>
        <p:spPr>
          <a:xfrm>
            <a:off x="1608099" y="4454276"/>
            <a:ext cx="9612351" cy="1641347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36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Bu-ra-ti-nô cần moi bí mật gì ở lão </a:t>
            </a:r>
            <a:br>
              <a:rPr altLang="zh-CN" b="1" sz="36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altLang="zh-CN" b="1" sz="36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Ba-ra-ba?</a:t>
            </a:r>
            <a:endParaRPr altLang="zh-CN" b="1" sz="36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219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1536115" y="1695449"/>
            <a:ext cx="3169626" cy="2377219"/>
          </a:xfrm>
          <a:prstGeom prst="rect"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97220" name="图片 1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l="19359" t="52883" r="63407" b="1266"/>
          <a:stretch>
            <a:fillRect/>
          </a:stretch>
        </p:blipFill>
        <p:spPr>
          <a:xfrm>
            <a:off x="0" y="766290"/>
            <a:ext cx="1629440" cy="2238590"/>
          </a:xfrm>
          <a:prstGeom prst="rect"/>
        </p:spPr>
      </p:pic>
      <p:pic>
        <p:nvPicPr>
          <p:cNvPr id="2097221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9578148" y="4351263"/>
            <a:ext cx="3284604" cy="184737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209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4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1048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7" grpId="0"/>
      <p:bldP spid="10486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2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296692" y="-155955"/>
            <a:ext cx="12785383" cy="7190932"/>
          </a:xfrm>
          <a:prstGeom prst="rect"/>
        </p:spPr>
      </p:pic>
      <p:sp>
        <p:nvSpPr>
          <p:cNvPr id="1048632" name="文本框 42"/>
          <p:cNvSpPr txBox="1"/>
          <p:nvPr/>
        </p:nvSpPr>
        <p:spPr>
          <a:xfrm>
            <a:off x="3110245" y="1160438"/>
            <a:ext cx="5971507" cy="2736775"/>
          </a:xfrm>
          <a:prstGeom prst="rect"/>
          <a:noFill/>
        </p:spPr>
        <p:txBody>
          <a:bodyPr rtlCol="0" wrap="none">
            <a:spAutoFit/>
          </a:bodyPr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 nhiều mặt trăng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S/163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33" name="文本框 42"/>
          <p:cNvSpPr txBox="1"/>
          <p:nvPr/>
        </p:nvSpPr>
        <p:spPr>
          <a:xfrm>
            <a:off x="1732171" y="4351263"/>
            <a:ext cx="9612351" cy="810350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36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 công chúa nhỏ có nguyện vọng gì?</a:t>
            </a:r>
            <a:endParaRPr altLang="zh-CN" b="1" sz="36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223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8223458" y="1056269"/>
            <a:ext cx="3689428" cy="3689428"/>
          </a:xfrm>
          <a:prstGeom prst="rect"/>
        </p:spPr>
      </p:pic>
      <p:pic>
        <p:nvPicPr>
          <p:cNvPr id="2097224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489242" y="1195409"/>
            <a:ext cx="3479302" cy="3479302"/>
          </a:xfrm>
          <a:prstGeom prst="rect"/>
        </p:spPr>
      </p:pic>
      <p:pic>
        <p:nvPicPr>
          <p:cNvPr id="2097225" name="图片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40077" t="55166" r="42243" b="238"/>
          <a:stretch>
            <a:fillRect/>
          </a:stretch>
        </p:blipFill>
        <p:spPr>
          <a:xfrm>
            <a:off x="-86563" y="727137"/>
            <a:ext cx="1668930" cy="2173846"/>
          </a:xfrm>
          <a:prstGeom prst="rect"/>
        </p:spPr>
      </p:pic>
      <p:pic>
        <p:nvPicPr>
          <p:cNvPr id="2097226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9578148" y="4351263"/>
            <a:ext cx="3284604" cy="184737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209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5"/>
                                        <p:tgtEl>
                                          <p:spTgt spid="209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7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2" grpId="0"/>
      <p:bldP spid="10486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7" name="图片 4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>
          <a:xfrm>
            <a:off x="1954826" y="-171325"/>
            <a:ext cx="7508488" cy="6485231"/>
          </a:xfrm>
          <a:prstGeom prst="rect"/>
        </p:spPr>
      </p:pic>
      <p:sp>
        <p:nvSpPr>
          <p:cNvPr id="1048637" name="Text Box 7"/>
          <p:cNvSpPr txBox="1">
            <a:spLocks noChangeArrowheads="1"/>
          </p:cNvSpPr>
          <p:nvPr/>
        </p:nvSpPr>
        <p:spPr bwMode="auto">
          <a:xfrm>
            <a:off x="3922498" y="2522277"/>
            <a:ext cx="3750991" cy="1813445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EE87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Nghe- viết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EE872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que đan</a:t>
            </a:r>
            <a:endParaRPr altLang="en-US" b="1" dirty="0" sz="4000" lang="zh-CN">
              <a:solidFill>
                <a:srgbClr val="EE872D"/>
              </a:solidFill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" nodeType="withEffect" presetClass="entr" presetID="4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1048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6" tmFilter="0,0; .5, 1; 1, 1"/>
                                        <p:tgtEl>
                                          <p:spTgt spid="1048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Rectangle 1"/>
          <p:cNvSpPr/>
          <p:nvPr/>
        </p:nvSpPr>
        <p:spPr>
          <a:xfrm>
            <a:off x="4330919" y="1298192"/>
            <a:ext cx="3791423" cy="769441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b="0" cap="none" sz="4400" lang="en-US" spc="0">
                <a:ln w="0"/>
                <a:solidFill>
                  <a:srgbClr val="00206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đan</a:t>
            </a:r>
            <a:r>
              <a:rPr b="0" cap="none" sz="4400" lang="en-US" spc="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b="0" cap="none" sz="4400" lang="en-US" spc="0">
                <a:ln w="0"/>
                <a:solidFill>
                  <a:srgbClr val="00B05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gì?</a:t>
            </a:r>
          </a:p>
        </p:txBody>
      </p:sp>
      <p:pic>
        <p:nvPicPr>
          <p:cNvPr id="2097228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4585610" y="2180580"/>
            <a:ext cx="3282040" cy="328204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4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3"/>
                                        <p:tgtEl>
                                          <p:spTgt spid="209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</p:bgPr>
    </p:bg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Rectangle 1"/>
          <p:cNvSpPr/>
          <p:nvPr/>
        </p:nvSpPr>
        <p:spPr>
          <a:xfrm>
            <a:off x="479185" y="1056912"/>
            <a:ext cx="3191606" cy="5262979"/>
          </a:xfrm>
          <a:prstGeom prst="rect"/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Ôi đôi que đan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chăm chỉ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giản dị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dẻo dai...</a:t>
            </a:r>
          </a:p>
        </p:txBody>
      </p:sp>
      <p:sp>
        <p:nvSpPr>
          <p:cNvPr id="1048646" name="Rectangle 2"/>
          <p:cNvSpPr/>
          <p:nvPr/>
        </p:nvSpPr>
        <p:spPr>
          <a:xfrm>
            <a:off x="4007949" y="1061353"/>
            <a:ext cx="3833202" cy="5262979"/>
          </a:xfrm>
          <a:prstGeom prst="rect"/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mũi, từng mũi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đan, đan hoài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Sợi len nhỏ bé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nên rộng dài.</a:t>
            </a: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cũng tập đây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 lên, mũi xuống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Ngón tay, bàn tay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Dẻo dần, đỡ ng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ợng.</a:t>
            </a: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47" name="Rectangle 3"/>
          <p:cNvSpPr/>
          <p:nvPr/>
        </p:nvSpPr>
        <p:spPr>
          <a:xfrm>
            <a:off x="8178309" y="1052471"/>
            <a:ext cx="3519855" cy="5262979"/>
          </a:xfrm>
          <a:prstGeom prst="rect"/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tre đan mãi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 nh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ngọc ngà.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</a:p>
          <a:p>
            <a:pPr algn="r"/>
            <a:r>
              <a:rPr sz="2800" lang="en-US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 HỔ</a:t>
            </a:r>
          </a:p>
        </p:txBody>
      </p:sp>
      <p:sp>
        <p:nvSpPr>
          <p:cNvPr id="1048648" name="Rectangle 4"/>
          <p:cNvSpPr/>
          <p:nvPr/>
        </p:nvSpPr>
        <p:spPr>
          <a:xfrm>
            <a:off x="4179398" y="179725"/>
            <a:ext cx="3833203" cy="707886"/>
          </a:xfrm>
          <a:prstGeom prst="rect"/>
          <a:noFill/>
        </p:spPr>
        <p:txBody>
          <a:bodyPr wrap="square">
            <a:spAutoFit/>
          </a:bodyPr>
          <a:p>
            <a:r>
              <a:rPr sz="4000" lang="en-US">
                <a:solidFill>
                  <a:srgbClr val="FBE5D6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QUE ĐAN</a:t>
            </a:r>
          </a:p>
        </p:txBody>
      </p:sp>
      <p:pic>
        <p:nvPicPr>
          <p:cNvPr id="2097229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584249" y="4310749"/>
            <a:ext cx="2680601" cy="2680601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7"/>
                                        <p:tgtEl>
                                          <p:spTgt spid="1048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" presetSubtype="8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104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2" presetSubtype="4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2" nodeType="clickEffect" presetClass="entr" presetID="2" presetSubtype="2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4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id="28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30"/>
                                        <p:tgtEl>
                                          <p:spTgt spid="209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5" grpId="0" animBg="1"/>
      <p:bldP spid="1048646" grpId="0" animBg="1"/>
      <p:bldP spid="1048647" grpId="0" animBg="1"/>
      <p:bldP spid="10486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0" name="图片 6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>
          <a:xfrm>
            <a:off x="506017" y="1494902"/>
            <a:ext cx="4829630" cy="4829630"/>
          </a:xfrm>
          <a:prstGeom prst="rect"/>
          <a:noFill/>
          <a:ln>
            <a:noFill/>
          </a:ln>
          <a:effectLst/>
        </p:spPr>
      </p:pic>
      <p:sp>
        <p:nvSpPr>
          <p:cNvPr id="1048649" name="Text Box 7"/>
          <p:cNvSpPr txBox="1">
            <a:spLocks noChangeArrowheads="1"/>
          </p:cNvSpPr>
          <p:nvPr/>
        </p:nvSpPr>
        <p:spPr bwMode="auto">
          <a:xfrm>
            <a:off x="4254864" y="1345873"/>
            <a:ext cx="5562600" cy="3416320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algn="just"/>
            <a:r>
              <a:rPr altLang="zh-CN" b="1" sz="3600" lang="en-US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chị em bạn nhỏ tập đan. Từ hai bàn tay của chị của em, những mũ, áo của bà, của bé, của mẹ cha dần dần hiện ra.</a:t>
            </a:r>
            <a:endParaRPr altLang="en-US" b="1" dirty="0" sz="3600" lang="zh-CN">
              <a:solidFill>
                <a:srgbClr val="EC5000"/>
              </a:solidFill>
              <a:latin typeface="Tahoma" panose="020B0604030504040204" pitchFamily="34" charset="0"/>
              <a:ea typeface="字体视界-狮子座体" panose="02000500000000000000"/>
              <a:cs typeface="Tahoma" panose="020B0604030504040204" pitchFamily="34" charset="0"/>
            </a:endParaRPr>
          </a:p>
        </p:txBody>
      </p:sp>
      <p:sp>
        <p:nvSpPr>
          <p:cNvPr id="1048650" name="Text Box 8"/>
          <p:cNvSpPr txBox="1">
            <a:spLocks noChangeArrowheads="1"/>
          </p:cNvSpPr>
          <p:nvPr/>
        </p:nvSpPr>
        <p:spPr bwMode="auto">
          <a:xfrm>
            <a:off x="1972448" y="3622640"/>
            <a:ext cx="1896767" cy="1323439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b="0" sz="4400" spc="0">
                <a:ln w="0"/>
                <a:solidFill>
                  <a:srgbClr val="FFFF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altLang="zh-CN" b="1" sz="4000" lang="en-US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</a:t>
            </a:r>
            <a:endParaRPr altLang="zh-CN" b="1" dirty="0" sz="4000" lang="en-US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231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370902" y="137108"/>
            <a:ext cx="2417531" cy="2417531"/>
          </a:xfrm>
          <a:prstGeom prst="rect"/>
        </p:spPr>
      </p:pic>
      <p:pic>
        <p:nvPicPr>
          <p:cNvPr id="2097232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 rot="1477827">
            <a:off x="8666776" y="3453674"/>
            <a:ext cx="3750003" cy="3750003"/>
          </a:xfrm>
          <a:prstGeom prst="rect"/>
        </p:spPr>
      </p:pic>
      <p:pic>
        <p:nvPicPr>
          <p:cNvPr id="2097233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 rot="21438848">
            <a:off x="8660954" y="-473451"/>
            <a:ext cx="4480859" cy="4480859"/>
          </a:xfrm>
          <a:prstGeom prst="rect"/>
        </p:spPr>
      </p:pic>
      <p:pic>
        <p:nvPicPr>
          <p:cNvPr id="2097234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 rot="20167660">
            <a:off x="-77094" y="4007409"/>
            <a:ext cx="2719500" cy="271950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2097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9"/>
                                        <p:tgtEl>
                                          <p:spTgt spid="209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2097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2097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4"/>
                                        <p:tgtEl>
                                          <p:spTgt spid="209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7"/>
                                        <p:tgtEl>
                                          <p:spTgt spid="2097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8"/>
                                        <p:tgtEl>
                                          <p:spTgt spid="2097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9"/>
                                        <p:tgtEl>
                                          <p:spTgt spid="209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0" nodeType="with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2"/>
                                        <p:tgtEl>
                                          <p:spTgt spid="2097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2097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4"/>
                                        <p:tgtEl>
                                          <p:spTgt spid="209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5">
                            <p:stCondLst>
                              <p:cond delay="5300"/>
                            </p:stCondLst>
                            <p:childTnLst>
                              <p:par>
                                <p:cTn fill="hold" id="26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8"/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9"/>
                                        <p:tgtEl>
                                          <p:spTgt spid="209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0">
                            <p:stCondLst>
                              <p:cond delay="5800"/>
                            </p:stCondLst>
                            <p:childTnLst>
                              <p:par>
                                <p:cTn fill="hold" grpId="0" id="3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33"/>
                                        <p:tgtEl>
                                          <p:spTgt spid="1048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4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8"/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9"/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0"/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1"/>
                                        <p:tgtEl>
                                          <p:spTgt spid="1048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42" tmFilter="0,0; .5, 1; 1, 1"/>
                                        <p:tgtEl>
                                          <p:spTgt spid="104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49" grpId="0"/>
      <p:bldP spid="10486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5" name="图片 4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>
          <a:xfrm flipH="1">
            <a:off x="863337" y="-33966"/>
            <a:ext cx="6665483" cy="6665483"/>
          </a:xfrm>
          <a:prstGeom prst="rect"/>
        </p:spPr>
      </p:pic>
      <p:sp>
        <p:nvSpPr>
          <p:cNvPr id="1048654" name="Text Box 8"/>
          <p:cNvSpPr txBox="1">
            <a:spLocks noChangeArrowheads="1"/>
          </p:cNvSpPr>
          <p:nvPr/>
        </p:nvSpPr>
        <p:spPr bwMode="auto">
          <a:xfrm>
            <a:off x="2674136" y="3298775"/>
            <a:ext cx="3043884" cy="646331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b="0" sz="4400" spc="0">
                <a:ln w="0"/>
                <a:solidFill>
                  <a:srgbClr val="FFFF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altLang="zh-CN" b="1" sz="3600" lang="en-US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 từ khó</a:t>
            </a:r>
            <a:endParaRPr altLang="zh-CN" b="1" dirty="0" sz="3600" lang="en-US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55" name="Text Box 8"/>
          <p:cNvSpPr txBox="1">
            <a:spLocks noChangeArrowheads="1"/>
          </p:cNvSpPr>
          <p:nvPr/>
        </p:nvSpPr>
        <p:spPr bwMode="auto">
          <a:xfrm>
            <a:off x="7158214" y="1575483"/>
            <a:ext cx="3043884" cy="646331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b="0" sz="4400" spc="0">
                <a:ln w="0"/>
                <a:solidFill>
                  <a:srgbClr val="FFFF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altLang="zh-CN" b="1" sz="3600" lang="en-US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 dần</a:t>
            </a:r>
            <a:endParaRPr altLang="zh-CN" b="1" dirty="0" sz="3600" lang="en-US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56" name="Text Box 8"/>
          <p:cNvSpPr txBox="1">
            <a:spLocks noChangeArrowheads="1"/>
          </p:cNvSpPr>
          <p:nvPr/>
        </p:nvSpPr>
        <p:spPr bwMode="auto">
          <a:xfrm>
            <a:off x="7158214" y="2336788"/>
            <a:ext cx="3043884" cy="646331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b="0" sz="4400" spc="0">
                <a:ln w="0"/>
                <a:solidFill>
                  <a:srgbClr val="FFFF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altLang="zh-CN" b="1" sz="3600" lang="en-US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 dị</a:t>
            </a:r>
            <a:endParaRPr altLang="zh-CN" b="1" dirty="0" sz="3600" lang="en-US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57" name="Text Box 8"/>
          <p:cNvSpPr txBox="1">
            <a:spLocks noChangeArrowheads="1"/>
          </p:cNvSpPr>
          <p:nvPr/>
        </p:nvSpPr>
        <p:spPr bwMode="auto">
          <a:xfrm>
            <a:off x="7158214" y="3098093"/>
            <a:ext cx="3043884" cy="646331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b="0" sz="4400" spc="0">
                <a:ln w="0"/>
                <a:solidFill>
                  <a:srgbClr val="FFFF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altLang="zh-CN" b="1" sz="3600" lang="en-US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</a:t>
            </a:r>
            <a:endParaRPr altLang="zh-CN" b="1" dirty="0" sz="3600" lang="en-US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58" name="Text Box 8"/>
          <p:cNvSpPr txBox="1">
            <a:spLocks noChangeArrowheads="1"/>
          </p:cNvSpPr>
          <p:nvPr/>
        </p:nvSpPr>
        <p:spPr bwMode="auto">
          <a:xfrm>
            <a:off x="7158214" y="3859399"/>
            <a:ext cx="3043884" cy="646331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b="0" sz="4400" spc="0">
                <a:ln w="0"/>
                <a:solidFill>
                  <a:srgbClr val="FFFF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pPr algn="l"/>
            <a:r>
              <a:rPr altLang="zh-CN" b="1" sz="3600" lang="en-US">
                <a:solidFill>
                  <a:srgbClr val="3060AE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ngượng</a:t>
            </a:r>
            <a:endParaRPr altLang="zh-CN" b="1" dirty="0" sz="3600" lang="en-US">
              <a:solidFill>
                <a:srgbClr val="3060AE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236" name="Picture 9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8675403" y="2967440"/>
            <a:ext cx="3337494" cy="333749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dur="500" id="7"/>
                                        <p:tgtEl>
                                          <p:spTgt spid="209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0"/>
                                        <p:tgtEl>
                                          <p:spTgt spid="1048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5"/>
                                        <p:tgtEl>
                                          <p:spTgt spid="104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20"/>
                                        <p:tgtEl>
                                          <p:spTgt spid="104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25"/>
                                        <p:tgtEl>
                                          <p:spTgt spid="104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8" nodeType="click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30"/>
                                        <p:tgtEl>
                                          <p:spTgt spid="1048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54" grpId="0"/>
      <p:bldP spid="1048655" grpId="0"/>
      <p:bldP spid="1048656" grpId="0"/>
      <p:bldP spid="1048657" grpId="0"/>
      <p:bldP spid="10486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7" name="图片 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>
          <a:xfrm flipH="1">
            <a:off x="8062887" y="2024069"/>
            <a:ext cx="3502801" cy="3502801"/>
          </a:xfrm>
          <a:prstGeom prst="rect"/>
        </p:spPr>
      </p:pic>
      <p:sp>
        <p:nvSpPr>
          <p:cNvPr id="1048662" name="Text Box 7"/>
          <p:cNvSpPr txBox="1">
            <a:spLocks noChangeArrowheads="1"/>
          </p:cNvSpPr>
          <p:nvPr/>
        </p:nvSpPr>
        <p:spPr bwMode="auto">
          <a:xfrm>
            <a:off x="2334658" y="993629"/>
            <a:ext cx="7707976" cy="4134337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indent="-742950" marL="742950">
              <a:lnSpc>
                <a:spcPct val="150000"/>
              </a:lnSpc>
              <a:buFont typeface="+mj-lt"/>
              <a:buAutoNum type="arabicPeriod"/>
            </a:pPr>
            <a:r>
              <a:rPr altLang="zh-CN" b="1" dirty="0" sz="3600" lang="en-US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altLang="zh-CN" b="1" dirty="0" sz="3600" lang="en-US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dirty="0" sz="3600" lang="en-US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altLang="zh-CN" b="1" dirty="0" sz="3600" lang="en-US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dirty="0" sz="3600" lang="en-US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altLang="zh-CN" b="1" dirty="0" sz="3600" lang="en-US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dirty="0" sz="3600" lang="en-US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altLang="zh-CN" b="1" dirty="0" sz="3600" lang="en-US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dirty="0" sz="3600" lang="en-US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lùi</a:t>
            </a:r>
            <a:r>
              <a:rPr altLang="zh-CN" b="1" dirty="0" sz="3600" lang="en-US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dirty="0" sz="3600" lang="en-US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altLang="zh-CN" b="1" dirty="0" sz="3600" lang="en-US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ô li.</a:t>
            </a:r>
          </a:p>
          <a:p>
            <a:pPr indent="-742950" marL="742950">
              <a:lnSpc>
                <a:spcPct val="150000"/>
              </a:lnSpc>
              <a:buFont typeface="+mj-lt"/>
              <a:buAutoNum type="arabicPeriod"/>
            </a:pPr>
            <a:r>
              <a:rPr altLang="zh-CN" b="1" dirty="0" sz="3600" lang="en-US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altLang="zh-CN" b="1" dirty="0" sz="3600"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dirty="0" sz="3600" lang="en-US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dòng</a:t>
            </a:r>
            <a:r>
              <a:rPr altLang="zh-CN" b="1" dirty="0" sz="3600"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dirty="0" sz="3600" lang="en-US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altLang="zh-CN" b="1" dirty="0" sz="3600"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dirty="0" sz="3600" lang="en-US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altLang="zh-CN" b="1" dirty="0" sz="3600"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dirty="0" sz="3600" lang="en-US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altLang="zh-CN" b="1" dirty="0" sz="3600" lang="en-US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indent="-742950" marL="742950">
              <a:lnSpc>
                <a:spcPct val="150000"/>
              </a:lnSpc>
              <a:buFont typeface="+mj-lt"/>
              <a:buAutoNum type="arabicPeriod"/>
            </a:pPr>
            <a:r>
              <a:rPr altLang="zh-CN" b="1" dirty="0" sz="3600" lang="en-US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- </a:t>
            </a:r>
            <a:r>
              <a:rPr altLang="zh-CN" b="1" dirty="0" sz="3600" lang="en-US" err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altLang="zh-CN" b="1" dirty="0" sz="3600" lang="en-US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altLang="zh-CN" b="1" dirty="0" sz="3600" lang="en-US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altLang="zh-CN" b="1" dirty="0" sz="3600" lang="en-US" err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cẩn</a:t>
            </a:r>
            <a:r>
              <a:rPr altLang="zh-CN" b="1" dirty="0" sz="3600" lang="en-US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altLang="zh-CN" b="1" dirty="0" sz="3600" lang="en-US" err="1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thận</a:t>
            </a:r>
            <a:r>
              <a:rPr altLang="zh-CN" b="1" dirty="0" sz="3600" lang="en-US">
                <a:solidFill>
                  <a:srgbClr val="EC5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altLang="en-US" b="1" dirty="0" sz="3600" lang="zh-CN">
              <a:solidFill>
                <a:srgbClr val="EC5000"/>
              </a:solidFill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  <p:sp>
        <p:nvSpPr>
          <p:cNvPr id="1048663" name="Text Box 8"/>
          <p:cNvSpPr txBox="1">
            <a:spLocks noChangeArrowheads="1"/>
          </p:cNvSpPr>
          <p:nvPr/>
        </p:nvSpPr>
        <p:spPr bwMode="auto">
          <a:xfrm>
            <a:off x="8506529" y="3872618"/>
            <a:ext cx="2615515" cy="769441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b="0" sz="4400" spc="0">
                <a:ln w="0"/>
                <a:solidFill>
                  <a:srgbClr val="FFFF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altLang="zh-CN" b="1" lang="en-US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 ý</a:t>
            </a:r>
            <a:endParaRPr altLang="zh-CN" b="1" dirty="0" lang="en-US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238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-358827" y="2214569"/>
            <a:ext cx="3697098" cy="3697098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dur="500" id="7"/>
                                        <p:tgtEl>
                                          <p:spTgt spid="209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grpId="0" id="8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0"/>
                                        <p:tgtEl>
                                          <p:spTgt spid="1048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1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3"/>
                                        <p:tgtEl>
                                          <p:spTgt spid="209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4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8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9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0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1"/>
                                        <p:tgtEl>
                                          <p:spTgt spid="104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22" tmFilter="0,0; .5, 1; 1, 1"/>
                                        <p:tgtEl>
                                          <p:spTgt spid="1048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62" grpId="0"/>
      <p:bldP spid="10486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</p:bgPr>
    </p:bg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Rectangle 1"/>
          <p:cNvSpPr/>
          <p:nvPr/>
        </p:nvSpPr>
        <p:spPr>
          <a:xfrm>
            <a:off x="479185" y="1056912"/>
            <a:ext cx="3191606" cy="5262979"/>
          </a:xfrm>
          <a:prstGeom prst="rect"/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Ôi đôi que đan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chăm chỉ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giản dị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 mà dẻo dai...</a:t>
            </a:r>
          </a:p>
        </p:txBody>
      </p:sp>
      <p:sp>
        <p:nvSpPr>
          <p:cNvPr id="1048668" name="Rectangle 2"/>
          <p:cNvSpPr/>
          <p:nvPr/>
        </p:nvSpPr>
        <p:spPr>
          <a:xfrm>
            <a:off x="4007949" y="1061353"/>
            <a:ext cx="3833202" cy="5262979"/>
          </a:xfrm>
          <a:prstGeom prst="rect"/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Từng mũi, từng mũi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 đan, đan hoài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Sợi len nhỏ bé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nên rộng dài.</a:t>
            </a: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cũng tập đây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Mũi lên, mũi xuống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Ngón tay, bàn tay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Dẻo dần, đỡ ng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ợng.</a:t>
            </a: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69" name="Rectangle 3"/>
          <p:cNvSpPr/>
          <p:nvPr/>
        </p:nvSpPr>
        <p:spPr>
          <a:xfrm>
            <a:off x="8178309" y="1052471"/>
            <a:ext cx="3519855" cy="5262979"/>
          </a:xfrm>
          <a:prstGeom prst="rect"/>
          <a:solidFill>
            <a:schemeClr val="accent2">
              <a:lumMod val="20000"/>
              <a:lumOff val="80000"/>
            </a:schemeClr>
          </a:solidFill>
          <a:ln>
            <a:solidFill>
              <a:srgbClr val="266374"/>
            </a:solidFill>
            <a:prstDash val="sysDot"/>
          </a:ln>
        </p:spPr>
        <p:txBody>
          <a:bodyPr wrap="square">
            <a:spAutoFit/>
          </a:bodyPr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Mũ đỏ cho bé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Khăn đen cho bà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đẹp cho mẹ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Áo ấm cho cha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đôi que nhỏ</a:t>
            </a:r>
          </a:p>
          <a:p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 tay </a:t>
            </a:r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nữa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Dần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dần hiện ra...</a:t>
            </a:r>
          </a:p>
          <a:p>
            <a:endParaRPr sz="2800" lang="en-US">
              <a:solidFill>
                <a:srgbClr val="2663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tre đan mãi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 nh</a:t>
            </a:r>
            <a:r>
              <a:rPr sz="2800" lang="vi-VN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ngọc ngà.</a:t>
            </a:r>
          </a:p>
          <a:p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</a:p>
          <a:p>
            <a:pPr algn="r"/>
            <a:r>
              <a:rPr sz="2800" lang="en-US">
                <a:solidFill>
                  <a:srgbClr val="2663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PHẠM HỔ</a:t>
            </a:r>
          </a:p>
        </p:txBody>
      </p:sp>
      <p:sp>
        <p:nvSpPr>
          <p:cNvPr id="1048670" name="Rectangle 4"/>
          <p:cNvSpPr/>
          <p:nvPr/>
        </p:nvSpPr>
        <p:spPr>
          <a:xfrm>
            <a:off x="4179398" y="179725"/>
            <a:ext cx="3833203" cy="707886"/>
          </a:xfrm>
          <a:prstGeom prst="rect"/>
          <a:noFill/>
        </p:spPr>
        <p:txBody>
          <a:bodyPr wrap="square">
            <a:spAutoFit/>
          </a:bodyPr>
          <a:p>
            <a:r>
              <a:rPr sz="4000" lang="en-US">
                <a:solidFill>
                  <a:srgbClr val="FBE5D6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 QUE ĐAN</a:t>
            </a:r>
          </a:p>
        </p:txBody>
      </p:sp>
      <p:pic>
        <p:nvPicPr>
          <p:cNvPr id="2097239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4755700" y="4310749"/>
            <a:ext cx="2680601" cy="2680601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switc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0" name="图片 11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>
          <a:xfrm flipH="1">
            <a:off x="2005838" y="392492"/>
            <a:ext cx="5419725" cy="5419725"/>
          </a:xfrm>
          <a:prstGeom prst="rect"/>
        </p:spPr>
      </p:pic>
      <p:sp>
        <p:nvSpPr>
          <p:cNvPr id="1048671" name="Text Box 8"/>
          <p:cNvSpPr txBox="1">
            <a:spLocks noChangeArrowheads="1"/>
          </p:cNvSpPr>
          <p:nvPr/>
        </p:nvSpPr>
        <p:spPr bwMode="auto">
          <a:xfrm>
            <a:off x="3204818" y="2513737"/>
            <a:ext cx="2562258" cy="1754326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b="0" sz="4400" spc="0">
                <a:ln w="0"/>
                <a:solidFill>
                  <a:srgbClr val="FFFF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altLang="zh-CN" b="1" sz="5400" lang="en-US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</a:t>
            </a:r>
          </a:p>
          <a:p>
            <a:r>
              <a:rPr altLang="zh-CN" b="1" sz="5400" lang="en-US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viết</a:t>
            </a:r>
            <a:endParaRPr altLang="zh-CN" b="1" dirty="0" sz="5400" lang="en-US">
              <a:solidFill>
                <a:srgbClr val="633E3B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241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734106" y="908299"/>
            <a:ext cx="5041402" cy="5041402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2097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9"/>
                                        <p:tgtEl>
                                          <p:spTgt spid="209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1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3"/>
                                        <p:tgtEl>
                                          <p:spTgt spid="104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">
                            <p:stCondLst>
                              <p:cond delay="1000"/>
                            </p:stCondLst>
                            <p:childTnLst>
                              <p:par>
                                <p:cTn fill="hold" id="15" nodeType="after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7"/>
                                        <p:tgtEl>
                                          <p:spTgt spid="209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图片 3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tretch>
            <a:fillRect/>
          </a:stretch>
        </p:blipFill>
        <p:spPr>
          <a:xfrm>
            <a:off x="2279072" y="-285837"/>
            <a:ext cx="7429674" cy="7429674"/>
          </a:xfrm>
          <a:prstGeom prst="rect"/>
        </p:spPr>
      </p:pic>
      <p:sp>
        <p:nvSpPr>
          <p:cNvPr id="1048581" name="Text Box 7"/>
          <p:cNvSpPr txBox="1">
            <a:spLocks noChangeArrowheads="1"/>
          </p:cNvSpPr>
          <p:nvPr/>
        </p:nvSpPr>
        <p:spPr bwMode="auto">
          <a:xfrm>
            <a:off x="3372343" y="2957608"/>
            <a:ext cx="5951128" cy="1285241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p>
            <a:r>
              <a:rPr altLang="zh-CN" b="1" sz="4000" lang="en-US" spc="300">
                <a:solidFill>
                  <a:srgbClr val="B5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 luyện tập đọc </a:t>
            </a:r>
          </a:p>
          <a:p>
            <a:r>
              <a:rPr altLang="zh-CN" b="1" sz="4000" lang="en-US" spc="300">
                <a:solidFill>
                  <a:srgbClr val="B5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học thuộc lòng</a:t>
            </a:r>
            <a:endParaRPr altLang="en-US" b="1" dirty="0" sz="4000" lang="zh-CN" spc="300">
              <a:solidFill>
                <a:srgbClr val="B50000"/>
              </a:solidFill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prism isContent="1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7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8"/>
                                        <p:tgtEl>
                                          <p:spTgt spid="209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0" nodeType="afterEffect" presetClass="entr" presetID="41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1048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dur="500" id="16" tmFilter="0,0; .5, 1; 1, 1"/>
                                        <p:tgtEl>
                                          <p:spTgt spid="1048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8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2" name="图片 7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>
          <a:xfrm>
            <a:off x="5302798" y="1076298"/>
            <a:ext cx="5412814" cy="3969396"/>
          </a:xfrm>
          <a:prstGeom prst="rect"/>
        </p:spPr>
      </p:pic>
      <p:sp>
        <p:nvSpPr>
          <p:cNvPr id="1048675" name="Text Box 8"/>
          <p:cNvSpPr txBox="1">
            <a:spLocks noChangeArrowheads="1"/>
          </p:cNvSpPr>
          <p:nvPr/>
        </p:nvSpPr>
        <p:spPr bwMode="auto">
          <a:xfrm>
            <a:off x="6537708" y="2781304"/>
            <a:ext cx="2942994" cy="1446550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b="0" sz="4400" spc="0">
                <a:ln w="0"/>
                <a:solidFill>
                  <a:srgbClr val="FFFF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altLang="zh-CN" b="1" lang="en-US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và sửa lỗi</a:t>
            </a:r>
            <a:endParaRPr altLang="en-US" b="1" dirty="0" lang="zh-CN">
              <a:solidFill>
                <a:srgbClr val="633E3B"/>
              </a:solidFill>
              <a:effectLst/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2097243" name="Picture 2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1632199" y="1076298"/>
            <a:ext cx="5041402" cy="5041402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 fill="hold" id="7"/>
                                        <p:tgtEl>
                                          <p:spTgt spid="2097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 fill="hold" id="8"/>
                                        <p:tgtEl>
                                          <p:spTgt spid="2097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0" nodeType="after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2"/>
                                        <p:tgtEl>
                                          <p:spTgt spid="104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>
                            <p:stCondLst>
                              <p:cond delay="1500"/>
                            </p:stCondLst>
                            <p:childTnLst>
                              <p:par>
                                <p:cTn fill="hold" id="14" nodeType="after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6"/>
                                        <p:tgtEl>
                                          <p:spTgt spid="209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4" name="图片 4"/>
          <p:cNvPicPr>
            <a:picLocks noChangeAspect="1"/>
          </p:cNvPicPr>
          <p:nvPr/>
        </p:nvPicPr>
        <p:blipFill>
          <a:blip xmlns:r="http://schemas.openxmlformats.org/officeDocument/2006/relationships" r:embed="rId1" cstate="print"/>
          <a:srcRect/>
          <a:stretch>
            <a:fillRect/>
          </a:stretch>
        </p:blipFill>
        <p:spPr>
          <a:xfrm flipH="1">
            <a:off x="1747804" y="1053604"/>
            <a:ext cx="5254173" cy="5254173"/>
          </a:xfrm>
          <a:prstGeom prst="rect"/>
        </p:spPr>
      </p:pic>
      <p:sp>
        <p:nvSpPr>
          <p:cNvPr id="1048679" name="Text Box 8"/>
          <p:cNvSpPr txBox="1">
            <a:spLocks noChangeArrowheads="1"/>
          </p:cNvSpPr>
          <p:nvPr/>
        </p:nvSpPr>
        <p:spPr bwMode="auto">
          <a:xfrm>
            <a:off x="2569844" y="2623264"/>
            <a:ext cx="2798751" cy="1446550"/>
          </a:xfrm>
          <a:prstGeom prst="rect"/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ts val="0"/>
              </a:spcBef>
              <a:defRPr b="0" sz="4400" spc="0">
                <a:ln w="0"/>
                <a:solidFill>
                  <a:srgbClr val="FFFF0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汉仪双线体简" panose="02010600000101010101" pitchFamily="2" charset="-122"/>
                <a:ea typeface="汉仪双线体简" panose="02010600000101010101" pitchFamily="2" charset="-122"/>
              </a:defRPr>
            </a:lvl1pPr>
          </a:lstStyle>
          <a:p>
            <a:r>
              <a:rPr altLang="zh-CN" b="1" lang="en-US">
                <a:solidFill>
                  <a:srgbClr val="633E3B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Nghe nhận xét</a:t>
            </a:r>
            <a:endParaRPr altLang="en-US" b="1" dirty="0" lang="zh-CN">
              <a:solidFill>
                <a:srgbClr val="633E3B"/>
              </a:solidFill>
              <a:effectLst/>
              <a:latin typeface="Tahoma" panose="020B0604030504040204" pitchFamily="34" charset="0"/>
              <a:ea typeface="字体视界-狮子座体" panose="02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2097245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368595" y="2066228"/>
            <a:ext cx="7124700" cy="4007172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switch dir="r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" nodeType="withEffect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dur="500" id="12"/>
                                        <p:tgtEl>
                                          <p:spTgt spid="104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5"/>
                                        <p:tgtEl>
                                          <p:spTgt spid="209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6" name="图片 2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" cstate="print"/>
          <a:srcRect t="66694" b="6179"/>
          <a:stretch>
            <a:fillRect/>
          </a:stretch>
        </p:blipFill>
        <p:spPr>
          <a:xfrm>
            <a:off x="3757935" y="4191993"/>
            <a:ext cx="4563799" cy="2139538"/>
          </a:xfrm>
          <a:prstGeom prst="rect"/>
        </p:spPr>
      </p:pic>
      <p:grpSp>
        <p:nvGrpSpPr>
          <p:cNvPr id="109" name="组合 3"/>
          <p:cNvGrpSpPr/>
          <p:nvPr/>
        </p:nvGrpSpPr>
        <p:grpSpPr>
          <a:xfrm>
            <a:off x="0" y="4855566"/>
            <a:ext cx="12188212" cy="2163708"/>
            <a:chOff x="-69575" y="4694291"/>
            <a:chExt cx="12188212" cy="2163708"/>
          </a:xfrm>
        </p:grpSpPr>
        <p:pic>
          <p:nvPicPr>
            <p:cNvPr id="2097247" name="图片 2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68497"/>
            <a:stretch>
              <a:fillRect/>
            </a:stretch>
          </p:blipFill>
          <p:spPr>
            <a:xfrm>
              <a:off x="-69575" y="4697550"/>
              <a:ext cx="4096071" cy="2160449"/>
            </a:xfrm>
            <a:prstGeom prst="rect"/>
          </p:spPr>
        </p:pic>
        <p:pic>
          <p:nvPicPr>
            <p:cNvPr id="2097248" name="图片 17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68497"/>
            <a:stretch>
              <a:fillRect/>
            </a:stretch>
          </p:blipFill>
          <p:spPr>
            <a:xfrm flipH="1">
              <a:off x="3968291" y="4694291"/>
              <a:ext cx="4096071" cy="2160449"/>
            </a:xfrm>
            <a:prstGeom prst="rect"/>
          </p:spPr>
        </p:pic>
        <p:pic>
          <p:nvPicPr>
            <p:cNvPr id="2097249" name="图片 21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2" cstate="print"/>
            <a:srcRect t="68497"/>
            <a:stretch>
              <a:fillRect/>
            </a:stretch>
          </p:blipFill>
          <p:spPr>
            <a:xfrm>
              <a:off x="8022566" y="4697550"/>
              <a:ext cx="4096071" cy="2160449"/>
            </a:xfrm>
            <a:prstGeom prst="rect"/>
          </p:spPr>
        </p:pic>
      </p:grpSp>
      <p:grpSp>
        <p:nvGrpSpPr>
          <p:cNvPr id="110" name="组合 11"/>
          <p:cNvGrpSpPr/>
          <p:nvPr/>
        </p:nvGrpSpPr>
        <p:grpSpPr>
          <a:xfrm>
            <a:off x="-43771" y="-521324"/>
            <a:ext cx="12231983" cy="2202195"/>
            <a:chOff x="-16409" y="-6727"/>
            <a:chExt cx="9125471" cy="1677790"/>
          </a:xfrm>
        </p:grpSpPr>
        <p:pic>
          <p:nvPicPr>
            <p:cNvPr id="2097250" name="图片 10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print"/>
            <a:srcRect r="-142" b="75633"/>
            <a:stretch>
              <a:fillRect/>
            </a:stretch>
          </p:blipFill>
          <p:spPr>
            <a:xfrm>
              <a:off x="-16409" y="0"/>
              <a:ext cx="4578044" cy="1671063"/>
            </a:xfrm>
            <a:prstGeom prst="rect"/>
          </p:spPr>
        </p:pic>
        <p:pic>
          <p:nvPicPr>
            <p:cNvPr id="2097251" name="图片 22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print"/>
            <a:srcRect r="-142" b="75633"/>
            <a:stretch>
              <a:fillRect/>
            </a:stretch>
          </p:blipFill>
          <p:spPr>
            <a:xfrm flipH="1">
              <a:off x="4531018" y="-6727"/>
              <a:ext cx="4578044" cy="1671063"/>
            </a:xfrm>
            <a:prstGeom prst="rect"/>
          </p:spPr>
        </p:pic>
      </p:grpSp>
      <p:pic>
        <p:nvPicPr>
          <p:cNvPr id="2097252" name="图片 8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rcRect/>
          <a:stretch>
            <a:fillRect/>
          </a:stretch>
        </p:blipFill>
        <p:spPr>
          <a:xfrm flipH="1">
            <a:off x="-192904" y="2657546"/>
            <a:ext cx="3997224" cy="3997224"/>
          </a:xfrm>
          <a:prstGeom prst="rect"/>
        </p:spPr>
      </p:pic>
      <p:pic>
        <p:nvPicPr>
          <p:cNvPr id="2097253" name="图片 28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print"/>
          <a:srcRect l="73009" t="12556" b="74642"/>
          <a:stretch>
            <a:fillRect/>
          </a:stretch>
        </p:blipFill>
        <p:spPr>
          <a:xfrm>
            <a:off x="9357774" y="1709193"/>
            <a:ext cx="1600685" cy="1164261"/>
          </a:xfrm>
          <a:prstGeom prst="rect"/>
        </p:spPr>
      </p:pic>
      <p:pic>
        <p:nvPicPr>
          <p:cNvPr id="2097254" name="图片 3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l="73009" t="12556" b="74642"/>
          <a:stretch>
            <a:fillRect/>
          </a:stretch>
        </p:blipFill>
        <p:spPr>
          <a:xfrm>
            <a:off x="10005625" y="1350051"/>
            <a:ext cx="852242" cy="619880"/>
          </a:xfrm>
          <a:prstGeom prst="rect"/>
        </p:spPr>
      </p:pic>
      <p:pic>
        <p:nvPicPr>
          <p:cNvPr id="2097255" name="图片 34"/>
          <p:cNvPicPr>
            <a:picLocks noChangeAspect="1"/>
          </p:cNvPicPr>
          <p:nvPr/>
        </p:nvPicPr>
        <p:blipFill>
          <a:blip xmlns:r="http://schemas.openxmlformats.org/officeDocument/2006/relationships" r:embed="rId7" cstate="print"/>
          <a:stretch>
            <a:fillRect/>
          </a:stretch>
        </p:blipFill>
        <p:spPr>
          <a:xfrm flipH="1">
            <a:off x="8615687" y="3038534"/>
            <a:ext cx="3535793" cy="3535793"/>
          </a:xfrm>
          <a:prstGeom prst="rect"/>
        </p:spPr>
      </p:pic>
      <p:pic>
        <p:nvPicPr>
          <p:cNvPr id="2097256" name="图片 35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l="73009" t="12556" b="74642"/>
          <a:stretch>
            <a:fillRect/>
          </a:stretch>
        </p:blipFill>
        <p:spPr>
          <a:xfrm>
            <a:off x="414512" y="2119743"/>
            <a:ext cx="852242" cy="619880"/>
          </a:xfrm>
          <a:prstGeom prst="rect"/>
        </p:spPr>
      </p:pic>
      <p:sp>
        <p:nvSpPr>
          <p:cNvPr id="1048683" name="Rectangle 1"/>
          <p:cNvSpPr/>
          <p:nvPr/>
        </p:nvSpPr>
        <p:spPr>
          <a:xfrm>
            <a:off x="2607208" y="1659991"/>
            <a:ext cx="6750566" cy="2646878"/>
          </a:xfrm>
          <a:prstGeom prst="rect"/>
          <a:noFill/>
        </p:spPr>
        <p:txBody>
          <a:bodyPr bIns="45720" lIns="91440" rIns="91440" tIns="45720" wrap="none">
            <a:spAutoFit/>
          </a:bodyPr>
          <a:p>
            <a:pPr algn="ctr"/>
            <a:r>
              <a:rPr sz="16600" lang="en-US">
                <a:ln w="0"/>
                <a:solidFill>
                  <a:srgbClr val="E53E29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typeface="UTM Zirkon" panose="02040603050506020204" pitchFamily="18" charset="0"/>
              </a:rPr>
              <a:t>Tạm biệt!</a:t>
            </a:r>
            <a:endParaRPr b="0" cap="none" sz="16600" lang="en-US" spc="0">
              <a:ln w="0"/>
              <a:solidFill>
                <a:srgbClr val="E53E29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latin typeface="UTM Zirkon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conveyor dir="l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12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7"/>
                                        <p:tgtEl>
                                          <p:spTgt spid="209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8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0"/>
                                        <p:tgtEl>
                                          <p:spTgt spid="2097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2097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2097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3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25"/>
                                        <p:tgtEl>
                                          <p:spTgt spid="2097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6"/>
                                        <p:tgtEl>
                                          <p:spTgt spid="2097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2097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8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dur="2000" fill="hold" id="29"/>
                                        <p:tgtEl>
                                          <p:spTgt spid="2097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30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31"/>
                                        <p:tgtEl>
                                          <p:spTgt spid="20972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id="32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33"/>
                                        <p:tgtEl>
                                          <p:spTgt spid="2097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decel="74000" fill="hold" grpId="0" id="34" nodeType="withEffect" presetClass="entr" presetID="2" presetSubtype="4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36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37"/>
                                        <p:tgtEl>
                                          <p:spTgt spid="104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alphaModFix amt="36000"/>
            <a:lum/>
          </a:blip>
          <a:srcRect/>
          <a:stretch>
            <a:fillRect/>
          </a:stretch>
        </a:blipFill>
      </p:bgPr>
    </p:bg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r="84309" b="60855"/>
          <a:stretch>
            <a:fillRect/>
          </a:stretch>
        </p:blipFill>
        <p:spPr>
          <a:xfrm>
            <a:off x="1617928" y="844348"/>
            <a:ext cx="1286908" cy="1657935"/>
          </a:xfrm>
          <a:prstGeom prst="rect"/>
        </p:spPr>
      </p:pic>
      <p:pic>
        <p:nvPicPr>
          <p:cNvPr id="2097183" name="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5" cstate="print"/>
          <a:srcRect l="19274" r="64146" b="60878"/>
          <a:stretch>
            <a:fillRect/>
          </a:stretch>
        </p:blipFill>
        <p:spPr>
          <a:xfrm>
            <a:off x="3831257" y="775627"/>
            <a:ext cx="1485797" cy="1810370"/>
          </a:xfrm>
          <a:prstGeom prst="rect"/>
        </p:spPr>
      </p:pic>
      <p:pic>
        <p:nvPicPr>
          <p:cNvPr id="2097184" name="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7" cstate="print"/>
          <a:srcRect l="40251" r="36315" b="60302"/>
          <a:stretch>
            <a:fillRect/>
          </a:stretch>
        </p:blipFill>
        <p:spPr>
          <a:xfrm>
            <a:off x="6096000" y="844348"/>
            <a:ext cx="2008373" cy="1756907"/>
          </a:xfrm>
          <a:prstGeom prst="rect"/>
        </p:spPr>
      </p:pic>
      <p:pic>
        <p:nvPicPr>
          <p:cNvPr id="2097185" name="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9" cstate="print"/>
          <a:srcRect l="60705" r="20985" b="64783"/>
          <a:stretch>
            <a:fillRect/>
          </a:stretch>
        </p:blipFill>
        <p:spPr>
          <a:xfrm>
            <a:off x="8292762" y="775627"/>
            <a:ext cx="1822772" cy="1810370"/>
          </a:xfrm>
          <a:prstGeom prst="rect"/>
        </p:spPr>
      </p:pic>
      <p:pic>
        <p:nvPicPr>
          <p:cNvPr id="2097186" name="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1" cstate="print"/>
          <a:srcRect l="81626" b="62018"/>
          <a:stretch>
            <a:fillRect/>
          </a:stretch>
        </p:blipFill>
        <p:spPr>
          <a:xfrm>
            <a:off x="1314147" y="3323893"/>
            <a:ext cx="1734151" cy="1851102"/>
          </a:xfrm>
          <a:prstGeom prst="rect"/>
        </p:spPr>
      </p:pic>
      <p:pic>
        <p:nvPicPr>
          <p:cNvPr id="2097187" name="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3" cstate="print"/>
          <a:srcRect t="55763" r="85682" b="3177"/>
          <a:stretch>
            <a:fillRect/>
          </a:stretch>
        </p:blipFill>
        <p:spPr>
          <a:xfrm>
            <a:off x="3729810" y="2956464"/>
            <a:ext cx="1434116" cy="2123659"/>
          </a:xfrm>
          <a:prstGeom prst="rect"/>
        </p:spPr>
      </p:pic>
      <p:pic>
        <p:nvPicPr>
          <p:cNvPr id="2097188" name="7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5" cstate="print"/>
          <a:srcRect l="19359" t="52883" r="63407" b="1266"/>
          <a:stretch>
            <a:fillRect/>
          </a:stretch>
        </p:blipFill>
        <p:spPr>
          <a:xfrm>
            <a:off x="5845438" y="3082713"/>
            <a:ext cx="1629440" cy="2238590"/>
          </a:xfrm>
          <a:prstGeom prst="rect"/>
        </p:spPr>
      </p:pic>
      <p:pic>
        <p:nvPicPr>
          <p:cNvPr id="2097189" name="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17" cstate="print"/>
          <a:srcRect l="40077" t="55166" r="42243" b="238"/>
          <a:stretch>
            <a:fillRect/>
          </a:stretch>
        </p:blipFill>
        <p:spPr>
          <a:xfrm>
            <a:off x="8156390" y="3177586"/>
            <a:ext cx="1668930" cy="2173846"/>
          </a:xfrm>
          <a:prstGeom prst="rect"/>
        </p:spPr>
      </p:pic>
      <p:pic>
        <p:nvPicPr>
          <p:cNvPr id="2097190" name="Picture 18">
            <a:hlinkClick r:id="rId18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19" cstate="print"/>
          <a:stretch>
            <a:fillRect/>
          </a:stretch>
        </p:blipFill>
        <p:spPr>
          <a:xfrm>
            <a:off x="8610188" y="4281191"/>
            <a:ext cx="3323660" cy="332366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p14="http://schemas.microsoft.com/office/powerpoint/2010/main" spd="slow">
        <p14:window dir="vert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7"/>
                                        <p:tgtEl>
                                          <p:spTgt spid="209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9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2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3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4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17"/>
                                        <p:tgtEl>
                                          <p:spTgt spid="2097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18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9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2"/>
                                        <p:tgtEl>
                                          <p:spTgt spid="209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4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27"/>
                                        <p:tgtEl>
                                          <p:spTgt spid="209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28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9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2"/>
                                        <p:tgtEl>
                                          <p:spTgt spid="2097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3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4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3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37"/>
                                        <p:tgtEl>
                                          <p:spTgt spid="2097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38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9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40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500" id="42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500" fill="hold" id="43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44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evtFilter="cancelBubble" fill="hold" id="45" nodeType="interactiveSeq" restart="whenNotActive">
                <p:stCondLst>
                  <p:cond evt="onClick" delay="0">
                    <p:tgtEl>
                      <p:spTgt spid="209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46">
                      <p:stCondLst>
                        <p:cond delay="0"/>
                      </p:stCondLst>
                      <p:childTnLst>
                        <p:par>
                          <p:cTn fill="hold" id="47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48" nodeType="clickEffect" presetClass="exit" presetID="49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49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50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51"/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36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52"/>
                                        <p:tgtEl>
                                          <p:spTgt spid="209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2"/>
                  </p:tgtEl>
                </p:cond>
              </p:nextCondLst>
            </p:seq>
            <p:seq concurrent="1" nextAc="seek">
              <p:cTn evtFilter="cancelBubble" fill="hold" id="54" nodeType="interactiveSeq" restart="whenNotActive">
                <p:stCondLst>
                  <p:cond evt="onClick" delay="0">
                    <p:tgtEl>
                      <p:spTgt spid="209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55">
                      <p:stCondLst>
                        <p:cond delay="0"/>
                      </p:stCondLst>
                      <p:childTnLst>
                        <p:par>
                          <p:cTn fill="hold" id="56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57" nodeType="clickEffect" presetClass="exit" presetID="49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58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59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60"/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36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61"/>
                                        <p:tgtEl>
                                          <p:spTgt spid="209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3"/>
                  </p:tgtEl>
                </p:cond>
              </p:nextCondLst>
            </p:seq>
            <p:seq concurrent="1" nextAc="seek">
              <p:cTn evtFilter="cancelBubble" fill="hold" id="63" nodeType="interactiveSeq" restart="whenNotActive">
                <p:stCondLst>
                  <p:cond evt="onClick" delay="0">
                    <p:tgtEl>
                      <p:spTgt spid="2097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64">
                      <p:stCondLst>
                        <p:cond delay="0"/>
                      </p:stCondLst>
                      <p:childTnLst>
                        <p:par>
                          <p:cTn fill="hold" id="65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66" nodeType="clickEffect" presetClass="exit" presetID="49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67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68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69"/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36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70"/>
                                        <p:tgtEl>
                                          <p:spTgt spid="2097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4"/>
                  </p:tgtEl>
                </p:cond>
              </p:nextCondLst>
            </p:seq>
            <p:seq concurrent="1" nextAc="seek">
              <p:cTn evtFilter="cancelBubble" fill="hold" id="72" nodeType="interactiveSeq" restart="whenNotActive">
                <p:stCondLst>
                  <p:cond evt="onClick" delay="0">
                    <p:tgtEl>
                      <p:spTgt spid="209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73">
                      <p:stCondLst>
                        <p:cond delay="0"/>
                      </p:stCondLst>
                      <p:childTnLst>
                        <p:par>
                          <p:cTn fill="hold" id="74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75" nodeType="clickEffect" presetClass="exit" presetID="49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76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77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78"/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36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79"/>
                                        <p:tgtEl>
                                          <p:spTgt spid="2097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5"/>
                  </p:tgtEl>
                </p:cond>
              </p:nextCondLst>
            </p:seq>
            <p:seq concurrent="1" nextAc="seek">
              <p:cTn evtFilter="cancelBubble" fill="hold" id="81" nodeType="interactiveSeq" restart="whenNotActive">
                <p:stCondLst>
                  <p:cond evt="onClick" delay="0">
                    <p:tgtEl>
                      <p:spTgt spid="209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82">
                      <p:stCondLst>
                        <p:cond delay="0"/>
                      </p:stCondLst>
                      <p:childTnLst>
                        <p:par>
                          <p:cTn fill="hold" id="83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84" nodeType="clickEffect" presetClass="exit" presetID="49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85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86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87"/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36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88"/>
                                        <p:tgtEl>
                                          <p:spTgt spid="2097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89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6"/>
                  </p:tgtEl>
                </p:cond>
              </p:nextCondLst>
            </p:seq>
            <p:seq concurrent="1" nextAc="seek">
              <p:cTn evtFilter="cancelBubble" fill="hold" id="90" nodeType="interactiveSeq" restart="whenNotActive">
                <p:stCondLst>
                  <p:cond evt="onClick" delay="0">
                    <p:tgtEl>
                      <p:spTgt spid="2097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1">
                      <p:stCondLst>
                        <p:cond delay="0"/>
                      </p:stCondLst>
                      <p:childTnLst>
                        <p:par>
                          <p:cTn fill="hold" id="92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93" nodeType="clickEffect" presetClass="exit" presetID="49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94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95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96"/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36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97"/>
                                        <p:tgtEl>
                                          <p:spTgt spid="2097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98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7"/>
                  </p:tgtEl>
                </p:cond>
              </p:nextCondLst>
            </p:seq>
            <p:seq concurrent="1" nextAc="seek">
              <p:cTn evtFilter="cancelBubble" fill="hold" id="99" nodeType="interactiveSeq" restart="whenNotActive">
                <p:stCondLst>
                  <p:cond evt="onClick" delay="0">
                    <p:tgtEl>
                      <p:spTgt spid="2097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100">
                      <p:stCondLst>
                        <p:cond delay="0"/>
                      </p:stCondLst>
                      <p:childTnLst>
                        <p:par>
                          <p:cTn fill="hold" id="101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102" nodeType="clickEffect" presetClass="exit" presetID="49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03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04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05"/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36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06"/>
                                        <p:tgtEl>
                                          <p:spTgt spid="2097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8"/>
                  </p:tgtEl>
                </p:cond>
              </p:nextCondLst>
            </p:seq>
            <p:seq concurrent="1" nextAc="seek">
              <p:cTn evtFilter="cancelBubble" fill="hold" id="108" nodeType="interactiveSeq" restart="whenNotActive">
                <p:stCondLst>
                  <p:cond evt="onClick" delay="0">
                    <p:tgtEl>
                      <p:spTgt spid="2097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109">
                      <p:stCondLst>
                        <p:cond delay="0"/>
                      </p:stCondLst>
                      <p:childTnLst>
                        <p:par>
                          <p:cTn fill="hold" id="110">
                            <p:stCondLst>
                              <p:cond delay="0"/>
                            </p:stCondLst>
                            <p:childTnLst>
                              <p:par>
                                <p:cTn accel="100000" fill="hold" id="111" nodeType="clickEffect" presetClass="exit" presetID="49" presetSubtype="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500" id="112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13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id="114"/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"/>
                                          </p:val>
                                        </p:tav>
                                        <p:tav tm="100000">
                                          <p:val>
                                            <p:fltVal val="360.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dur="500" id="115"/>
                                        <p:tgtEl>
                                          <p:spTgt spid="2097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8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296692" y="-155955"/>
            <a:ext cx="12785383" cy="7190932"/>
          </a:xfrm>
          <a:prstGeom prst="rect"/>
        </p:spPr>
      </p:pic>
      <p:sp>
        <p:nvSpPr>
          <p:cNvPr id="1048597" name="文本框 42"/>
          <p:cNvSpPr txBox="1"/>
          <p:nvPr/>
        </p:nvSpPr>
        <p:spPr>
          <a:xfrm>
            <a:off x="5254525" y="1392894"/>
            <a:ext cx="4513580" cy="1882141"/>
          </a:xfrm>
          <a:prstGeom prst="rect"/>
          <a:noFill/>
        </p:spPr>
        <p:txBody>
          <a:bodyPr rtlCol="0" wrap="none">
            <a:spAutoFit/>
          </a:bodyPr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bài thơ 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 Ngựa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S/149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598" name="文本框 42"/>
          <p:cNvSpPr txBox="1"/>
          <p:nvPr/>
        </p:nvSpPr>
        <p:spPr>
          <a:xfrm>
            <a:off x="876300" y="4269536"/>
            <a:ext cx="9612351" cy="891539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36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bảo tuổi của bạn nhỏ tính nết thế nào?</a:t>
            </a:r>
            <a:endParaRPr altLang="zh-CN" b="1" sz="36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192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flipH="1">
            <a:off x="1298558" y="647700"/>
            <a:ext cx="4169544" cy="4169544"/>
          </a:xfrm>
          <a:prstGeom prst="rect"/>
        </p:spPr>
      </p:pic>
      <p:pic>
        <p:nvPicPr>
          <p:cNvPr id="2097193" name="图片 6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r="84309" b="60855"/>
          <a:stretch>
            <a:fillRect/>
          </a:stretch>
        </p:blipFill>
        <p:spPr>
          <a:xfrm>
            <a:off x="11650" y="1227823"/>
            <a:ext cx="1286908" cy="1657935"/>
          </a:xfrm>
          <a:prstGeom prst="rect"/>
        </p:spPr>
      </p:pic>
      <p:pic>
        <p:nvPicPr>
          <p:cNvPr id="2097194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9501948" y="4427463"/>
            <a:ext cx="3284604" cy="184737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209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4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1048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7" grpId="0"/>
      <p:bldP spid="10485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296692" y="-155955"/>
            <a:ext cx="12785383" cy="7190932"/>
          </a:xfrm>
          <a:prstGeom prst="rect"/>
        </p:spPr>
      </p:pic>
      <p:sp>
        <p:nvSpPr>
          <p:cNvPr id="1048602" name="文本框 42"/>
          <p:cNvSpPr txBox="1"/>
          <p:nvPr/>
        </p:nvSpPr>
        <p:spPr>
          <a:xfrm>
            <a:off x="3034906" y="702736"/>
            <a:ext cx="5339080" cy="1882140"/>
          </a:xfrm>
          <a:prstGeom prst="rect"/>
          <a:noFill/>
        </p:spPr>
        <p:txBody>
          <a:bodyPr rtlCol="0" wrap="none">
            <a:spAutoFit/>
          </a:bodyPr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 Đất Nung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S/134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03" name="文本框 42"/>
          <p:cNvSpPr txBox="1"/>
          <p:nvPr/>
        </p:nvSpPr>
        <p:spPr>
          <a:xfrm>
            <a:off x="1493798" y="3974221"/>
            <a:ext cx="9204405" cy="1691640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36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món đồ chơi của cu Chắt khác nhau như thế nào?</a:t>
            </a:r>
            <a:endParaRPr altLang="zh-CN" b="1" sz="36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196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7738302" y="271083"/>
            <a:ext cx="4663248" cy="4663248"/>
          </a:xfrm>
          <a:prstGeom prst="rect"/>
        </p:spPr>
      </p:pic>
      <p:pic>
        <p:nvPicPr>
          <p:cNvPr id="2097197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853550" y="1144128"/>
            <a:ext cx="3479302" cy="3479302"/>
          </a:xfrm>
          <a:prstGeom prst="rect"/>
        </p:spPr>
      </p:pic>
      <p:pic>
        <p:nvPicPr>
          <p:cNvPr id="2097198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9578148" y="4351263"/>
            <a:ext cx="3284604" cy="1847374"/>
          </a:xfrm>
          <a:prstGeom prst="rect"/>
        </p:spPr>
      </p:pic>
      <p:pic>
        <p:nvPicPr>
          <p:cNvPr id="2097199" name="图片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l="19274" r="64146" b="60878"/>
          <a:stretch>
            <a:fillRect/>
          </a:stretch>
        </p:blipFill>
        <p:spPr>
          <a:xfrm>
            <a:off x="23510" y="1073409"/>
            <a:ext cx="1485797" cy="1810370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2097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5"/>
                                        <p:tgtEl>
                                          <p:spTgt spid="209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7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2" grpId="0"/>
      <p:bldP spid="10486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0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296692" y="-155955"/>
            <a:ext cx="12785383" cy="7190932"/>
          </a:xfrm>
          <a:prstGeom prst="rect"/>
        </p:spPr>
      </p:pic>
      <p:sp>
        <p:nvSpPr>
          <p:cNvPr id="1048607" name="文本框 42"/>
          <p:cNvSpPr txBox="1"/>
          <p:nvPr/>
        </p:nvSpPr>
        <p:spPr>
          <a:xfrm>
            <a:off x="2418550" y="986467"/>
            <a:ext cx="6393180" cy="1882140"/>
          </a:xfrm>
          <a:prstGeom prst="rect"/>
          <a:noFill/>
        </p:spPr>
        <p:txBody>
          <a:bodyPr rtlCol="0" wrap="none">
            <a:spAutoFit/>
          </a:bodyPr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và 2 bài 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Cánh diều tuổi thơ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S/146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08" name="文本框 42"/>
          <p:cNvSpPr txBox="1"/>
          <p:nvPr/>
        </p:nvSpPr>
        <p:spPr>
          <a:xfrm>
            <a:off x="1493796" y="4350959"/>
            <a:ext cx="9204405" cy="1691640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36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 giả đã chọn những chi tiết nào để tả cánh diều?</a:t>
            </a:r>
            <a:endParaRPr altLang="zh-CN" b="1" sz="36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201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 flipH="1">
            <a:off x="8236769" y="1549059"/>
            <a:ext cx="3689428" cy="3689428"/>
          </a:xfrm>
          <a:prstGeom prst="rect"/>
        </p:spPr>
      </p:pic>
      <p:pic>
        <p:nvPicPr>
          <p:cNvPr id="2097202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 flipH="1">
            <a:off x="1049674" y="1689349"/>
            <a:ext cx="3479302" cy="3479302"/>
          </a:xfrm>
          <a:prstGeom prst="rect"/>
        </p:spPr>
      </p:pic>
      <p:pic>
        <p:nvPicPr>
          <p:cNvPr id="2097203" name="图片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40251" r="36315" b="60302"/>
          <a:stretch>
            <a:fillRect/>
          </a:stretch>
        </p:blipFill>
        <p:spPr>
          <a:xfrm>
            <a:off x="265802" y="986467"/>
            <a:ext cx="2008373" cy="1756907"/>
          </a:xfrm>
          <a:prstGeom prst="rect"/>
        </p:spPr>
      </p:pic>
      <p:pic>
        <p:nvPicPr>
          <p:cNvPr id="2097204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9578148" y="4351263"/>
            <a:ext cx="3284604" cy="184737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209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5"/>
                                        <p:tgtEl>
                                          <p:spTgt spid="209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7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07" grpId="0"/>
      <p:bldP spid="10486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5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296692" y="-155955"/>
            <a:ext cx="12785383" cy="7190932"/>
          </a:xfrm>
          <a:prstGeom prst="rect"/>
        </p:spPr>
      </p:pic>
      <p:sp>
        <p:nvSpPr>
          <p:cNvPr id="1048612" name="文本框 42"/>
          <p:cNvSpPr txBox="1"/>
          <p:nvPr/>
        </p:nvSpPr>
        <p:spPr>
          <a:xfrm>
            <a:off x="862348" y="1079288"/>
            <a:ext cx="5971508" cy="2736775"/>
          </a:xfrm>
          <a:prstGeom prst="rect"/>
          <a:noFill/>
        </p:spPr>
        <p:txBody>
          <a:bodyPr rtlCol="0" wrap="none">
            <a:spAutoFit/>
          </a:bodyPr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Kéo co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S/155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13" name="文本框 42"/>
          <p:cNvSpPr txBox="1"/>
          <p:nvPr/>
        </p:nvSpPr>
        <p:spPr>
          <a:xfrm>
            <a:off x="1289823" y="4410324"/>
            <a:ext cx="9612351" cy="810350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36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hiểu cách chơi kéo co như thế nào?</a:t>
            </a:r>
            <a:endParaRPr altLang="zh-CN" b="1" sz="36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206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5410286" y="-155955"/>
            <a:ext cx="6781714" cy="6781714"/>
          </a:xfrm>
          <a:prstGeom prst="rect"/>
        </p:spPr>
      </p:pic>
      <p:pic>
        <p:nvPicPr>
          <p:cNvPr id="2097207" name="图片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l="60705" r="20985" b="64783"/>
          <a:stretch>
            <a:fillRect/>
          </a:stretch>
        </p:blipFill>
        <p:spPr>
          <a:xfrm>
            <a:off x="-177361" y="2100054"/>
            <a:ext cx="1822772" cy="1810370"/>
          </a:xfrm>
          <a:prstGeom prst="rect"/>
        </p:spPr>
      </p:pic>
      <p:pic>
        <p:nvPicPr>
          <p:cNvPr id="2097208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9578148" y="4351263"/>
            <a:ext cx="3284604" cy="184737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2097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4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104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2" grpId="0"/>
      <p:bldP spid="10486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9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296692" y="-155955"/>
            <a:ext cx="12785383" cy="7190932"/>
          </a:xfrm>
          <a:prstGeom prst="rect"/>
        </p:spPr>
      </p:pic>
      <p:sp>
        <p:nvSpPr>
          <p:cNvPr id="1048617" name="文本框 42"/>
          <p:cNvSpPr txBox="1"/>
          <p:nvPr/>
        </p:nvSpPr>
        <p:spPr>
          <a:xfrm>
            <a:off x="3034906" y="702736"/>
            <a:ext cx="6122189" cy="2736775"/>
          </a:xfrm>
          <a:prstGeom prst="rect"/>
          <a:noFill/>
        </p:spPr>
        <p:txBody>
          <a:bodyPr rtlCol="0" wrap="none">
            <a:spAutoFit/>
          </a:bodyPr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 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 Đất Nung (tt)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S/138, 139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18" name="文本框 42"/>
          <p:cNvSpPr txBox="1"/>
          <p:nvPr/>
        </p:nvSpPr>
        <p:spPr>
          <a:xfrm>
            <a:off x="1493796" y="4350959"/>
            <a:ext cx="9204405" cy="810350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36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kể lại tai nạn của hai người bột.</a:t>
            </a:r>
            <a:endParaRPr altLang="zh-CN" b="1" sz="36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210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7966127" y="1099479"/>
            <a:ext cx="3689428" cy="3689428"/>
          </a:xfrm>
          <a:prstGeom prst="rect"/>
        </p:spPr>
      </p:pic>
      <p:pic>
        <p:nvPicPr>
          <p:cNvPr id="2097211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853550" y="1099479"/>
            <a:ext cx="3479302" cy="3479302"/>
          </a:xfrm>
          <a:prstGeom prst="rect"/>
        </p:spPr>
      </p:pic>
      <p:pic>
        <p:nvPicPr>
          <p:cNvPr id="2097212" name="图片 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4" cstate="print"/>
          <a:srcRect l="81626" b="62018"/>
          <a:stretch>
            <a:fillRect/>
          </a:stretch>
        </p:blipFill>
        <p:spPr>
          <a:xfrm>
            <a:off x="0" y="1375935"/>
            <a:ext cx="1734151" cy="1851102"/>
          </a:xfrm>
          <a:prstGeom prst="rect"/>
        </p:spPr>
      </p:pic>
      <p:pic>
        <p:nvPicPr>
          <p:cNvPr id="2097213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6" cstate="print"/>
          <a:stretch>
            <a:fillRect/>
          </a:stretch>
        </p:blipFill>
        <p:spPr>
          <a:xfrm>
            <a:off x="9682764" y="4450117"/>
            <a:ext cx="3284604" cy="184737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209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5"/>
                                        <p:tgtEl>
                                          <p:spTgt spid="209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7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104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10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17" grpId="0"/>
      <p:bldP spid="10486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4" name="Picture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296692" y="-155955"/>
            <a:ext cx="12785383" cy="7190932"/>
          </a:xfrm>
          <a:prstGeom prst="rect"/>
        </p:spPr>
      </p:pic>
      <p:sp>
        <p:nvSpPr>
          <p:cNvPr id="1048622" name="文本框 42"/>
          <p:cNvSpPr txBox="1"/>
          <p:nvPr/>
        </p:nvSpPr>
        <p:spPr>
          <a:xfrm>
            <a:off x="1284823" y="1387463"/>
            <a:ext cx="6421951" cy="2736775"/>
          </a:xfrm>
          <a:prstGeom prst="rect"/>
          <a:noFill/>
        </p:spPr>
        <p:txBody>
          <a:bodyPr rtlCol="0" wrap="none">
            <a:spAutoFit/>
          </a:bodyPr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hãy đọc đoạn 1 bài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9E070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 nhiều mặt trăng (tt)</a:t>
            </a:r>
          </a:p>
          <a:p>
            <a:pPr algn="ctr">
              <a:lnSpc>
                <a:spcPct val="150000"/>
              </a:lnSpc>
            </a:pPr>
            <a:r>
              <a:rPr altLang="zh-CN" b="1" sz="40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S/168</a:t>
            </a:r>
            <a:endParaRPr altLang="en-US" b="1" sz="4000" lang="zh-CN">
              <a:solidFill>
                <a:srgbClr val="25481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8623" name="文本框 42"/>
          <p:cNvSpPr txBox="1"/>
          <p:nvPr/>
        </p:nvSpPr>
        <p:spPr>
          <a:xfrm>
            <a:off x="2092931" y="4464600"/>
            <a:ext cx="6693029" cy="810350"/>
          </a:xfrm>
          <a:prstGeom prst="rect"/>
          <a:noFill/>
        </p:spPr>
        <p:txBody>
          <a:bodyPr rtlCol="0" wrap="square">
            <a:spAutoFit/>
          </a:bodyPr>
          <a:p>
            <a:pPr>
              <a:lnSpc>
                <a:spcPct val="150000"/>
              </a:lnSpc>
            </a:pPr>
            <a:r>
              <a:rPr altLang="zh-CN" b="1" sz="3600" lang="en-US">
                <a:solidFill>
                  <a:srgbClr val="25481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vua lo lắng về điều gì?</a:t>
            </a:r>
            <a:endParaRPr altLang="zh-CN" b="1" sz="3600" lang="vi-VN">
              <a:solidFill>
                <a:srgbClr val="25481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97215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tretch>
            <a:fillRect/>
          </a:stretch>
        </p:blipFill>
        <p:spPr>
          <a:xfrm>
            <a:off x="7108770" y="494125"/>
            <a:ext cx="4667488" cy="4667488"/>
          </a:xfrm>
          <a:prstGeom prst="rect"/>
        </p:spPr>
      </p:pic>
      <p:pic>
        <p:nvPicPr>
          <p:cNvPr id="2097216" name="图片 3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 cstate="print"/>
          <a:srcRect t="55763" r="85682" b="3177"/>
          <a:stretch>
            <a:fillRect/>
          </a:stretch>
        </p:blipFill>
        <p:spPr>
          <a:xfrm>
            <a:off x="0" y="704210"/>
            <a:ext cx="1434116" cy="2123659"/>
          </a:xfrm>
          <a:prstGeom prst="rect"/>
        </p:spPr>
      </p:pic>
      <p:pic>
        <p:nvPicPr>
          <p:cNvPr id="2097217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9578148" y="4351263"/>
            <a:ext cx="3284604" cy="1847374"/>
          </a:xfrm>
          <a:prstGeom prst="rect"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 id="7"/>
                                        <p:tgtEl>
                                          <p:spTgt spid="2097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97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97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0" nodeType="with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dur="500" id="12"/>
                                        <p:tgtEl>
                                          <p:spTgt spid="2097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3">
                            <p:stCondLst>
                              <p:cond delay="1000"/>
                            </p:stCondLst>
                            <p:childTnLst>
                              <p:par>
                                <p:cTn fill="hold" grpId="0" id="14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6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104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2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3"/>
                                        <p:tgtEl>
                                          <p:spTgt spid="1048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622" grpId="0"/>
      <p:bldP spid="1048623" grpId="0"/>
    </p:bldLst>
  </p:timing>
</p:sld>
</file>

<file path=ppt/theme/theme1.xml><?xml version="1.0" encoding="utf-8"?>
<a:theme xmlns:a="http://schemas.openxmlformats.org/drawingml/2006/main" name="www.99ppt.com">
  <a:themeElements>
    <a:clrScheme name="自定义 2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 主题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3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4.xml><?xml version="1.0" encoding="utf-8"?>
<a:theme xmlns:a="http://schemas.openxmlformats.org/drawingml/2006/main" name="Office 主题​​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Company>S</Company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K</dc:title>
  <dc:creator>KTUTS</dc:creator>
  <cp:lastModifiedBy>PHAN HOÀNG PHƯỚC HẠNH</cp:lastModifiedBy>
  <dcterms:created xsi:type="dcterms:W3CDTF">2019-04-23T00:05:00Z</dcterms:created>
  <dcterms:modified xsi:type="dcterms:W3CDTF">2022-01-06T04:57:21Z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