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708" r:id="rId3"/>
    <p:sldMasterId id="2147483724" r:id="rId4"/>
    <p:sldMasterId id="2147483752" r:id="rId5"/>
    <p:sldMasterId id="2147483764" r:id="rId6"/>
    <p:sldMasterId id="2147483804" r:id="rId7"/>
  </p:sldMasterIdLst>
  <p:notesMasterIdLst>
    <p:notesMasterId r:id="rId15"/>
  </p:notesMasterIdLst>
  <p:sldIdLst>
    <p:sldId id="278" r:id="rId8"/>
    <p:sldId id="256" r:id="rId9"/>
    <p:sldId id="260" r:id="rId10"/>
    <p:sldId id="277" r:id="rId11"/>
    <p:sldId id="263" r:id="rId12"/>
    <p:sldId id="26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7E0C6-F876-44CE-84FD-159B7DD7DBF5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83A49-AFD1-41E4-A2E1-C53435EA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6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09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78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FD3AD-076E-49B0-8585-5DBCA3F19B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67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8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8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3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672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071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6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3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98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7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4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65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061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2704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8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5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0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77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8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79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886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72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1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503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5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47606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8575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01517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869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997883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938649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395498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50853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97331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080058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151046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693875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186" y="-2679814"/>
            <a:ext cx="6883629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186" y="-2679814"/>
            <a:ext cx="6883629" cy="121920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8589" y="-2861114"/>
            <a:ext cx="6768654" cy="12785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5645" y="-1879593"/>
            <a:ext cx="6967703" cy="104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3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760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950" y="-2664051"/>
            <a:ext cx="6852100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5DE2-3D32-4EBB-BC87-35CA6B443A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2BE-07B9-48AC-9CCA-C56924097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4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5DE2-3D32-4EBB-BC87-35CA6B443A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2BE-07B9-48AC-9CCA-C56924097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64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5DE2-3D32-4EBB-BC87-35CA6B443A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2BE-07B9-48AC-9CCA-C56924097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18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5DE2-3D32-4EBB-BC87-35CA6B443A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2BE-07B9-48AC-9CCA-C56924097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37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5DE2-3D32-4EBB-BC87-35CA6B443A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2BE-07B9-48AC-9CCA-C56924097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9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5DE2-3D32-4EBB-BC87-35CA6B443A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2BE-07B9-48AC-9CCA-C56924097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20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5DE2-3D32-4EBB-BC87-35CA6B443A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2BE-07B9-48AC-9CCA-C56924097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65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5DE2-3D32-4EBB-BC87-35CA6B443A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2BE-07B9-48AC-9CCA-C56924097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08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653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9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54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40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4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9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5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9386-7F85-4460-AF61-65A2F2F4818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396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63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99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9386-7F85-4460-AF61-65A2F2F4818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08F0-DF6F-4249-B104-1A92F3DD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4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2022/1/13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5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62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F5DE2-3D32-4EBB-BC87-35CA6B443A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5B2BE-07B9-48AC-9CCA-C56924097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96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E3E6F-DAE1-4F34-A6AF-636EA22045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D485-99CD-4423-90E1-03335F6FFA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32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539" y="2428875"/>
            <a:ext cx="794640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Arial-SGK-TV" pitchFamily="2" charset="0"/>
                <a:cs typeface="Arial-SGK-TV" pitchFamily="2" charset="0"/>
              </a:rPr>
              <a:t>ÔN TẬP GIỮA HỌC 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KÌ 1</a:t>
            </a:r>
          </a:p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166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19115" y="245963"/>
            <a:ext cx="887105" cy="68203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tx1"/>
                </a:solidFill>
                <a:latin typeface="UTM Avo"/>
              </a:rPr>
              <a:t>1</a:t>
            </a:r>
            <a:endParaRPr lang="en-US" sz="3200" b="1" dirty="0">
              <a:latin typeface="UTM Av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9174" y="368793"/>
            <a:ext cx="791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>
                <a:latin typeface="UTM Avo"/>
              </a:rPr>
              <a:t>Đố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em</a:t>
            </a:r>
            <a:r>
              <a:rPr lang="en-AU" sz="3200" b="1" dirty="0">
                <a:latin typeface="UTM Avo"/>
              </a:rPr>
              <a:t>: </a:t>
            </a:r>
            <a:r>
              <a:rPr lang="en-AU" sz="3200" b="1" dirty="0" err="1">
                <a:latin typeface="UTM Avo"/>
              </a:rPr>
              <a:t>Mỗi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toa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tàu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dưới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đây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chở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gì</a:t>
            </a:r>
            <a:r>
              <a:rPr lang="en-AU" sz="3200" b="1" dirty="0">
                <a:latin typeface="UTM Avo"/>
              </a:rPr>
              <a:t> ?</a:t>
            </a:r>
            <a:endParaRPr lang="en-US" sz="3200" b="1" dirty="0">
              <a:latin typeface="UTM Avo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6099" y="967344"/>
            <a:ext cx="10628693" cy="2840813"/>
            <a:chOff x="439756" y="680169"/>
            <a:chExt cx="10628693" cy="28408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28"/>
            <a:stretch/>
          </p:blipFill>
          <p:spPr>
            <a:xfrm>
              <a:off x="439756" y="805230"/>
              <a:ext cx="7178723" cy="264801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7" r="23662" b="13628"/>
            <a:stretch/>
          </p:blipFill>
          <p:spPr>
            <a:xfrm>
              <a:off x="7529671" y="680169"/>
              <a:ext cx="3538778" cy="2840813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2956448" y="2518307"/>
              <a:ext cx="1345789" cy="51861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b="1" dirty="0">
                  <a:solidFill>
                    <a:schemeClr val="tx1"/>
                  </a:solidFill>
                  <a:latin typeface="UTM Avo"/>
                </a:rPr>
                <a:t>1. </a:t>
              </a:r>
              <a:r>
                <a:rPr lang="en-AU" sz="2800" b="1" dirty="0" err="1">
                  <a:solidFill>
                    <a:schemeClr val="tx1"/>
                  </a:solidFill>
                  <a:latin typeface="UTM Avo"/>
                </a:rPr>
                <a:t>uôc</a:t>
              </a:r>
              <a:endParaRPr lang="en-US" sz="2800" b="1" dirty="0">
                <a:solidFill>
                  <a:schemeClr val="tx1"/>
                </a:solidFill>
                <a:latin typeface="UTM Avo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424316" y="2564136"/>
              <a:ext cx="1454533" cy="51861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 dirty="0">
                  <a:solidFill>
                    <a:schemeClr val="tx1"/>
                  </a:solidFill>
                  <a:latin typeface="UTM Avo"/>
                </a:rPr>
                <a:t>2. </a:t>
              </a:r>
              <a:r>
                <a:rPr lang="en-AU" sz="2400" b="1" dirty="0" err="1">
                  <a:solidFill>
                    <a:schemeClr val="tx1"/>
                  </a:solidFill>
                  <a:latin typeface="UTM Avo"/>
                </a:rPr>
                <a:t>ương</a:t>
              </a:r>
              <a:endParaRPr lang="en-US" sz="2400" b="1" dirty="0">
                <a:solidFill>
                  <a:schemeClr val="tx1"/>
                </a:solidFill>
                <a:latin typeface="UTM Avo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169391" y="2564136"/>
              <a:ext cx="1201005" cy="51861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 dirty="0">
                  <a:solidFill>
                    <a:schemeClr val="tx1"/>
                  </a:solidFill>
                  <a:latin typeface="UTM Avo"/>
                </a:rPr>
                <a:t>3</a:t>
              </a:r>
              <a:r>
                <a:rPr lang="en-AU" sz="2800" b="1" dirty="0">
                  <a:solidFill>
                    <a:schemeClr val="tx1"/>
                  </a:solidFill>
                  <a:latin typeface="UTM Avo"/>
                </a:rPr>
                <a:t>. </a:t>
              </a:r>
              <a:r>
                <a:rPr lang="en-AU" sz="2800" b="1" dirty="0" err="1">
                  <a:solidFill>
                    <a:schemeClr val="tx1"/>
                  </a:solidFill>
                  <a:latin typeface="UTM Avo"/>
                </a:rPr>
                <a:t>uôt</a:t>
              </a:r>
              <a:endParaRPr lang="en-US" sz="2800" b="1" dirty="0">
                <a:solidFill>
                  <a:schemeClr val="tx1"/>
                </a:solidFill>
                <a:latin typeface="UTM Avo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811342" y="2564136"/>
              <a:ext cx="1392886" cy="51861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 dirty="0">
                  <a:solidFill>
                    <a:schemeClr val="tx1"/>
                  </a:solidFill>
                  <a:latin typeface="UTM Avo"/>
                </a:rPr>
                <a:t>4</a:t>
              </a:r>
              <a:r>
                <a:rPr lang="en-AU" sz="2800" b="1" dirty="0">
                  <a:solidFill>
                    <a:schemeClr val="tx1"/>
                  </a:solidFill>
                  <a:latin typeface="UTM Avo"/>
                </a:rPr>
                <a:t>. </a:t>
              </a:r>
              <a:r>
                <a:rPr lang="en-AU" sz="2800" b="1" dirty="0" err="1">
                  <a:solidFill>
                    <a:schemeClr val="tx1"/>
                  </a:solidFill>
                  <a:latin typeface="UTM Avo"/>
                </a:rPr>
                <a:t>ươp</a:t>
              </a:r>
              <a:endParaRPr lang="en-US" sz="2800" b="1" dirty="0">
                <a:solidFill>
                  <a:schemeClr val="tx1"/>
                </a:solidFill>
                <a:latin typeface="UTM Avo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644908" y="2518307"/>
              <a:ext cx="1373622" cy="51861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b="1" dirty="0">
                  <a:solidFill>
                    <a:schemeClr val="tx1"/>
                  </a:solidFill>
                  <a:latin typeface="UTM Avo"/>
                </a:rPr>
                <a:t>5</a:t>
              </a:r>
              <a:r>
                <a:rPr lang="en-AU" sz="2800" b="1" dirty="0">
                  <a:solidFill>
                    <a:schemeClr val="tx1"/>
                  </a:solidFill>
                  <a:latin typeface="UTM Avo"/>
                </a:rPr>
                <a:t>. </a:t>
              </a:r>
              <a:r>
                <a:rPr lang="en-AU" sz="2800" b="1" dirty="0" err="1">
                  <a:solidFill>
                    <a:schemeClr val="tx1"/>
                  </a:solidFill>
                  <a:latin typeface="UTM Avo"/>
                </a:rPr>
                <a:t>ưng</a:t>
              </a:r>
              <a:endParaRPr lang="en-US" sz="2800" b="1" dirty="0">
                <a:solidFill>
                  <a:schemeClr val="tx1"/>
                </a:solidFill>
                <a:latin typeface="UTM Avo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19" y="4562950"/>
            <a:ext cx="1348495" cy="9531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8739" y="5638093"/>
            <a:ext cx="133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>
                <a:latin typeface="UTM Avo"/>
              </a:rPr>
              <a:t>thuốc</a:t>
            </a:r>
            <a:endParaRPr lang="en-US" sz="3200" b="1" dirty="0">
              <a:latin typeface="UTM Avo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599" y="4511661"/>
            <a:ext cx="1276350" cy="11620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36914" y="5399386"/>
            <a:ext cx="1337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err="1">
                <a:latin typeface="UTM Avo"/>
              </a:rPr>
              <a:t>dưa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chuột</a:t>
            </a:r>
            <a:endParaRPr lang="en-US" sz="3200" b="1" dirty="0">
              <a:latin typeface="UTM Avo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673" y="4670564"/>
            <a:ext cx="1386973" cy="10751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065673" y="5878181"/>
            <a:ext cx="1653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>
                <a:latin typeface="UTM Avo"/>
              </a:rPr>
              <a:t>đường</a:t>
            </a:r>
            <a:endParaRPr lang="en-US" sz="3200" b="1" dirty="0">
              <a:latin typeface="UTM Avo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0446" y="4562950"/>
            <a:ext cx="1712998" cy="12382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209058" y="5801200"/>
            <a:ext cx="160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>
                <a:latin typeface="UTM Avo"/>
              </a:rPr>
              <a:t>mướp</a:t>
            </a:r>
            <a:endParaRPr lang="en-US" sz="3200" b="1" dirty="0">
              <a:latin typeface="UTM Avo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3760" y="4559286"/>
            <a:ext cx="1593910" cy="11144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79976" y="5638092"/>
            <a:ext cx="133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>
                <a:latin typeface="UTM Avo"/>
              </a:rPr>
              <a:t>trứng</a:t>
            </a:r>
            <a:endParaRPr lang="en-US" sz="3200" b="1" dirty="0">
              <a:latin typeface="UTM Avo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79" l="39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3886" y="4559286"/>
            <a:ext cx="1607895" cy="118147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53673" y="5801199"/>
            <a:ext cx="171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err="1">
                <a:latin typeface="UTM Avo"/>
              </a:rPr>
              <a:t>cá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ướp</a:t>
            </a:r>
            <a:endParaRPr lang="en-US" sz="3200" b="1" dirty="0">
              <a:latin typeface="UTM Avo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828800" y="3580327"/>
            <a:ext cx="2236873" cy="9789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61386" y="3515932"/>
            <a:ext cx="3760631" cy="9957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4" idx="2"/>
          </p:cNvCxnSpPr>
          <p:nvPr/>
        </p:nvCxnSpPr>
        <p:spPr>
          <a:xfrm flipV="1">
            <a:off x="5087155" y="3369926"/>
            <a:ext cx="290771" cy="13006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122017" y="3515932"/>
            <a:ext cx="1519707" cy="9957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937938" y="3515932"/>
            <a:ext cx="1725769" cy="10433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641724" y="3515932"/>
            <a:ext cx="2150772" cy="10433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4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10" t="-313" r="4358" b="-2095"/>
          <a:stretch/>
        </p:blipFill>
        <p:spPr>
          <a:xfrm>
            <a:off x="9335185" y="848139"/>
            <a:ext cx="2631527" cy="2591097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8080" y="517759"/>
            <a:ext cx="6133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AU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AU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AU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cung</a:t>
            </a:r>
            <a:r>
              <a:rPr lang="en-AU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trăng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064" y="1542197"/>
            <a:ext cx="88921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320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 smtClean="0">
                <a:latin typeface="Arial-SGK-TV" pitchFamily="2" charset="0"/>
                <a:cs typeface="Arial-SGK-TV" pitchFamily="2" charset="0"/>
              </a:rPr>
              <a:t>đê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AU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trăng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thường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chỉ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Bi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ba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bóng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đen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mờ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trăng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giống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gốc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đa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nghé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 smtClean="0">
                <a:latin typeface="Arial-SGK-TV" pitchFamily="2" charset="0"/>
                <a:cs typeface="Arial-SGK-TV" pitchFamily="2" charset="0"/>
              </a:rPr>
              <a:t>chú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 smtClean="0">
                <a:latin typeface="Arial-SGK-TV" pitchFamily="2" charset="0"/>
                <a:cs typeface="Arial-SGK-TV" pitchFamily="2" charset="0"/>
              </a:rPr>
              <a:t>bé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AU" sz="320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Xưa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kia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trần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gian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cơn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cuốn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cùng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gốc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đa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nghé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cung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trăng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đó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AU" sz="3200" dirty="0" err="1" smtClean="0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AU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 smtClean="0">
                <a:latin typeface="Arial-SGK-TV" pitchFamily="2" charset="0"/>
                <a:cs typeface="Arial-SGK-TV" pitchFamily="2" charset="0"/>
              </a:rPr>
              <a:t>bé</a:t>
            </a:r>
            <a:r>
              <a:rPr lang="en-AU" sz="3200" smtClean="0">
                <a:latin typeface="Arial-SGK-TV" pitchFamily="2" charset="0"/>
                <a:cs typeface="Arial-SGK-TV" pitchFamily="2" charset="0"/>
              </a:rPr>
              <a:t> không</a:t>
            </a:r>
            <a:r>
              <a:rPr lang="en-AU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AU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AU" sz="3200" dirty="0" err="1">
                <a:latin typeface="Arial-SGK-TV" pitchFamily="2" charset="0"/>
                <a:cs typeface="Arial-SGK-TV" pitchFamily="2" charset="0"/>
              </a:rPr>
              <a:t>nữa</a:t>
            </a:r>
            <a:r>
              <a:rPr lang="en-AU" sz="32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AU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885" y="12651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8339" y="19128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18" y="29775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3714" y="288291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7589" y="39132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5281" y="391322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03433" y="446701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828"/>
            <a:ext cx="12427160" cy="27981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06948" y="2379030"/>
            <a:ext cx="136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err="1">
                <a:solidFill>
                  <a:srgbClr val="FF0000"/>
                </a:solidFill>
                <a:latin typeface="UTM Avo"/>
              </a:rPr>
              <a:t>ngh</a:t>
            </a:r>
            <a:endParaRPr lang="en-US" sz="3600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1208" y="2379031"/>
            <a:ext cx="136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err="1">
                <a:solidFill>
                  <a:srgbClr val="FF0000"/>
                </a:solidFill>
                <a:latin typeface="UTM Avo"/>
              </a:rPr>
              <a:t>ngh</a:t>
            </a:r>
            <a:endParaRPr lang="en-US" sz="3600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09260" y="2424271"/>
            <a:ext cx="136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rgbClr val="FF0000"/>
                </a:solidFill>
                <a:latin typeface="UTM Avo"/>
              </a:rPr>
              <a:t>ng</a:t>
            </a:r>
            <a:endParaRPr lang="en-US" sz="3600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3412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2" y="3358204"/>
            <a:ext cx="1953349" cy="33688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84520" y="510978"/>
            <a:ext cx="4608512" cy="946991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30000"/>
              </a:lnSpc>
              <a:defRPr/>
            </a:pPr>
            <a:r>
              <a:rPr lang="en-AU" altLang="zh-CN" sz="4800" kern="0" dirty="0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4. </a:t>
            </a:r>
            <a:r>
              <a:rPr lang="en-AU" altLang="zh-CN" sz="4800" kern="0" dirty="0" err="1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Tâp</a:t>
            </a:r>
            <a:r>
              <a:rPr lang="en-AU" altLang="zh-CN" sz="4800" kern="0" dirty="0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AU" altLang="zh-CN" sz="4800" kern="0" dirty="0" err="1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chép</a:t>
            </a:r>
            <a:endParaRPr lang="zh-CN" altLang="en-US" sz="4800" kern="0" dirty="0">
              <a:solidFill>
                <a:srgbClr val="FFFFFF"/>
              </a:solidFill>
              <a:latin typeface="UTM Avo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912" y="4166233"/>
            <a:ext cx="2938049" cy="25607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2866" y="2593075"/>
            <a:ext cx="8616286" cy="887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err="1">
                <a:solidFill>
                  <a:schemeClr val="bg1"/>
                </a:solidFill>
                <a:latin typeface="UTM Avo"/>
              </a:rPr>
              <a:t>Chú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bé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trên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cung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trăng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rất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nhớ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UTM Avo"/>
              </a:rPr>
              <a:t>nhà</a:t>
            </a:r>
            <a:r>
              <a:rPr lang="en-AU" sz="3600" dirty="0">
                <a:solidFill>
                  <a:schemeClr val="bg1"/>
                </a:solidFill>
                <a:latin typeface="UTM Avo"/>
              </a:rPr>
              <a:t>.</a:t>
            </a:r>
            <a:endParaRPr lang="en-US" sz="3600" dirty="0">
              <a:solidFill>
                <a:schemeClr val="bg1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5745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34269" y="655094"/>
            <a:ext cx="6400800" cy="9416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chemeClr val="tx1"/>
                </a:solidFill>
                <a:latin typeface="UTM Avo"/>
              </a:rPr>
              <a:t>I. ĐỌC THÀNH TIẾNG</a:t>
            </a:r>
            <a:endParaRPr lang="en-US" sz="2800" b="1" dirty="0">
              <a:solidFill>
                <a:schemeClr val="tx1"/>
              </a:solidFill>
              <a:latin typeface="UTM Avo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904" y="1596787"/>
            <a:ext cx="723331" cy="6005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tx1"/>
                </a:solidFill>
                <a:latin typeface="UTM Avo"/>
              </a:rPr>
              <a:t>1</a:t>
            </a:r>
            <a:endParaRPr lang="en-US" sz="3200" b="1" dirty="0">
              <a:solidFill>
                <a:schemeClr val="tx1"/>
              </a:solidFill>
              <a:latin typeface="UTM Av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235" y="1626161"/>
            <a:ext cx="180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>
                <a:latin typeface="UTM Avo"/>
              </a:rPr>
              <a:t>Tỏ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vẻ</a:t>
            </a:r>
            <a:endParaRPr lang="en-US" sz="3200" b="1" dirty="0">
              <a:latin typeface="UTM Avo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88" b="70215" l="0" r="93056"/>
                    </a14:imgEffect>
                  </a14:imgLayer>
                </a14:imgProps>
              </a:ext>
            </a:extLst>
          </a:blip>
          <a:srcRect t="29861" r="5967" b="29514"/>
          <a:stretch/>
        </p:blipFill>
        <p:spPr bwMode="auto">
          <a:xfrm>
            <a:off x="8025666" y="1596787"/>
            <a:ext cx="4029075" cy="3488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1739" y="1626161"/>
            <a:ext cx="631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>
                <a:latin typeface="UTM Avo"/>
              </a:rPr>
              <a:t>Một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trí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khôn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hơn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trăm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trí</a:t>
            </a:r>
            <a:r>
              <a:rPr lang="en-AU" sz="3200" b="1" dirty="0">
                <a:latin typeface="UTM Avo"/>
              </a:rPr>
              <a:t> </a:t>
            </a:r>
            <a:r>
              <a:rPr lang="en-AU" sz="3200" b="1" dirty="0" err="1">
                <a:latin typeface="UTM Avo"/>
              </a:rPr>
              <a:t>khôn</a:t>
            </a:r>
            <a:endParaRPr lang="en-US" sz="3200" b="1" dirty="0">
              <a:latin typeface="UTM Av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2016" y="2361063"/>
            <a:ext cx="65918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UTM Avo"/>
              </a:rPr>
              <a:t>	</a:t>
            </a:r>
            <a:r>
              <a:rPr lang="en-AU" sz="2800" b="1" dirty="0" err="1">
                <a:latin typeface="UTM Avo"/>
              </a:rPr>
              <a:t>Chồn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và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gà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rừng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là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bạn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thân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nhưng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chồn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vẫn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ngầm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xem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thường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gà</a:t>
            </a:r>
            <a:r>
              <a:rPr lang="en-AU" sz="2800" b="1" dirty="0">
                <a:latin typeface="UTM Avo"/>
              </a:rPr>
              <a:t>, </a:t>
            </a:r>
            <a:r>
              <a:rPr lang="en-AU" sz="2800" b="1" dirty="0" err="1">
                <a:latin typeface="UTM Avo"/>
              </a:rPr>
              <a:t>Một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hôm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chồn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tỏ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vẻ</a:t>
            </a:r>
            <a:r>
              <a:rPr lang="en-AU" sz="2800" b="1" dirty="0">
                <a:latin typeface="UTM Avo"/>
              </a:rPr>
              <a:t>:</a:t>
            </a:r>
          </a:p>
          <a:p>
            <a:r>
              <a:rPr lang="en-AU" sz="2800" b="1" dirty="0">
                <a:latin typeface="UTM Avo"/>
              </a:rPr>
              <a:t>	- </a:t>
            </a:r>
            <a:r>
              <a:rPr lang="en-AU" sz="2800" b="1" dirty="0" err="1">
                <a:latin typeface="UTM Avo"/>
              </a:rPr>
              <a:t>Gà</a:t>
            </a:r>
            <a:r>
              <a:rPr lang="en-AU" sz="2800" b="1" dirty="0">
                <a:latin typeface="UTM Avo"/>
              </a:rPr>
              <a:t> à, </a:t>
            </a:r>
            <a:r>
              <a:rPr lang="en-AU" sz="2800" b="1" dirty="0" err="1">
                <a:latin typeface="UTM Avo"/>
              </a:rPr>
              <a:t>bạn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có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trí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khôn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chứ</a:t>
            </a:r>
            <a:r>
              <a:rPr lang="en-AU" sz="2800" b="1" dirty="0">
                <a:latin typeface="UTM Avo"/>
              </a:rPr>
              <a:t>?</a:t>
            </a:r>
          </a:p>
          <a:p>
            <a:r>
              <a:rPr lang="en-AU" sz="2800" b="1" dirty="0">
                <a:latin typeface="UTM Avo"/>
              </a:rPr>
              <a:t>	- </a:t>
            </a:r>
            <a:r>
              <a:rPr lang="en-AU" sz="2800" b="1" dirty="0" err="1">
                <a:latin typeface="UTM Avo"/>
              </a:rPr>
              <a:t>Chỉ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có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tí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ti</a:t>
            </a:r>
            <a:r>
              <a:rPr lang="en-AU" sz="2800" b="1" dirty="0">
                <a:latin typeface="UTM Avo"/>
              </a:rPr>
              <a:t> – </a:t>
            </a:r>
            <a:r>
              <a:rPr lang="en-AU" sz="2800" b="1" dirty="0" err="1">
                <a:latin typeface="UTM Avo"/>
              </a:rPr>
              <a:t>Gà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đáp</a:t>
            </a:r>
            <a:endParaRPr lang="en-AU" sz="2800" b="1" dirty="0">
              <a:latin typeface="UTM Avo"/>
            </a:endParaRPr>
          </a:p>
          <a:p>
            <a:r>
              <a:rPr lang="en-AU" sz="2800" b="1" dirty="0">
                <a:latin typeface="UTM Avo"/>
              </a:rPr>
              <a:t>	</a:t>
            </a:r>
            <a:r>
              <a:rPr lang="en-AU" sz="2800" b="1" dirty="0" err="1">
                <a:latin typeface="UTM Avo"/>
              </a:rPr>
              <a:t>Chồn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ra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vẻ</a:t>
            </a:r>
            <a:r>
              <a:rPr lang="en-AU" sz="2800" b="1" dirty="0">
                <a:latin typeface="UTM Avo"/>
              </a:rPr>
              <a:t>:</a:t>
            </a:r>
          </a:p>
          <a:p>
            <a:r>
              <a:rPr lang="en-AU" sz="2800" b="1" dirty="0">
                <a:latin typeface="UTM Avo"/>
              </a:rPr>
              <a:t>	- </a:t>
            </a:r>
            <a:r>
              <a:rPr lang="en-AU" sz="2800" b="1" dirty="0" err="1">
                <a:latin typeface="UTM Avo"/>
              </a:rPr>
              <a:t>Tớ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thì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có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cả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trăm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trí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khôn</a:t>
            </a:r>
            <a:r>
              <a:rPr lang="en-AU" sz="2800" b="1" dirty="0">
                <a:latin typeface="UTM Avo"/>
              </a:rPr>
              <a:t> </a:t>
            </a:r>
            <a:r>
              <a:rPr lang="en-AU" sz="2800" b="1" dirty="0" err="1">
                <a:latin typeface="UTM Avo"/>
              </a:rPr>
              <a:t>cơ</a:t>
            </a:r>
            <a:r>
              <a:rPr lang="en-AU" sz="2800" b="1" dirty="0">
                <a:latin typeface="UTM Avo"/>
              </a:rPr>
              <a:t>.</a:t>
            </a:r>
            <a:endParaRPr lang="en-US" sz="2800" b="1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420671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489FDA36-AAC1-47AB-BFDD-CD62F04A9F0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F7073324-45FD-48DD-BEBE-EC9E3E908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096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809CE88A-B0DD-45AD-B66D-754FBA9CD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913"/>
            <a:stretch/>
          </p:blipFill>
          <p:spPr>
            <a:xfrm>
              <a:off x="0" y="5334000"/>
              <a:ext cx="12192000" cy="1524000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F249620-FB5E-408E-B6B1-9929965F77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20312" r="2025" b="54688"/>
          <a:stretch/>
        </p:blipFill>
        <p:spPr>
          <a:xfrm>
            <a:off x="10210800" y="4912468"/>
            <a:ext cx="1390650" cy="11835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6379EBD-7E38-4853-9A6B-0DE5673874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20312" r="2025" b="54688"/>
          <a:stretch/>
        </p:blipFill>
        <p:spPr>
          <a:xfrm>
            <a:off x="241832" y="5138058"/>
            <a:ext cx="1775791" cy="15113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08F9F8E-3F1E-4E81-8F01-8D744629B3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20312" r="2025" b="54688"/>
          <a:stretch/>
        </p:blipFill>
        <p:spPr>
          <a:xfrm>
            <a:off x="1106318" y="2038350"/>
            <a:ext cx="717709" cy="610816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018740CE-4032-4752-BD9F-DF930BB722B6}"/>
              </a:ext>
            </a:extLst>
          </p:cNvPr>
          <p:cNvSpPr/>
          <p:nvPr/>
        </p:nvSpPr>
        <p:spPr>
          <a:xfrm>
            <a:off x="2186609" y="-1257300"/>
            <a:ext cx="7794172" cy="7067550"/>
          </a:xfrm>
          <a:prstGeom prst="roundRect">
            <a:avLst>
              <a:gd name="adj" fmla="val 93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C0EAA15-EE0A-4909-8DC5-AA231CF1EB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177">
            <a:off x="5694039" y="4535524"/>
            <a:ext cx="1401010" cy="140101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387F4D76-32A6-4C66-83D8-5C5D18EA2E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177">
            <a:off x="7397461" y="2781186"/>
            <a:ext cx="3339681" cy="333968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3381AB9B-1A25-4521-932B-3CBB6A62372F}"/>
              </a:ext>
            </a:extLst>
          </p:cNvPr>
          <p:cNvSpPr txBox="1"/>
          <p:nvPr/>
        </p:nvSpPr>
        <p:spPr>
          <a:xfrm>
            <a:off x="3555754" y="1202616"/>
            <a:ext cx="50558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cs"/>
              </a:rPr>
              <a:t>THANKS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仓耳今楷05-6763 W05" panose="02020400000000000000" pitchFamily="18" charset="-122"/>
              <a:ea typeface="仓耳今楷05-6763 W05" panose="02020400000000000000" pitchFamily="18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0977568-8556-461F-9D6C-6905B5E4271A}"/>
              </a:ext>
            </a:extLst>
          </p:cNvPr>
          <p:cNvSpPr txBox="1"/>
          <p:nvPr/>
        </p:nvSpPr>
        <p:spPr>
          <a:xfrm>
            <a:off x="3957943" y="2817167"/>
            <a:ext cx="427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cs"/>
              </a:rPr>
              <a:t>祝小朋友们六一节日快乐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1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0.9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80006"/>
      </a:accent1>
      <a:accent2>
        <a:srgbClr val="F55050"/>
      </a:accent2>
      <a:accent3>
        <a:srgbClr val="FB7B7B"/>
      </a:accent3>
      <a:accent4>
        <a:srgbClr val="FD6666"/>
      </a:accent4>
      <a:accent5>
        <a:srgbClr val="ED2221"/>
      </a:accent5>
      <a:accent6>
        <a:srgbClr val="D22828"/>
      </a:accent6>
      <a:hlink>
        <a:srgbClr val="B8000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101</Words>
  <Application>Microsoft Office PowerPoint</Application>
  <PresentationFormat>Widescreen</PresentationFormat>
  <Paragraphs>44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微软雅黑</vt:lpstr>
      <vt:lpstr>宋体</vt:lpstr>
      <vt:lpstr>.黑体-日本语</vt:lpstr>
      <vt:lpstr>Arial</vt:lpstr>
      <vt:lpstr>Arial-SGK-TV</vt:lpstr>
      <vt:lpstr>Calibri</vt:lpstr>
      <vt:lpstr>Calibri Light</vt:lpstr>
      <vt:lpstr>inpin heiti</vt:lpstr>
      <vt:lpstr>UTM Avo</vt:lpstr>
      <vt:lpstr>仓耳今楷05-6763 W05</vt:lpstr>
      <vt:lpstr>华康方圆体W7</vt:lpstr>
      <vt:lpstr>等线</vt:lpstr>
      <vt:lpstr>Office Theme</vt:lpstr>
      <vt:lpstr>1_更多模版请关注:尚佳素材公社shop64427429.taobao.com</vt:lpstr>
      <vt:lpstr>3_更多模版请关注:尚佳素材公社shop64427429.taobao.com</vt:lpstr>
      <vt:lpstr>4_更多模版请关注:尚佳素材公社shop64427429.taobao.com</vt:lpstr>
      <vt:lpstr>1_Office 主题</vt:lpstr>
      <vt:lpstr>自定义设计方案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admin</cp:lastModifiedBy>
  <cp:revision>58</cp:revision>
  <dcterms:created xsi:type="dcterms:W3CDTF">2020-08-19T03:03:22Z</dcterms:created>
  <dcterms:modified xsi:type="dcterms:W3CDTF">2022-01-13T04:36:16Z</dcterms:modified>
</cp:coreProperties>
</file>