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346" r:id="rId3"/>
    <p:sldId id="262" r:id="rId4"/>
    <p:sldId id="256" r:id="rId5"/>
    <p:sldId id="257" r:id="rId6"/>
    <p:sldId id="258" r:id="rId7"/>
    <p:sldId id="261" r:id="rId8"/>
    <p:sldId id="303" r:id="rId9"/>
    <p:sldId id="373" r:id="rId10"/>
    <p:sldId id="374" r:id="rId11"/>
    <p:sldId id="351" r:id="rId12"/>
    <p:sldId id="352" r:id="rId13"/>
    <p:sldId id="353" r:id="rId14"/>
    <p:sldId id="366" r:id="rId15"/>
    <p:sldId id="284" r:id="rId16"/>
    <p:sldId id="285" r:id="rId17"/>
    <p:sldId id="360" r:id="rId18"/>
    <p:sldId id="361" r:id="rId19"/>
    <p:sldId id="387" r:id="rId20"/>
    <p:sldId id="365" r:id="rId21"/>
    <p:sldId id="266" r:id="rId22"/>
    <p:sldId id="385" r:id="rId23"/>
    <p:sldId id="386" r:id="rId24"/>
    <p:sldId id="289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98A9-591F-4506-BB40-53D1F4AFB843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7290-4C8A-404D-8CC7-7615324492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5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EE2DC18D-DEE4-444F-936C-0DB71D03C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6912A2A8-1E03-4A06-A742-984D2456D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7F954C09-223C-45AF-B21B-B414EEAA4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7508B55-0F3A-4B15-A495-EAAE3F3C3C2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17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45D18717-F5F0-4035-BF62-D60742B31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902606E3-BC28-494F-8292-F586F01C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8882FB06-F843-402C-B54E-0956D719D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0ABF884-592F-490B-A330-420C356A9996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>
            <a:extLst>
              <a:ext uri="{FF2B5EF4-FFF2-40B4-BE49-F238E27FC236}">
                <a16:creationId xmlns:a16="http://schemas.microsoft.com/office/drawing/2014/main" id="{F0ABA82B-75BC-4C9E-8E48-051837E6A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>
            <a:extLst>
              <a:ext uri="{FF2B5EF4-FFF2-40B4-BE49-F238E27FC236}">
                <a16:creationId xmlns:a16="http://schemas.microsoft.com/office/drawing/2014/main" id="{8E823243-2E93-4171-8289-68EAC5E9C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>
            <a:extLst>
              <a:ext uri="{FF2B5EF4-FFF2-40B4-BE49-F238E27FC236}">
                <a16:creationId xmlns:a16="http://schemas.microsoft.com/office/drawing/2014/main" id="{F51A056B-5FE7-4957-B0AA-F5C45B216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6455115B-15CF-419F-B0AC-18590E86DEE7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25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4116F6BB-6B8A-4A1C-A515-5F567C746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4EA26F71-9501-4267-AA87-5EEE77BF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805C9FC6-8F26-4FDD-B2B2-EBC38B3FE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A0D0D43-8B5F-4193-9D51-D08A42F8BADB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AFB87A0-E359-407F-BE10-E71A98D42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18A509B-204F-4644-8385-6F5EC670F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AB55C3EB-CBDB-499C-A9A9-87D42AB53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D5DBFA2C-7378-408F-A462-81B9618DB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6331B41-1C74-4682-B967-D39A29AE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61FD8B-586D-4838-9ECF-F2409E78849D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9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A2867AA-D761-4E92-BCBB-24DFCF8D9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0657A736-F476-4B32-8E41-3700E54B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9CA519B6-691E-4DD9-B4CA-9BF7BCB8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42F08C6-AEAB-4093-A578-4D5A293860FF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55A971E4-CA76-4376-8D63-434BA321D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1B0444E9-4A51-496C-9ACD-B0AD5F6D7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7D94D10-83BB-407C-8FC0-C35240B0B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B8C2544-3269-4841-AB4B-465255C185B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85415964-7C71-42CD-ABD1-2294754D4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E8C0E491-35A5-4E7D-BD73-19A672450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F5D1634E-AA26-4332-A6E0-7B57527E0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703D90AB-AC4A-42E5-B926-085ECA8BB3B2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36DDD5F9-8A33-4961-8656-98456BEB5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4AA1291D-4502-4F02-9D27-7FB3645A3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F3C43D63-420B-4043-9C0F-A470B4CB1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B9B1C33-481D-4C7F-B066-14B6A778A9F5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13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C5D1B520-DDC6-47BD-B837-B6A377F1F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503A4054-710A-4B24-A3C9-258C1427F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64E860F2-1A0F-499F-BCFE-150163B0F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EFEF2CFE-11C9-45AF-B5A7-47E6DB788781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90B6FDB-DBB9-48C8-8D1C-966AE8238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B302B4-4614-4BE8-858D-092FA3460C44}"/>
              </a:ext>
            </a:extLst>
          </p:cNvPr>
          <p:cNvSpPr/>
          <p:nvPr userDrawn="1"/>
        </p:nvSpPr>
        <p:spPr>
          <a:xfrm>
            <a:off x="511175" y="485775"/>
            <a:ext cx="11169650" cy="588645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41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7.jpe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microsoft.com/office/2007/relationships/hdphoto" Target="../media/hdphoto2.wdp"/><Relationship Id="rId4" Type="http://schemas.openxmlformats.org/officeDocument/2006/relationships/image" Target="../media/image37.jpeg"/><Relationship Id="rId9" Type="http://schemas.openxmlformats.org/officeDocument/2006/relationships/image" Target="../media/image49.pn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slide" Target="slide6.xml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5.gif"/><Relationship Id="rId10" Type="http://schemas.openxmlformats.org/officeDocument/2006/relationships/image" Target="../media/image13.gif"/><Relationship Id="rId4" Type="http://schemas.openxmlformats.org/officeDocument/2006/relationships/image" Target="../media/image4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4.jpg"/><Relationship Id="rId15" Type="http://schemas.openxmlformats.org/officeDocument/2006/relationships/image" Target="../media/image26.png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FBD338-91AF-480F-A690-899CAAF9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65D5DE21-F211-4281-978C-F3E17FCE3CC0}"/>
              </a:ext>
            </a:extLst>
          </p:cNvPr>
          <p:cNvSpPr txBox="1">
            <a:spLocks/>
          </p:cNvSpPr>
          <p:nvPr/>
        </p:nvSpPr>
        <p:spPr>
          <a:xfrm>
            <a:off x="2362200" y="3268663"/>
            <a:ext cx="9759950" cy="1150937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b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</a:b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alt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  <a:t>              </a:t>
            </a:r>
            <a:r>
              <a:rPr lang="en-US" alt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87- 88</a:t>
            </a:r>
            <a:endParaRPr lang="en-US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E90EC-AD51-416E-AD4F-CB35F58DFF2D}"/>
              </a:ext>
            </a:extLst>
          </p:cNvPr>
          <p:cNvSpPr txBox="1"/>
          <p:nvPr/>
        </p:nvSpPr>
        <p:spPr>
          <a:xfrm>
            <a:off x="4800600" y="1524000"/>
            <a:ext cx="24177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54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</a:t>
            </a:r>
          </a:p>
        </p:txBody>
      </p:sp>
      <p:pic>
        <p:nvPicPr>
          <p:cNvPr id="15366" name="Nhạc Nhật Bản Không Lời Hay Nhất - Nhạc Anime Không Lời Nhẹ Nhàng Thư Giãn Cafe Piano Sâu Lắng.mp3">
            <a:hlinkClick r:id="" action="ppaction://media"/>
            <a:extLst>
              <a:ext uri="{FF2B5EF4-FFF2-40B4-BE49-F238E27FC236}">
                <a16:creationId xmlns:a16="http://schemas.microsoft.com/office/drawing/2014/main" id="{D13735EC-5C08-49F3-8D87-E45DED4B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838" y="1130300"/>
            <a:ext cx="5429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36">
            <a:extLst>
              <a:ext uri="{FF2B5EF4-FFF2-40B4-BE49-F238E27FC236}">
                <a16:creationId xmlns:a16="http://schemas.microsoft.com/office/drawing/2014/main" id="{CEBB0A32-1EA9-4155-95B4-2FF72040AEBF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76200"/>
            <a:ext cx="12192000" cy="6858000"/>
            <a:chOff x="-1" y="0"/>
            <a:chExt cx="12192002" cy="6858000"/>
          </a:xfrm>
        </p:grpSpPr>
        <p:pic>
          <p:nvPicPr>
            <p:cNvPr id="28701" name="图片 40">
              <a:extLst>
                <a:ext uri="{FF2B5EF4-FFF2-40B4-BE49-F238E27FC236}">
                  <a16:creationId xmlns:a16="http://schemas.microsoft.com/office/drawing/2014/main" id="{CB5E76FA-5921-42D4-9ED5-DFF8DF056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400CBEA-1A7D-44F3-A2B5-59B802E06013}"/>
                </a:ext>
              </a:extLst>
            </p:cNvPr>
            <p:cNvSpPr/>
            <p:nvPr/>
          </p:nvSpPr>
          <p:spPr>
            <a:xfrm flipV="1">
              <a:off x="-1" y="110172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8675" name="Line 2">
            <a:extLst>
              <a:ext uri="{FF2B5EF4-FFF2-40B4-BE49-F238E27FC236}">
                <a16:creationId xmlns:a16="http://schemas.microsoft.com/office/drawing/2014/main" id="{E044FA93-B728-4CE2-8DC0-466B8CA246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6" name="Text Box 8">
            <a:extLst>
              <a:ext uri="{FF2B5EF4-FFF2-40B4-BE49-F238E27FC236}">
                <a16:creationId xmlns:a16="http://schemas.microsoft.com/office/drawing/2014/main" id="{3904EDB3-5E95-4C19-A732-1420ACA1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28677" name="Text Box 9">
            <a:extLst>
              <a:ext uri="{FF2B5EF4-FFF2-40B4-BE49-F238E27FC236}">
                <a16:creationId xmlns:a16="http://schemas.microsoft.com/office/drawing/2014/main" id="{5D029A97-91EE-4864-94B4-3CF6EC65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id="{A04FADE4-6AC5-43E0-96C2-8DE3B50D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id="{BB308111-E7E2-467C-B50B-C97A14DE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28680" name="Text Box 12">
            <a:extLst>
              <a:ext uri="{FF2B5EF4-FFF2-40B4-BE49-F238E27FC236}">
                <a16:creationId xmlns:a16="http://schemas.microsoft.com/office/drawing/2014/main" id="{F7EBB64C-299F-420B-B3F3-32A5E4B1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Hai hình tam giác bằng nhau</a:t>
            </a:r>
          </a:p>
        </p:txBody>
      </p:sp>
      <p:sp>
        <p:nvSpPr>
          <p:cNvPr id="28681" name="Text Box 18">
            <a:extLst>
              <a:ext uri="{FF2B5EF4-FFF2-40B4-BE49-F238E27FC236}">
                <a16:creationId xmlns:a16="http://schemas.microsoft.com/office/drawing/2014/main" id="{B52F2605-FCF1-4459-8727-C1D77005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Lấy một hình tam giác cắt theo đường cao để thành hai mảnh tam giác 1 và 2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724497CB-FD6A-4D8A-AB8E-34366FCA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2895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nhật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DEDBA7C-E075-4FCF-9F64-DAAAF654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84740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Ghép hai mảnh 1 và 2 vào hình tam giác còn lại để được hình chữ nhật</a:t>
            </a: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797DEE93-40DE-4FF8-A4AD-BA2DD943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29">
            <a:extLst>
              <a:ext uri="{FF2B5EF4-FFF2-40B4-BE49-F238E27FC236}">
                <a16:creationId xmlns:a16="http://schemas.microsoft.com/office/drawing/2014/main" id="{D2A5A9CA-8251-4B5D-8ED4-C37D653930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76475" y="4843463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86" name="Group 30">
            <a:extLst>
              <a:ext uri="{FF2B5EF4-FFF2-40B4-BE49-F238E27FC236}">
                <a16:creationId xmlns:a16="http://schemas.microsoft.com/office/drawing/2014/main" id="{367EFDEF-0970-4608-822C-B00B26A39D1F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800600"/>
            <a:ext cx="2438400" cy="1295400"/>
            <a:chOff x="2352" y="1632"/>
            <a:chExt cx="1536" cy="816"/>
          </a:xfrm>
        </p:grpSpPr>
        <p:sp>
          <p:nvSpPr>
            <p:cNvPr id="28699" name="AutoShape 31">
              <a:extLst>
                <a:ext uri="{FF2B5EF4-FFF2-40B4-BE49-F238E27FC236}">
                  <a16:creationId xmlns:a16="http://schemas.microsoft.com/office/drawing/2014/main" id="{FC70D20C-5DDD-4DE5-B509-48FB22E0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00" name="AutoShape 32">
              <a:extLst>
                <a:ext uri="{FF2B5EF4-FFF2-40B4-BE49-F238E27FC236}">
                  <a16:creationId xmlns:a16="http://schemas.microsoft.com/office/drawing/2014/main" id="{7B6BA961-F404-4D01-B6FD-493A2683C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3">
            <a:extLst>
              <a:ext uri="{FF2B5EF4-FFF2-40B4-BE49-F238E27FC236}">
                <a16:creationId xmlns:a16="http://schemas.microsoft.com/office/drawing/2014/main" id="{EA5C2290-4862-41E5-B713-D73A2204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57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12205C70-29C4-4D32-8748-A5606CF7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CABCC039-331A-4237-94EC-5DD82B9A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F7744C96-D336-4938-A82B-0A6A72B9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D7A138C6-5E65-4CB2-B4FC-B857E8167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800600"/>
            <a:ext cx="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DEA412-2FC3-40E2-B7FC-74CA6A7C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9436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B8A1E4D7-D836-4965-B259-0D505B5F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3434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454A21DF-7FCA-4C64-9EDD-E507D768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78027719-EE06-4AF5-BEE6-0C39F468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0960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7033C5E-53EE-42E9-8F31-A9019942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7E4B4CE4-C39A-473C-878F-0FD006F5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04DFE8C2-AAC1-469C-BD32-A57F8FF2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9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 0.01945 L 0.3711 0.01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4 -0.00694 L 0.28204 0.01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6">
            <a:extLst>
              <a:ext uri="{FF2B5EF4-FFF2-40B4-BE49-F238E27FC236}">
                <a16:creationId xmlns:a16="http://schemas.microsoft.com/office/drawing/2014/main" id="{6AE47F60-AB22-4553-9D8F-1EBAEF534D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0752" name="图片 40">
              <a:extLst>
                <a:ext uri="{FF2B5EF4-FFF2-40B4-BE49-F238E27FC236}">
                  <a16:creationId xmlns:a16="http://schemas.microsoft.com/office/drawing/2014/main" id="{FDDBCF54-747E-4809-8198-45041E26B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D260FBB-7644-483F-81E3-F948FA508FC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FD4B217C-68AF-4424-9EC0-F72B83DB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2">
            <a:extLst>
              <a:ext uri="{FF2B5EF4-FFF2-40B4-BE49-F238E27FC236}">
                <a16:creationId xmlns:a16="http://schemas.microsoft.com/office/drawing/2014/main" id="{66D3CECC-6293-4355-8A4B-15AD76CB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592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0725" name="Line 3">
            <a:extLst>
              <a:ext uri="{FF2B5EF4-FFF2-40B4-BE49-F238E27FC236}">
                <a16:creationId xmlns:a16="http://schemas.microsoft.com/office/drawing/2014/main" id="{6059BF53-490E-46C7-AB3A-D6FD6B32EA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773488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53B5E51B-23E1-45F1-853F-2A2AF5D1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33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30727" name="Text Box 10">
            <a:extLst>
              <a:ext uri="{FF2B5EF4-FFF2-40B4-BE49-F238E27FC236}">
                <a16:creationId xmlns:a16="http://schemas.microsoft.com/office/drawing/2014/main" id="{3531C725-81B4-47AE-995C-90BD2EA0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0728" name="Text Box 11">
            <a:extLst>
              <a:ext uri="{FF2B5EF4-FFF2-40B4-BE49-F238E27FC236}">
                <a16:creationId xmlns:a16="http://schemas.microsoft.com/office/drawing/2014/main" id="{346A22FD-ACCC-489A-82A3-16690CCB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0729" name="Text Box 12">
            <a:extLst>
              <a:ext uri="{FF2B5EF4-FFF2-40B4-BE49-F238E27FC236}">
                <a16:creationId xmlns:a16="http://schemas.microsoft.com/office/drawing/2014/main" id="{8F3DF122-9EB1-41BA-A90D-24B60D49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0730" name="Text Box 20">
            <a:extLst>
              <a:ext uri="{FF2B5EF4-FFF2-40B4-BE49-F238E27FC236}">
                <a16:creationId xmlns:a16="http://schemas.microsoft.com/office/drawing/2014/main" id="{DFFEB1B0-5B0C-4B8E-BC81-4AB1F5AF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0731" name="Text Box 21">
            <a:extLst>
              <a:ext uri="{FF2B5EF4-FFF2-40B4-BE49-F238E27FC236}">
                <a16:creationId xmlns:a16="http://schemas.microsoft.com/office/drawing/2014/main" id="{885E2388-C6B0-4FAE-AB27-E2071BFE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B40AF57-025C-4841-BCE3-E3DFCBD2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754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grpSp>
        <p:nvGrpSpPr>
          <p:cNvPr id="17" name="Group 50">
            <a:extLst>
              <a:ext uri="{FF2B5EF4-FFF2-40B4-BE49-F238E27FC236}">
                <a16:creationId xmlns:a16="http://schemas.microsoft.com/office/drawing/2014/main" id="{51E60E3D-B47C-4DBD-8071-7EDC0F9108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480" y="1872"/>
            <a:chExt cx="1536" cy="816"/>
          </a:xfrm>
        </p:grpSpPr>
        <p:grpSp>
          <p:nvGrpSpPr>
            <p:cNvPr id="30747" name="Group 49">
              <a:extLst>
                <a:ext uri="{FF2B5EF4-FFF2-40B4-BE49-F238E27FC236}">
                  <a16:creationId xmlns:a16="http://schemas.microsoft.com/office/drawing/2014/main" id="{11BB5321-719D-4BD0-BE1F-1FDCDCE13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872"/>
              <a:ext cx="1536" cy="816"/>
              <a:chOff x="480" y="1872"/>
              <a:chExt cx="1536" cy="816"/>
            </a:xfrm>
          </p:grpSpPr>
          <p:sp>
            <p:nvSpPr>
              <p:cNvPr id="30750" name="AutoShape 14">
                <a:extLst>
                  <a:ext uri="{FF2B5EF4-FFF2-40B4-BE49-F238E27FC236}">
                    <a16:creationId xmlns:a16="http://schemas.microsoft.com/office/drawing/2014/main" id="{6682920C-FDDC-4DDD-9B5F-B12C96F7B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1872"/>
                <a:ext cx="912" cy="816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51" name="AutoShape 15">
                <a:extLst>
                  <a:ext uri="{FF2B5EF4-FFF2-40B4-BE49-F238E27FC236}">
                    <a16:creationId xmlns:a16="http://schemas.microsoft.com/office/drawing/2014/main" id="{ECC926F5-630D-4D7F-8037-1BDCEEEF8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4" y="1968"/>
                <a:ext cx="816" cy="624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748" name="AutoShape 17">
              <a:extLst>
                <a:ext uri="{FF2B5EF4-FFF2-40B4-BE49-F238E27FC236}">
                  <a16:creationId xmlns:a16="http://schemas.microsoft.com/office/drawing/2014/main" id="{4A8D1D19-716D-440B-819C-D6E70CD87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72"/>
              <a:ext cx="912" cy="816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9" name="AutoShape 18">
              <a:extLst>
                <a:ext uri="{FF2B5EF4-FFF2-40B4-BE49-F238E27FC236}">
                  <a16:creationId xmlns:a16="http://schemas.microsoft.com/office/drawing/2014/main" id="{47F937B6-3299-4BCF-B2F9-10B95A8B93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4" y="1968"/>
              <a:ext cx="816" cy="624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 Box 28">
            <a:extLst>
              <a:ext uri="{FF2B5EF4-FFF2-40B4-BE49-F238E27FC236}">
                <a16:creationId xmlns:a16="http://schemas.microsoft.com/office/drawing/2014/main" id="{14ADBB77-BD7C-4E87-9A68-0F1F80C0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E8BDD0BE-0702-485F-9F02-24823956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55A6D766-94C7-4BE0-940D-C2DA6101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88695C1-4879-4E4F-98DA-56107D4E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11912CB8-91C9-4DB1-A8F8-8A1B45323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590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0C6E298C-510A-4A0D-85BC-9C1741C6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116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26A5B505-2A62-4C83-ACF2-C2DAAF5AF3F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2352" y="1632"/>
            <a:chExt cx="1536" cy="816"/>
          </a:xfrm>
        </p:grpSpPr>
        <p:sp>
          <p:nvSpPr>
            <p:cNvPr id="30745" name="AutoShape 39">
              <a:extLst>
                <a:ext uri="{FF2B5EF4-FFF2-40B4-BE49-F238E27FC236}">
                  <a16:creationId xmlns:a16="http://schemas.microsoft.com/office/drawing/2014/main" id="{4F27979B-2877-493D-BC5A-F593DD302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6" name="AutoShape 40">
              <a:extLst>
                <a:ext uri="{FF2B5EF4-FFF2-40B4-BE49-F238E27FC236}">
                  <a16:creationId xmlns:a16="http://schemas.microsoft.com/office/drawing/2014/main" id="{24254CBA-85A6-49BD-B34D-11FD1FE36F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Line 45">
            <a:extLst>
              <a:ext uri="{FF2B5EF4-FFF2-40B4-BE49-F238E27FC236}">
                <a16:creationId xmlns:a16="http://schemas.microsoft.com/office/drawing/2014/main" id="{F945820A-2745-4EA0-AFFE-28AC77498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16288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93516A-DED6-4043-84F6-C4B40725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59288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C50F4A41-D015-4F28-B977-F7889692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id="{0288BF0D-95F5-4A31-B6CA-389F4FB4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8 L 0 0.3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916 L 0 0.3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2778 L 5.55112E-17 0.30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333 L 0 0.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4" grpId="0" animBg="1"/>
      <p:bldP spid="34" grpId="1" animBg="1"/>
      <p:bldP spid="35" grpId="0"/>
      <p:bldP spid="35" grpId="1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6">
            <a:extLst>
              <a:ext uri="{FF2B5EF4-FFF2-40B4-BE49-F238E27FC236}">
                <a16:creationId xmlns:a16="http://schemas.microsoft.com/office/drawing/2014/main" id="{3172995E-AB11-49CF-B5D0-D13AB377CE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2802" name="图片 40">
              <a:extLst>
                <a:ext uri="{FF2B5EF4-FFF2-40B4-BE49-F238E27FC236}">
                  <a16:creationId xmlns:a16="http://schemas.microsoft.com/office/drawing/2014/main" id="{61BC78BD-43CE-49E5-A3DB-2BCE18A1B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68EF1A4-ED9A-4CD9-B84A-FF3ECF458CF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32771" name="Text Box 2">
            <a:extLst>
              <a:ext uri="{FF2B5EF4-FFF2-40B4-BE49-F238E27FC236}">
                <a16:creationId xmlns:a16="http://schemas.microsoft.com/office/drawing/2014/main" id="{901C031C-F485-4BBC-8A1E-00A1150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B61ED78F-0B4D-482A-9A1D-D5289AA376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FA90FEEC-FEC2-43EF-8479-599E0DB1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47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3F111AB7-381D-42E9-9856-DF05A436E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270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2775" name="Text Box 9">
            <a:extLst>
              <a:ext uri="{FF2B5EF4-FFF2-40B4-BE49-F238E27FC236}">
                <a16:creationId xmlns:a16="http://schemas.microsoft.com/office/drawing/2014/main" id="{D93F5B72-5E20-48AB-A435-9E171E67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90563"/>
            <a:ext cx="434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19D59449-AB3C-4D2D-8391-BD0D2B75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E254BDE9-29CE-4567-BCA3-9576795D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856D2B64-7CE8-4B46-8EDC-A217BE2F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8132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96F8A926-AC5B-48DB-84AD-2FA9CF2DC2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EF122BF6-DEDA-4FD6-8C7D-C1DAFA106D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2" name="AutoShape 18">
            <a:extLst>
              <a:ext uri="{FF2B5EF4-FFF2-40B4-BE49-F238E27FC236}">
                <a16:creationId xmlns:a16="http://schemas.microsoft.com/office/drawing/2014/main" id="{8A0C1E04-023B-428C-BDB2-6608D1F9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3" name="AutoShape 19">
            <a:extLst>
              <a:ext uri="{FF2B5EF4-FFF2-40B4-BE49-F238E27FC236}">
                <a16:creationId xmlns:a16="http://schemas.microsoft.com/office/drawing/2014/main" id="{81D47C7D-5357-4A92-8941-72334401A1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4" name="Text Box 20">
            <a:extLst>
              <a:ext uri="{FF2B5EF4-FFF2-40B4-BE49-F238E27FC236}">
                <a16:creationId xmlns:a16="http://schemas.microsoft.com/office/drawing/2014/main" id="{E60029DE-59AE-4D37-8258-3DF3D77E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85" name="Text Box 21">
            <a:extLst>
              <a:ext uri="{FF2B5EF4-FFF2-40B4-BE49-F238E27FC236}">
                <a16:creationId xmlns:a16="http://schemas.microsoft.com/office/drawing/2014/main" id="{BD245014-D50B-40DE-AB38-B46C6E0F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86" name="Text Box 22">
            <a:extLst>
              <a:ext uri="{FF2B5EF4-FFF2-40B4-BE49-F238E27FC236}">
                <a16:creationId xmlns:a16="http://schemas.microsoft.com/office/drawing/2014/main" id="{8528F254-8D4F-459F-8F89-10580599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26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787" name="Text Box 23">
            <a:extLst>
              <a:ext uri="{FF2B5EF4-FFF2-40B4-BE49-F238E27FC236}">
                <a16:creationId xmlns:a16="http://schemas.microsoft.com/office/drawing/2014/main" id="{71F32BB5-4027-46DC-B4A2-4BB9313C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91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1BB9CFCB-3C93-40A8-90A7-26A380AB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BC898681-9559-4A9D-9FAB-8B897BD8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9E0F88A7-3C22-45C1-A942-4A6CE7A2A2A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995863"/>
            <a:ext cx="2438400" cy="1295400"/>
            <a:chOff x="2352" y="1632"/>
            <a:chExt cx="1536" cy="816"/>
          </a:xfrm>
        </p:grpSpPr>
        <p:sp>
          <p:nvSpPr>
            <p:cNvPr id="32800" name="AutoShape 27">
              <a:extLst>
                <a:ext uri="{FF2B5EF4-FFF2-40B4-BE49-F238E27FC236}">
                  <a16:creationId xmlns:a16="http://schemas.microsoft.com/office/drawing/2014/main" id="{9150F228-4132-46A5-9073-2BA064FE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01" name="AutoShape 28">
              <a:extLst>
                <a:ext uri="{FF2B5EF4-FFF2-40B4-BE49-F238E27FC236}">
                  <a16:creationId xmlns:a16="http://schemas.microsoft.com/office/drawing/2014/main" id="{AAEC8995-612F-468E-AED1-FD8AAB4AFD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Line 29">
            <a:extLst>
              <a:ext uri="{FF2B5EF4-FFF2-40B4-BE49-F238E27FC236}">
                <a16:creationId xmlns:a16="http://schemas.microsoft.com/office/drawing/2014/main" id="{4270A2D2-3DCD-448A-A6DC-E960FA6DC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50292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6D547D-817A-4C26-9C1B-142D915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6143625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15D993F7-63E1-44C8-B1B3-BE868D1D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EFB2C35B-3F05-42A8-8E9E-4B8DF6EA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44CD6339-7A73-4682-B5BA-AC841A631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2672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4C19020F-428D-4AB2-AA7B-4F9083DA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2743200"/>
            <a:ext cx="49736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dài hình chữ nhật bằng độ dài đáy của hình tam giác.</a:t>
            </a: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5FADD0B-CCC5-4094-817A-1DFABD117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71800"/>
            <a:ext cx="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CEECB76-1442-4DD3-938E-493A6441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3962400"/>
            <a:ext cx="4948237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rộng của hình chữ nhật bằng chiều cao của hình tam giác.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628563FA-360E-47B1-8838-FE528BBF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5181600"/>
            <a:ext cx="49228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gấp 2 lần diện tích hình tam giác.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0139 L 0.08125 0.29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278 L 5.55112E-17 -0.295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4 L -0.42916 -0.338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2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4 L -0.4125 -0.338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6" grpId="0"/>
      <p:bldP spid="26" grpId="1"/>
      <p:bldP spid="27" grpId="0"/>
      <p:bldP spid="32" grpId="0" animBg="1"/>
      <p:bldP spid="33" grpId="0"/>
      <p:bldP spid="34" grpId="0"/>
      <p:bldP spid="36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6">
            <a:extLst>
              <a:ext uri="{FF2B5EF4-FFF2-40B4-BE49-F238E27FC236}">
                <a16:creationId xmlns:a16="http://schemas.microsoft.com/office/drawing/2014/main" id="{B3486589-0DA7-4E71-BB2C-5753FE513AF8}"/>
              </a:ext>
            </a:extLst>
          </p:cNvPr>
          <p:cNvGrpSpPr>
            <a:grpSpLocks/>
          </p:cNvGrpSpPr>
          <p:nvPr/>
        </p:nvGrpSpPr>
        <p:grpSpPr bwMode="auto">
          <a:xfrm>
            <a:off x="0" y="242454"/>
            <a:ext cx="12192000" cy="6858000"/>
            <a:chOff x="-1" y="0"/>
            <a:chExt cx="12192002" cy="6858000"/>
          </a:xfrm>
        </p:grpSpPr>
        <p:pic>
          <p:nvPicPr>
            <p:cNvPr id="34856" name="图片 40">
              <a:extLst>
                <a:ext uri="{FF2B5EF4-FFF2-40B4-BE49-F238E27FC236}">
                  <a16:creationId xmlns:a16="http://schemas.microsoft.com/office/drawing/2014/main" id="{DEF6DA09-BEEE-44AC-935A-41BC6B6F2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57774CB-1668-4926-95CB-C5D8A921904F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8F83B962-0D8A-4881-9609-66C42194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5418138"/>
            <a:ext cx="16303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>
            <a:extLst>
              <a:ext uri="{FF2B5EF4-FFF2-40B4-BE49-F238E27FC236}">
                <a16:creationId xmlns:a16="http://schemas.microsoft.com/office/drawing/2014/main" id="{FF16ACDA-B7A8-4EB5-B808-9734B5ED4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82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4821" name="Text Box 6">
            <a:extLst>
              <a:ext uri="{FF2B5EF4-FFF2-40B4-BE49-F238E27FC236}">
                <a16:creationId xmlns:a16="http://schemas.microsoft.com/office/drawing/2014/main" id="{E251C75D-3368-4187-A0A7-BD7F3BA7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0008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4AED3DE4-4E7A-4266-B26D-24B4CBED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81038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904E4485-23D3-4B04-BD64-7DEF308E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B856DEC6-EE1E-471E-882C-6F4A35A6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4A7F6746-7B68-4DB5-90BE-54F066CB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F0203C50-F416-4525-8C82-B801829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746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A6A07925-8BDD-4722-A595-40857C943C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501ED4F5-1E0A-4C59-B7B2-4ACD048406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9" name="AutoShape 16">
            <a:extLst>
              <a:ext uri="{FF2B5EF4-FFF2-40B4-BE49-F238E27FC236}">
                <a16:creationId xmlns:a16="http://schemas.microsoft.com/office/drawing/2014/main" id="{47685599-8BBA-401A-9794-EF1436C8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0" name="AutoShape 17">
            <a:extLst>
              <a:ext uri="{FF2B5EF4-FFF2-40B4-BE49-F238E27FC236}">
                <a16:creationId xmlns:a16="http://schemas.microsoft.com/office/drawing/2014/main" id="{E16E7FA0-6460-4B7F-B4BE-621A661D31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E545312-80FA-4578-B381-6ABDC418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FF1C64D-F97B-424C-A0EB-A42800F7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833" name="Text Box 20">
            <a:extLst>
              <a:ext uri="{FF2B5EF4-FFF2-40B4-BE49-F238E27FC236}">
                <a16:creationId xmlns:a16="http://schemas.microsoft.com/office/drawing/2014/main" id="{A213C8EE-DA45-43C5-979E-7B4AB20C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4834" name="Text Box 21">
            <a:extLst>
              <a:ext uri="{FF2B5EF4-FFF2-40B4-BE49-F238E27FC236}">
                <a16:creationId xmlns:a16="http://schemas.microsoft.com/office/drawing/2014/main" id="{B3C5B052-5DED-4F90-A78D-D2C6D5C4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29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4835" name="Group 22">
            <a:extLst>
              <a:ext uri="{FF2B5EF4-FFF2-40B4-BE49-F238E27FC236}">
                <a16:creationId xmlns:a16="http://schemas.microsoft.com/office/drawing/2014/main" id="{59E085C0-3804-49FB-B0A2-04610E3BEA4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733800"/>
            <a:ext cx="2438400" cy="1295400"/>
            <a:chOff x="2352" y="1632"/>
            <a:chExt cx="1536" cy="816"/>
          </a:xfrm>
        </p:grpSpPr>
        <p:sp>
          <p:nvSpPr>
            <p:cNvPr id="34854" name="AutoShape 23">
              <a:extLst>
                <a:ext uri="{FF2B5EF4-FFF2-40B4-BE49-F238E27FC236}">
                  <a16:creationId xmlns:a16="http://schemas.microsoft.com/office/drawing/2014/main" id="{80D9DEC7-1358-4551-B77C-199878529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55" name="AutoShape 24">
              <a:extLst>
                <a:ext uri="{FF2B5EF4-FFF2-40B4-BE49-F238E27FC236}">
                  <a16:creationId xmlns:a16="http://schemas.microsoft.com/office/drawing/2014/main" id="{0A7CA926-2AE7-4D06-ABF6-D5BF17B15B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4836" name="Line 25">
            <a:extLst>
              <a:ext uri="{FF2B5EF4-FFF2-40B4-BE49-F238E27FC236}">
                <a16:creationId xmlns:a16="http://schemas.microsoft.com/office/drawing/2014/main" id="{A05C39C5-ED67-4E19-8EB7-11D927BD9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3729038"/>
            <a:ext cx="0" cy="12620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37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BD499C-0B4C-4299-932E-2FF068BB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8768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8" name="Text Box 27">
            <a:extLst>
              <a:ext uri="{FF2B5EF4-FFF2-40B4-BE49-F238E27FC236}">
                <a16:creationId xmlns:a16="http://schemas.microsoft.com/office/drawing/2014/main" id="{7337E9B5-784E-49B4-927B-160B17DE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53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839" name="Text Box 28">
            <a:extLst>
              <a:ext uri="{FF2B5EF4-FFF2-40B4-BE49-F238E27FC236}">
                <a16:creationId xmlns:a16="http://schemas.microsoft.com/office/drawing/2014/main" id="{8A7FA85E-BA75-4388-95A0-65126E1C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E7197636-7669-4BAE-8BA6-E1064E22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0"/>
            <a:ext cx="845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2" name="Line 36">
            <a:extLst>
              <a:ext uri="{FF2B5EF4-FFF2-40B4-BE49-F238E27FC236}">
                <a16:creationId xmlns:a16="http://schemas.microsoft.com/office/drawing/2014/main" id="{F36C166C-1D38-4D8E-838E-3D6E42756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1054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7">
            <a:extLst>
              <a:ext uri="{FF2B5EF4-FFF2-40B4-BE49-F238E27FC236}">
                <a16:creationId xmlns:a16="http://schemas.microsoft.com/office/drawing/2014/main" id="{E548E129-7E41-4E95-BB10-3917C4731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0" cy="1371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7BF16078-3C9B-489E-A2DB-B5F97063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242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ABCD là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4ADD1AEB-CFF8-434C-A077-18235000B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514725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=  DC x EH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F84092F2-D8FC-4982-9534-EC2F7F24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2400"/>
            <a:ext cx="495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Vậy diện tích hình tam giác EDC là  </a:t>
            </a:r>
          </a:p>
        </p:txBody>
      </p:sp>
      <p:sp>
        <p:nvSpPr>
          <p:cNvPr id="38" name="Line 41">
            <a:extLst>
              <a:ext uri="{FF2B5EF4-FFF2-40B4-BE49-F238E27FC236}">
                <a16:creationId xmlns:a16="http://schemas.microsoft.com/office/drawing/2014/main" id="{00ACC398-E9D9-48C9-B47C-F88A5CB1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6725" y="500529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42">
            <a:extLst>
              <a:ext uri="{FF2B5EF4-FFF2-40B4-BE49-F238E27FC236}">
                <a16:creationId xmlns:a16="http://schemas.microsoft.com/office/drawing/2014/main" id="{09C7039D-70DE-4448-8F23-6F5FFDA8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3505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x AD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029E8EC9-BFA8-4436-B81D-57962169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3505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3" name="Text Box 46">
            <a:extLst>
              <a:ext uri="{FF2B5EF4-FFF2-40B4-BE49-F238E27FC236}">
                <a16:creationId xmlns:a16="http://schemas.microsoft.com/office/drawing/2014/main" id="{E6359876-D5F8-40D8-89ED-8E7A6A05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44" name="Text Box 51">
            <a:extLst>
              <a:ext uri="{FF2B5EF4-FFF2-40B4-BE49-F238E27FC236}">
                <a16:creationId xmlns:a16="http://schemas.microsoft.com/office/drawing/2014/main" id="{3A5337FB-4E2E-4E72-BCB3-18D2C8CE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5" name="Text Box 52">
            <a:extLst>
              <a:ext uri="{FF2B5EF4-FFF2-40B4-BE49-F238E27FC236}">
                <a16:creationId xmlns:a16="http://schemas.microsoft.com/office/drawing/2014/main" id="{25ADA17B-DAC6-4834-8643-7208791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6" name="Text Box 53">
            <a:extLst>
              <a:ext uri="{FF2B5EF4-FFF2-40B4-BE49-F238E27FC236}">
                <a16:creationId xmlns:a16="http://schemas.microsoft.com/office/drawing/2014/main" id="{475E8B76-62CD-4B6C-937C-D88EB1CF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425" y="3505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EH</a:t>
            </a:r>
          </a:p>
        </p:txBody>
      </p:sp>
      <p:sp>
        <p:nvSpPr>
          <p:cNvPr id="47" name="Text Box 54">
            <a:extLst>
              <a:ext uri="{FF2B5EF4-FFF2-40B4-BE49-F238E27FC236}">
                <a16:creationId xmlns:a16="http://schemas.microsoft.com/office/drawing/2014/main" id="{21D5EE46-2A7B-49BB-ACA7-265C2C28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50196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4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007 L 0.08646 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0313 0.1444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0.00139 L -0.07618 0.1458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31" grpId="0"/>
      <p:bldP spid="34" grpId="0"/>
      <p:bldP spid="35" grpId="0"/>
      <p:bldP spid="36" grpId="0"/>
      <p:bldP spid="39" grpId="0"/>
      <p:bldP spid="40" grpId="0"/>
      <p:bldP spid="43" grpId="0"/>
      <p:bldP spid="44" grpId="0"/>
      <p:bldP spid="44" grpId="1"/>
      <p:bldP spid="45" grpId="0"/>
      <p:bldP spid="46" grpId="0"/>
      <p:bldP spid="46" grpId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6">
            <a:extLst>
              <a:ext uri="{FF2B5EF4-FFF2-40B4-BE49-F238E27FC236}">
                <a16:creationId xmlns:a16="http://schemas.microsoft.com/office/drawing/2014/main" id="{40368FEA-792A-4E45-AD1C-46BDEB36F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9213"/>
            <a:ext cx="12253913" cy="6858001"/>
            <a:chOff x="0" y="0"/>
            <a:chExt cx="12253455" cy="6858000"/>
          </a:xfrm>
        </p:grpSpPr>
        <p:pic>
          <p:nvPicPr>
            <p:cNvPr id="36895" name="图片 40">
              <a:extLst>
                <a:ext uri="{FF2B5EF4-FFF2-40B4-BE49-F238E27FC236}">
                  <a16:creationId xmlns:a16="http://schemas.microsoft.com/office/drawing/2014/main" id="{428676E1-F09B-4FA0-BE7E-0CE555C17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78FCBE1-CD0A-4780-8214-E4040DF88E60}"/>
                </a:ext>
              </a:extLst>
            </p:cNvPr>
            <p:cNvSpPr/>
            <p:nvPr/>
          </p:nvSpPr>
          <p:spPr>
            <a:xfrm flipV="1">
              <a:off x="61911" y="1176338"/>
              <a:ext cx="12191544" cy="5546724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3333CC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9CDD57C1-2CE5-4798-8E2A-AAE8B757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27688"/>
            <a:ext cx="1333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>
            <a:extLst>
              <a:ext uri="{FF2B5EF4-FFF2-40B4-BE49-F238E27FC236}">
                <a16:creationId xmlns:a16="http://schemas.microsoft.com/office/drawing/2014/main" id="{429A6533-8B56-44D1-91BA-366E039D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82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22E5635E-8AF5-4811-AB35-C090D0B1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8103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D24FEB2C-7C95-4218-94A6-7EA1306CA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52463"/>
            <a:ext cx="487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6871" name="Text Box 10">
            <a:extLst>
              <a:ext uri="{FF2B5EF4-FFF2-40B4-BE49-F238E27FC236}">
                <a16:creationId xmlns:a16="http://schemas.microsoft.com/office/drawing/2014/main" id="{9F65967B-4020-4797-AA44-7F93CE00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2" name="Line 29">
            <a:extLst>
              <a:ext uri="{FF2B5EF4-FFF2-40B4-BE49-F238E27FC236}">
                <a16:creationId xmlns:a16="http://schemas.microsoft.com/office/drawing/2014/main" id="{2BAEBC18-4866-4B1A-9347-A1A4C5391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181600"/>
            <a:ext cx="3276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3" name="Text Box 31">
            <a:extLst>
              <a:ext uri="{FF2B5EF4-FFF2-40B4-BE49-F238E27FC236}">
                <a16:creationId xmlns:a16="http://schemas.microsoft.com/office/drawing/2014/main" id="{0A5A6CDF-4897-4FF6-9A56-0250EF53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6874" name="Text Box 34">
            <a:extLst>
              <a:ext uri="{FF2B5EF4-FFF2-40B4-BE49-F238E27FC236}">
                <a16:creationId xmlns:a16="http://schemas.microsoft.com/office/drawing/2014/main" id="{8C9FC0E4-DB1D-4FDA-A0B8-6241928C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7480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875" name="Line 35">
            <a:extLst>
              <a:ext uri="{FF2B5EF4-FFF2-40B4-BE49-F238E27FC236}">
                <a16:creationId xmlns:a16="http://schemas.microsoft.com/office/drawing/2014/main" id="{54C5ABF2-3C86-4357-BEBA-2376024C6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3733800"/>
            <a:ext cx="160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6876" name="Group 42">
            <a:extLst>
              <a:ext uri="{FF2B5EF4-FFF2-40B4-BE49-F238E27FC236}">
                <a16:creationId xmlns:a16="http://schemas.microsoft.com/office/drawing/2014/main" id="{3B03F09E-0568-4FF8-A57C-D922B71AC66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0"/>
            <a:ext cx="3276600" cy="1905000"/>
            <a:chOff x="2352" y="1632"/>
            <a:chExt cx="1536" cy="816"/>
          </a:xfrm>
        </p:grpSpPr>
        <p:sp>
          <p:nvSpPr>
            <p:cNvPr id="36893" name="AutoShape 43">
              <a:extLst>
                <a:ext uri="{FF2B5EF4-FFF2-40B4-BE49-F238E27FC236}">
                  <a16:creationId xmlns:a16="http://schemas.microsoft.com/office/drawing/2014/main" id="{6B55C5C6-9235-4E7C-8A71-3B98EA37B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94" name="AutoShape 44">
              <a:extLst>
                <a:ext uri="{FF2B5EF4-FFF2-40B4-BE49-F238E27FC236}">
                  <a16:creationId xmlns:a16="http://schemas.microsoft.com/office/drawing/2014/main" id="{DB59BFD0-7C73-4FB4-8A8C-80DA0A8067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877" name="Line 45">
            <a:extLst>
              <a:ext uri="{FF2B5EF4-FFF2-40B4-BE49-F238E27FC236}">
                <a16:creationId xmlns:a16="http://schemas.microsoft.com/office/drawing/2014/main" id="{9A79B236-7282-47BE-BA38-45E84954C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3048000"/>
            <a:ext cx="1588" cy="1905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8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296D8-FAD1-4B1D-835C-043BF3E3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4724400"/>
            <a:ext cx="204788" cy="223838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9" name="Text Box 53">
            <a:extLst>
              <a:ext uri="{FF2B5EF4-FFF2-40B4-BE49-F238E27FC236}">
                <a16:creationId xmlns:a16="http://schemas.microsoft.com/office/drawing/2014/main" id="{A0E3A121-F6D7-4A29-9F23-420E9426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28800"/>
            <a:ext cx="883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22" name="Text Box 54">
            <a:extLst>
              <a:ext uri="{FF2B5EF4-FFF2-40B4-BE49-F238E27FC236}">
                <a16:creationId xmlns:a16="http://schemas.microsoft.com/office/drawing/2014/main" id="{9B0A08AC-1144-4FCE-BF4D-2E60C7F4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:a16="http://schemas.microsoft.com/office/drawing/2014/main" id="{4B666A93-B1FA-44CB-AA14-253A1FF7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5" name="Text Box 56">
            <a:extLst>
              <a:ext uri="{FF2B5EF4-FFF2-40B4-BE49-F238E27FC236}">
                <a16:creationId xmlns:a16="http://schemas.microsoft.com/office/drawing/2014/main" id="{A5D8E15D-CE6B-4D9E-B959-FCE2F744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81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6" name="Text Box 58">
            <a:extLst>
              <a:ext uri="{FF2B5EF4-FFF2-40B4-BE49-F238E27FC236}">
                <a16:creationId xmlns:a16="http://schemas.microsoft.com/office/drawing/2014/main" id="{C338F7CE-8FEC-460A-8298-0492D532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4041775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FB5F4D2C-20D6-438B-B9EC-09D8A731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857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 Box 61">
            <a:extLst>
              <a:ext uri="{FF2B5EF4-FFF2-40B4-BE49-F238E27FC236}">
                <a16:creationId xmlns:a16="http://schemas.microsoft.com/office/drawing/2014/main" id="{0B9258CE-5D00-4176-B82A-1261DBC9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463391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là diện tích </a:t>
            </a: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BA9AA72D-817F-4E19-8A74-BD13EE42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054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là độ dài đáy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434B39AD-0E89-4EEF-BDFB-9703F63E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6388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là chiều cao</a:t>
            </a:r>
          </a:p>
        </p:txBody>
      </p:sp>
      <p:sp>
        <p:nvSpPr>
          <p:cNvPr id="36888" name="Text Box 64">
            <a:extLst>
              <a:ext uri="{FF2B5EF4-FFF2-40B4-BE49-F238E27FC236}">
                <a16:creationId xmlns:a16="http://schemas.microsoft.com/office/drawing/2014/main" id="{DD345030-B81F-4822-BF82-0F6BDDEC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79788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Text Box 65">
            <a:extLst>
              <a:ext uri="{FF2B5EF4-FFF2-40B4-BE49-F238E27FC236}">
                <a16:creationId xmlns:a16="http://schemas.microsoft.com/office/drawing/2014/main" id="{9EF0F444-343D-4837-9216-1CD499F0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3232150"/>
            <a:ext cx="7286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33" name="Text Box 67">
            <a:extLst>
              <a:ext uri="{FF2B5EF4-FFF2-40B4-BE49-F238E27FC236}">
                <a16:creationId xmlns:a16="http://schemas.microsoft.com/office/drawing/2014/main" id="{1AE08DDE-09C9-4F09-9551-88C8CA47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32496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EH</a:t>
            </a:r>
          </a:p>
        </p:txBody>
      </p:sp>
      <p:sp>
        <p:nvSpPr>
          <p:cNvPr id="36891" name="Text Box 68">
            <a:extLst>
              <a:ext uri="{FF2B5EF4-FFF2-40B4-BE49-F238E27FC236}">
                <a16:creationId xmlns:a16="http://schemas.microsoft.com/office/drawing/2014/main" id="{35AD55B2-F4F5-4BDA-9A13-45A0995F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2416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Text Box 69">
            <a:extLst>
              <a:ext uri="{FF2B5EF4-FFF2-40B4-BE49-F238E27FC236}">
                <a16:creationId xmlns:a16="http://schemas.microsoft.com/office/drawing/2014/main" id="{A3CFD732-346C-4E47-89B9-6C538C9F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2286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CÔNG THỨC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0.05972 L 0.26446 -0.029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1667 L 0.37708 -0.290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597E-17 2.96296E-6 L 0.47813 -0.130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57B7D-5637-4204-8DC7-5D45D6AD3F60}"/>
              </a:ext>
            </a:extLst>
          </p:cNvPr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cm.: </a:t>
            </a:r>
          </a:p>
          <a:p>
            <a:endParaRPr lang="en-US" alt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88683E-DE8A-4A90-94E0-9B8ABEB9FE4D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0" name="Group 20">
              <a:extLst>
                <a:ext uri="{FF2B5EF4-FFF2-40B4-BE49-F238E27FC236}">
                  <a16:creationId xmlns:a16="http://schemas.microsoft.com/office/drawing/2014/main" id="{3CE26B7E-50A0-47A3-BD9A-930DD5209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2" name="AutoShape 21">
                <a:extLst>
                  <a:ext uri="{FF2B5EF4-FFF2-40B4-BE49-F238E27FC236}">
                    <a16:creationId xmlns:a16="http://schemas.microsoft.com/office/drawing/2014/main" id="{DCBB8459-35DF-4CC0-BA1F-25F9E2B73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22">
                <a:extLst>
                  <a:ext uri="{FF2B5EF4-FFF2-40B4-BE49-F238E27FC236}">
                    <a16:creationId xmlns:a16="http://schemas.microsoft.com/office/drawing/2014/main" id="{720785EE-9673-42A6-BA4B-5A33A021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955C1E-55E6-4F1B-8358-197B554AE380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234E82-4A79-490A-8B28-CFE84AF0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553B6-4D87-4C96-ACC5-62B9BA3A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  <p:sp>
        <p:nvSpPr>
          <p:cNvPr id="9" name="Text Box 56">
            <a:extLst>
              <a:ext uri="{FF2B5EF4-FFF2-40B4-BE49-F238E27FC236}">
                <a16:creationId xmlns:a16="http://schemas.microsoft.com/office/drawing/2014/main" id="{8AC01B8D-8391-4751-A1D5-D76746B7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123" y="3546855"/>
            <a:ext cx="5929313" cy="246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x 25 : 2 = 1250 (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1250 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74CFE991-FB51-4C1F-9BB6-6B2C2A4CDA44}"/>
              </a:ext>
            </a:extLst>
          </p:cNvPr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5AAE-8424-423D-A5DF-6D4DCC25A951}"/>
              </a:ext>
            </a:extLst>
          </p:cNvPr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alt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81EEF4-458F-4862-B50D-41D898B37870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090C86A6-D03E-45B7-BD5D-D86C8AD83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5" name="AutoShape 21">
                <a:extLst>
                  <a:ext uri="{FF2B5EF4-FFF2-40B4-BE49-F238E27FC236}">
                    <a16:creationId xmlns:a16="http://schemas.microsoft.com/office/drawing/2014/main" id="{1EEF0BE2-4D54-4AA8-A663-0C4E77A2D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22">
                <a:extLst>
                  <a:ext uri="{FF2B5EF4-FFF2-40B4-BE49-F238E27FC236}">
                    <a16:creationId xmlns:a16="http://schemas.microsoft.com/office/drawing/2014/main" id="{3AA918AA-69FB-4F3B-A245-D9FC81912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8F9F02-F24C-4DB5-B8AD-7EE39F227F22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90406A4-36DA-4728-8E2D-F5B93913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A81BF-7666-4B7F-8306-18FAD6F4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D8724A3E-F4E2-4840-8F95-32687EE13F4B}"/>
              </a:ext>
            </a:extLst>
          </p:cNvPr>
          <p:cNvSpPr txBox="1">
            <a:spLocks/>
          </p:cNvSpPr>
          <p:nvPr/>
        </p:nvSpPr>
        <p:spPr>
          <a:xfrm>
            <a:off x="2819400" y="1981200"/>
            <a:ext cx="7178675" cy="8382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3: Luyện tập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097" y="3190875"/>
            <a:ext cx="7848600" cy="3846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8 x 6 : 2 = 24 (cm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800" b="1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2,3 x 1,2 : 2 = 1,38 (dm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800" b="1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Đáp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: 24cm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1,38dm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89" y="743744"/>
            <a:ext cx="11401425" cy="2616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u="sng" kern="0" dirty="0" err="1">
                <a:solidFill>
                  <a:srgbClr val="C00000"/>
                </a:solidFill>
                <a:latin typeface="+mn-lt"/>
                <a:cs typeface="Arial"/>
                <a:sym typeface="Arial"/>
              </a:rPr>
              <a:t>Bài</a:t>
            </a:r>
            <a:r>
              <a:rPr lang="en-US" sz="3200" b="1" u="sng" kern="0" dirty="0">
                <a:solidFill>
                  <a:srgbClr val="C00000"/>
                </a:solidFill>
                <a:latin typeface="+mn-lt"/>
                <a:cs typeface="Arial"/>
                <a:sym typeface="Arial"/>
              </a:rPr>
              <a:t> 1</a:t>
            </a:r>
            <a:r>
              <a:rPr lang="en-US" sz="2800" kern="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diện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tích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hình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tam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giác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          a.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đáy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8cm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và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chiều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cao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là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6cm.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          b.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đáy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2,3dm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và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chiều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cao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là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1,2dm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2667000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altLang="en-US" sz="2800" b="1" u="sng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18" y="2463146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a.  24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= 2,4 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5 x 2,4 : 2 = 6 (m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26" y="374650"/>
            <a:ext cx="11401425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a.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24d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b.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42,5 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5,2 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18" y="1939271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Giải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18" y="4278373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42,5 x 5,2 : 2 = 110,5 (m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: </a:t>
            </a:r>
            <a:r>
              <a:rPr lang="en-US" sz="28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110,5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135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55;p37">
            <a:extLst>
              <a:ext uri="{FF2B5EF4-FFF2-40B4-BE49-F238E27FC236}">
                <a16:creationId xmlns:a16="http://schemas.microsoft.com/office/drawing/2014/main" id="{B3185F37-BAE9-4477-B513-C7E4F615FC06}"/>
              </a:ext>
            </a:extLst>
          </p:cNvPr>
          <p:cNvSpPr/>
          <p:nvPr/>
        </p:nvSpPr>
        <p:spPr>
          <a:xfrm>
            <a:off x="1620838" y="2508250"/>
            <a:ext cx="1828800" cy="22399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411" name="图片 40">
            <a:extLst>
              <a:ext uri="{FF2B5EF4-FFF2-40B4-BE49-F238E27FC236}">
                <a16:creationId xmlns:a16="http://schemas.microsoft.com/office/drawing/2014/main" id="{D4BD5218-D03F-4DB7-B32B-317BAB45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769;p37">
            <a:extLst>
              <a:ext uri="{FF2B5EF4-FFF2-40B4-BE49-F238E27FC236}">
                <a16:creationId xmlns:a16="http://schemas.microsoft.com/office/drawing/2014/main" id="{726BED26-57A4-4565-BFC4-429828C1F3C9}"/>
              </a:ext>
            </a:extLst>
          </p:cNvPr>
          <p:cNvSpPr txBox="1">
            <a:spLocks/>
          </p:cNvSpPr>
          <p:nvPr/>
        </p:nvSpPr>
        <p:spPr>
          <a:xfrm>
            <a:off x="3552825" y="685800"/>
            <a:ext cx="5095875" cy="617538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altLang="en-US" sz="4000" dirty="0">
              <a:solidFill>
                <a:srgbClr val="2E75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711;p37">
            <a:extLst>
              <a:ext uri="{FF2B5EF4-FFF2-40B4-BE49-F238E27FC236}">
                <a16:creationId xmlns:a16="http://schemas.microsoft.com/office/drawing/2014/main" id="{43C29B8A-12AA-4E77-9BE4-D7DA401C5C5B}"/>
              </a:ext>
            </a:extLst>
          </p:cNvPr>
          <p:cNvSpPr/>
          <p:nvPr/>
        </p:nvSpPr>
        <p:spPr>
          <a:xfrm>
            <a:off x="8699500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721;p37">
            <a:extLst>
              <a:ext uri="{FF2B5EF4-FFF2-40B4-BE49-F238E27FC236}">
                <a16:creationId xmlns:a16="http://schemas.microsoft.com/office/drawing/2014/main" id="{94D76802-4D42-4075-9F5C-D099BA47AD35}"/>
              </a:ext>
            </a:extLst>
          </p:cNvPr>
          <p:cNvSpPr/>
          <p:nvPr/>
        </p:nvSpPr>
        <p:spPr>
          <a:xfrm>
            <a:off x="63801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738;p37">
            <a:extLst>
              <a:ext uri="{FF2B5EF4-FFF2-40B4-BE49-F238E27FC236}">
                <a16:creationId xmlns:a16="http://schemas.microsoft.com/office/drawing/2014/main" id="{349723A7-BFBE-4287-A527-A1D0A8141731}"/>
              </a:ext>
            </a:extLst>
          </p:cNvPr>
          <p:cNvSpPr/>
          <p:nvPr/>
        </p:nvSpPr>
        <p:spPr>
          <a:xfrm>
            <a:off x="39798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755;p37">
            <a:extLst>
              <a:ext uri="{FF2B5EF4-FFF2-40B4-BE49-F238E27FC236}">
                <a16:creationId xmlns:a16="http://schemas.microsoft.com/office/drawing/2014/main" id="{67AA4445-21FA-4BDD-BCCA-20981F150D3E}"/>
              </a:ext>
            </a:extLst>
          </p:cNvPr>
          <p:cNvSpPr/>
          <p:nvPr/>
        </p:nvSpPr>
        <p:spPr>
          <a:xfrm>
            <a:off x="1620838" y="1576388"/>
            <a:ext cx="1828800" cy="22399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Google Shape;756;p37">
            <a:extLst>
              <a:ext uri="{FF2B5EF4-FFF2-40B4-BE49-F238E27FC236}">
                <a16:creationId xmlns:a16="http://schemas.microsoft.com/office/drawing/2014/main" id="{3EC13C8E-9A2D-4905-BB55-8C0B52E0BC34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1752600"/>
            <a:ext cx="614362" cy="404813"/>
            <a:chOff x="5534316" y="3877285"/>
            <a:chExt cx="873793" cy="576437"/>
          </a:xfrm>
        </p:grpSpPr>
        <p:sp>
          <p:nvSpPr>
            <p:cNvPr id="17" name="Google Shape;757;p37">
              <a:extLst>
                <a:ext uri="{FF2B5EF4-FFF2-40B4-BE49-F238E27FC236}">
                  <a16:creationId xmlns:a16="http://schemas.microsoft.com/office/drawing/2014/main" id="{D3EF7755-F2A4-480F-95D5-8568EFB116BE}"/>
                </a:ext>
              </a:extLst>
            </p:cNvPr>
            <p:cNvSpPr/>
            <p:nvPr/>
          </p:nvSpPr>
          <p:spPr>
            <a:xfrm>
              <a:off x="5534316" y="4101079"/>
              <a:ext cx="126440" cy="92681"/>
            </a:xfrm>
            <a:custGeom>
              <a:avLst/>
              <a:gdLst/>
              <a:ahLst/>
              <a:cxnLst/>
              <a:rect l="l" t="t" r="r" b="b"/>
              <a:pathLst>
                <a:path w="3038" h="2191" extrusionOk="0">
                  <a:moveTo>
                    <a:pt x="2654" y="264"/>
                  </a:moveTo>
                  <a:cubicBezTo>
                    <a:pt x="2608" y="803"/>
                    <a:pt x="2562" y="1341"/>
                    <a:pt x="2516" y="1879"/>
                  </a:cubicBezTo>
                  <a:lnTo>
                    <a:pt x="2516" y="1879"/>
                  </a:lnTo>
                  <a:cubicBezTo>
                    <a:pt x="2126" y="1899"/>
                    <a:pt x="1735" y="1913"/>
                    <a:pt x="1342" y="1919"/>
                  </a:cubicBezTo>
                  <a:cubicBezTo>
                    <a:pt x="1260" y="1921"/>
                    <a:pt x="1177" y="1922"/>
                    <a:pt x="1094" y="1922"/>
                  </a:cubicBezTo>
                  <a:cubicBezTo>
                    <a:pt x="918" y="1922"/>
                    <a:pt x="742" y="1916"/>
                    <a:pt x="568" y="1893"/>
                  </a:cubicBezTo>
                  <a:cubicBezTo>
                    <a:pt x="346" y="1866"/>
                    <a:pt x="467" y="1132"/>
                    <a:pt x="484" y="979"/>
                  </a:cubicBezTo>
                  <a:cubicBezTo>
                    <a:pt x="497" y="856"/>
                    <a:pt x="517" y="735"/>
                    <a:pt x="538" y="612"/>
                  </a:cubicBezTo>
                  <a:cubicBezTo>
                    <a:pt x="564" y="465"/>
                    <a:pt x="497" y="517"/>
                    <a:pt x="615" y="482"/>
                  </a:cubicBezTo>
                  <a:cubicBezTo>
                    <a:pt x="892" y="403"/>
                    <a:pt x="1192" y="383"/>
                    <a:pt x="1477" y="355"/>
                  </a:cubicBezTo>
                  <a:cubicBezTo>
                    <a:pt x="1867" y="314"/>
                    <a:pt x="2261" y="286"/>
                    <a:pt x="2654" y="264"/>
                  </a:cubicBezTo>
                  <a:close/>
                  <a:moveTo>
                    <a:pt x="2894" y="1"/>
                  </a:moveTo>
                  <a:cubicBezTo>
                    <a:pt x="2879" y="1"/>
                    <a:pt x="2863" y="2"/>
                    <a:pt x="2848" y="4"/>
                  </a:cubicBezTo>
                  <a:lnTo>
                    <a:pt x="2848" y="4"/>
                  </a:lnTo>
                  <a:cubicBezTo>
                    <a:pt x="2245" y="35"/>
                    <a:pt x="1642" y="80"/>
                    <a:pt x="1044" y="159"/>
                  </a:cubicBezTo>
                  <a:cubicBezTo>
                    <a:pt x="817" y="190"/>
                    <a:pt x="547" y="214"/>
                    <a:pt x="343" y="329"/>
                  </a:cubicBezTo>
                  <a:cubicBezTo>
                    <a:pt x="128" y="452"/>
                    <a:pt x="146" y="797"/>
                    <a:pt x="119" y="1010"/>
                  </a:cubicBezTo>
                  <a:cubicBezTo>
                    <a:pt x="85" y="1278"/>
                    <a:pt x="0" y="1749"/>
                    <a:pt x="161" y="1998"/>
                  </a:cubicBezTo>
                  <a:cubicBezTo>
                    <a:pt x="287" y="2190"/>
                    <a:pt x="588" y="2163"/>
                    <a:pt x="789" y="2169"/>
                  </a:cubicBezTo>
                  <a:cubicBezTo>
                    <a:pt x="925" y="2174"/>
                    <a:pt x="1060" y="2176"/>
                    <a:pt x="1196" y="2176"/>
                  </a:cubicBezTo>
                  <a:cubicBezTo>
                    <a:pt x="1687" y="2176"/>
                    <a:pt x="2180" y="2149"/>
                    <a:pt x="2670" y="2120"/>
                  </a:cubicBezTo>
                  <a:cubicBezTo>
                    <a:pt x="2743" y="2116"/>
                    <a:pt x="2864" y="2066"/>
                    <a:pt x="2870" y="1978"/>
                  </a:cubicBezTo>
                  <a:cubicBezTo>
                    <a:pt x="2925" y="1356"/>
                    <a:pt x="2978" y="735"/>
                    <a:pt x="3031" y="112"/>
                  </a:cubicBezTo>
                  <a:cubicBezTo>
                    <a:pt x="3037" y="34"/>
                    <a:pt x="2971" y="1"/>
                    <a:pt x="2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58;p37">
              <a:extLst>
                <a:ext uri="{FF2B5EF4-FFF2-40B4-BE49-F238E27FC236}">
                  <a16:creationId xmlns:a16="http://schemas.microsoft.com/office/drawing/2014/main" id="{68B928B9-17B8-4F41-AF2D-2EF80126D4A2}"/>
                </a:ext>
              </a:extLst>
            </p:cNvPr>
            <p:cNvSpPr/>
            <p:nvPr/>
          </p:nvSpPr>
          <p:spPr>
            <a:xfrm>
              <a:off x="5635919" y="4028742"/>
              <a:ext cx="158051" cy="205708"/>
            </a:xfrm>
            <a:custGeom>
              <a:avLst/>
              <a:gdLst/>
              <a:ahLst/>
              <a:cxnLst/>
              <a:rect l="l" t="t" r="r" b="b"/>
              <a:pathLst>
                <a:path w="3762" h="4988" extrusionOk="0">
                  <a:moveTo>
                    <a:pt x="2446" y="197"/>
                  </a:moveTo>
                  <a:cubicBezTo>
                    <a:pt x="2923" y="197"/>
                    <a:pt x="3256" y="254"/>
                    <a:pt x="3324" y="849"/>
                  </a:cubicBezTo>
                  <a:cubicBezTo>
                    <a:pt x="3411" y="1595"/>
                    <a:pt x="3377" y="2364"/>
                    <a:pt x="3347" y="3110"/>
                  </a:cubicBezTo>
                  <a:cubicBezTo>
                    <a:pt x="3338" y="3324"/>
                    <a:pt x="3386" y="4602"/>
                    <a:pt x="3135" y="4679"/>
                  </a:cubicBezTo>
                  <a:cubicBezTo>
                    <a:pt x="2849" y="4766"/>
                    <a:pt x="2519" y="4797"/>
                    <a:pt x="2179" y="4797"/>
                  </a:cubicBezTo>
                  <a:cubicBezTo>
                    <a:pt x="1692" y="4797"/>
                    <a:pt x="1186" y="4733"/>
                    <a:pt x="770" y="4675"/>
                  </a:cubicBezTo>
                  <a:cubicBezTo>
                    <a:pt x="193" y="4594"/>
                    <a:pt x="388" y="3875"/>
                    <a:pt x="415" y="3427"/>
                  </a:cubicBezTo>
                  <a:cubicBezTo>
                    <a:pt x="478" y="2357"/>
                    <a:pt x="616" y="1286"/>
                    <a:pt x="765" y="224"/>
                  </a:cubicBezTo>
                  <a:lnTo>
                    <a:pt x="765" y="224"/>
                  </a:lnTo>
                  <a:cubicBezTo>
                    <a:pt x="1163" y="207"/>
                    <a:pt x="1562" y="200"/>
                    <a:pt x="1961" y="200"/>
                  </a:cubicBezTo>
                  <a:cubicBezTo>
                    <a:pt x="1992" y="200"/>
                    <a:pt x="2024" y="200"/>
                    <a:pt x="2055" y="200"/>
                  </a:cubicBezTo>
                  <a:cubicBezTo>
                    <a:pt x="2066" y="200"/>
                    <a:pt x="2077" y="200"/>
                    <a:pt x="2087" y="200"/>
                  </a:cubicBezTo>
                  <a:cubicBezTo>
                    <a:pt x="2214" y="200"/>
                    <a:pt x="2334" y="197"/>
                    <a:pt x="2446" y="197"/>
                  </a:cubicBezTo>
                  <a:close/>
                  <a:moveTo>
                    <a:pt x="2016" y="1"/>
                  </a:moveTo>
                  <a:cubicBezTo>
                    <a:pt x="1569" y="1"/>
                    <a:pt x="1120" y="22"/>
                    <a:pt x="677" y="44"/>
                  </a:cubicBezTo>
                  <a:lnTo>
                    <a:pt x="677" y="44"/>
                  </a:lnTo>
                  <a:cubicBezTo>
                    <a:pt x="676" y="44"/>
                    <a:pt x="675" y="44"/>
                    <a:pt x="675" y="44"/>
                  </a:cubicBezTo>
                  <a:cubicBezTo>
                    <a:pt x="572" y="44"/>
                    <a:pt x="431" y="96"/>
                    <a:pt x="421" y="165"/>
                  </a:cubicBezTo>
                  <a:cubicBezTo>
                    <a:pt x="228" y="1532"/>
                    <a:pt x="0" y="2941"/>
                    <a:pt x="32" y="4323"/>
                  </a:cubicBezTo>
                  <a:cubicBezTo>
                    <a:pt x="44" y="4914"/>
                    <a:pt x="502" y="4867"/>
                    <a:pt x="1012" y="4911"/>
                  </a:cubicBezTo>
                  <a:cubicBezTo>
                    <a:pt x="1351" y="4940"/>
                    <a:pt x="1783" y="4988"/>
                    <a:pt x="2208" y="4988"/>
                  </a:cubicBezTo>
                  <a:cubicBezTo>
                    <a:pt x="2613" y="4988"/>
                    <a:pt x="3011" y="4944"/>
                    <a:pt x="3318" y="4799"/>
                  </a:cubicBezTo>
                  <a:cubicBezTo>
                    <a:pt x="3733" y="4602"/>
                    <a:pt x="3651" y="3978"/>
                    <a:pt x="3680" y="3586"/>
                  </a:cubicBezTo>
                  <a:cubicBezTo>
                    <a:pt x="3745" y="2692"/>
                    <a:pt x="3762" y="1785"/>
                    <a:pt x="3700" y="890"/>
                  </a:cubicBezTo>
                  <a:cubicBezTo>
                    <a:pt x="3654" y="251"/>
                    <a:pt x="3570" y="94"/>
                    <a:pt x="2932" y="38"/>
                  </a:cubicBezTo>
                  <a:cubicBezTo>
                    <a:pt x="2629" y="11"/>
                    <a:pt x="2323" y="1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59;p37">
              <a:extLst>
                <a:ext uri="{FF2B5EF4-FFF2-40B4-BE49-F238E27FC236}">
                  <a16:creationId xmlns:a16="http://schemas.microsoft.com/office/drawing/2014/main" id="{9850677C-D09F-4AED-9892-37306E03B496}"/>
                </a:ext>
              </a:extLst>
            </p:cNvPr>
            <p:cNvSpPr/>
            <p:nvPr/>
          </p:nvSpPr>
          <p:spPr>
            <a:xfrm>
              <a:off x="5766875" y="3906673"/>
              <a:ext cx="340938" cy="463409"/>
            </a:xfrm>
            <a:custGeom>
              <a:avLst/>
              <a:gdLst/>
              <a:ahLst/>
              <a:cxnLst/>
              <a:rect l="l" t="t" r="r" b="b"/>
              <a:pathLst>
                <a:path w="8208" h="11157" extrusionOk="0">
                  <a:moveTo>
                    <a:pt x="7156" y="301"/>
                  </a:moveTo>
                  <a:cubicBezTo>
                    <a:pt x="7353" y="1618"/>
                    <a:pt x="7479" y="2949"/>
                    <a:pt x="7571" y="4279"/>
                  </a:cubicBezTo>
                  <a:cubicBezTo>
                    <a:pt x="7718" y="6407"/>
                    <a:pt x="7856" y="8758"/>
                    <a:pt x="7220" y="10830"/>
                  </a:cubicBezTo>
                  <a:lnTo>
                    <a:pt x="7220" y="10830"/>
                  </a:lnTo>
                  <a:lnTo>
                    <a:pt x="3002" y="8012"/>
                  </a:lnTo>
                  <a:cubicBezTo>
                    <a:pt x="2256" y="7513"/>
                    <a:pt x="1509" y="7015"/>
                    <a:pt x="761" y="6516"/>
                  </a:cubicBezTo>
                  <a:cubicBezTo>
                    <a:pt x="340" y="6235"/>
                    <a:pt x="601" y="5175"/>
                    <a:pt x="626" y="4667"/>
                  </a:cubicBezTo>
                  <a:lnTo>
                    <a:pt x="626" y="4667"/>
                  </a:lnTo>
                  <a:lnTo>
                    <a:pt x="7156" y="301"/>
                  </a:lnTo>
                  <a:close/>
                  <a:moveTo>
                    <a:pt x="7424" y="0"/>
                  </a:moveTo>
                  <a:cubicBezTo>
                    <a:pt x="7337" y="0"/>
                    <a:pt x="7199" y="59"/>
                    <a:pt x="7173" y="77"/>
                  </a:cubicBezTo>
                  <a:lnTo>
                    <a:pt x="340" y="4645"/>
                  </a:lnTo>
                  <a:lnTo>
                    <a:pt x="340" y="4645"/>
                  </a:lnTo>
                  <a:cubicBezTo>
                    <a:pt x="320" y="4654"/>
                    <a:pt x="304" y="4665"/>
                    <a:pt x="291" y="4678"/>
                  </a:cubicBezTo>
                  <a:lnTo>
                    <a:pt x="291" y="4678"/>
                  </a:lnTo>
                  <a:cubicBezTo>
                    <a:pt x="271" y="4693"/>
                    <a:pt x="265" y="4706"/>
                    <a:pt x="268" y="4715"/>
                  </a:cubicBezTo>
                  <a:lnTo>
                    <a:pt x="268" y="4715"/>
                  </a:lnTo>
                  <a:cubicBezTo>
                    <a:pt x="267" y="4719"/>
                    <a:pt x="266" y="4724"/>
                    <a:pt x="266" y="4729"/>
                  </a:cubicBezTo>
                  <a:cubicBezTo>
                    <a:pt x="255" y="5103"/>
                    <a:pt x="1" y="6363"/>
                    <a:pt x="316" y="6575"/>
                  </a:cubicBezTo>
                  <a:lnTo>
                    <a:pt x="2498" y="8033"/>
                  </a:lnTo>
                  <a:lnTo>
                    <a:pt x="7142" y="11136"/>
                  </a:lnTo>
                  <a:cubicBezTo>
                    <a:pt x="7164" y="11150"/>
                    <a:pt x="7198" y="11156"/>
                    <a:pt x="7236" y="11156"/>
                  </a:cubicBezTo>
                  <a:cubicBezTo>
                    <a:pt x="7336" y="11156"/>
                    <a:pt x="7468" y="11111"/>
                    <a:pt x="7492" y="11042"/>
                  </a:cubicBezTo>
                  <a:cubicBezTo>
                    <a:pt x="8207" y="8963"/>
                    <a:pt x="8075" y="6587"/>
                    <a:pt x="7950" y="4427"/>
                  </a:cubicBezTo>
                  <a:cubicBezTo>
                    <a:pt x="7863" y="2963"/>
                    <a:pt x="7716" y="1492"/>
                    <a:pt x="7495" y="42"/>
                  </a:cubicBezTo>
                  <a:cubicBezTo>
                    <a:pt x="7490" y="11"/>
                    <a:pt x="7462" y="0"/>
                    <a:pt x="7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60;p37">
              <a:extLst>
                <a:ext uri="{FF2B5EF4-FFF2-40B4-BE49-F238E27FC236}">
                  <a16:creationId xmlns:a16="http://schemas.microsoft.com/office/drawing/2014/main" id="{774B4E4A-F95C-4BF9-893D-A62094C68582}"/>
                </a:ext>
              </a:extLst>
            </p:cNvPr>
            <p:cNvSpPr/>
            <p:nvPr/>
          </p:nvSpPr>
          <p:spPr>
            <a:xfrm>
              <a:off x="6060398" y="3877285"/>
              <a:ext cx="115152" cy="519923"/>
            </a:xfrm>
            <a:custGeom>
              <a:avLst/>
              <a:gdLst/>
              <a:ahLst/>
              <a:cxnLst/>
              <a:rect l="l" t="t" r="r" b="b"/>
              <a:pathLst>
                <a:path w="2765" h="12517" extrusionOk="0">
                  <a:moveTo>
                    <a:pt x="1489" y="0"/>
                  </a:moveTo>
                  <a:cubicBezTo>
                    <a:pt x="988" y="0"/>
                    <a:pt x="325" y="515"/>
                    <a:pt x="65" y="793"/>
                  </a:cubicBezTo>
                  <a:cubicBezTo>
                    <a:pt x="22" y="839"/>
                    <a:pt x="71" y="858"/>
                    <a:pt x="144" y="858"/>
                  </a:cubicBezTo>
                  <a:cubicBezTo>
                    <a:pt x="234" y="858"/>
                    <a:pt x="360" y="830"/>
                    <a:pt x="399" y="788"/>
                  </a:cubicBezTo>
                  <a:lnTo>
                    <a:pt x="400" y="788"/>
                  </a:lnTo>
                  <a:cubicBezTo>
                    <a:pt x="758" y="406"/>
                    <a:pt x="1025" y="254"/>
                    <a:pt x="1229" y="254"/>
                  </a:cubicBezTo>
                  <a:cubicBezTo>
                    <a:pt x="1648" y="254"/>
                    <a:pt x="1800" y="896"/>
                    <a:pt x="1924" y="1513"/>
                  </a:cubicBezTo>
                  <a:cubicBezTo>
                    <a:pt x="2145" y="2620"/>
                    <a:pt x="2237" y="3755"/>
                    <a:pt x="2302" y="4878"/>
                  </a:cubicBezTo>
                  <a:cubicBezTo>
                    <a:pt x="2390" y="6358"/>
                    <a:pt x="2366" y="7840"/>
                    <a:pt x="2230" y="9315"/>
                  </a:cubicBezTo>
                  <a:cubicBezTo>
                    <a:pt x="2163" y="10024"/>
                    <a:pt x="2051" y="10727"/>
                    <a:pt x="1895" y="11420"/>
                  </a:cubicBezTo>
                  <a:cubicBezTo>
                    <a:pt x="1846" y="11634"/>
                    <a:pt x="1809" y="11991"/>
                    <a:pt x="1674" y="12167"/>
                  </a:cubicBezTo>
                  <a:cubicBezTo>
                    <a:pt x="1572" y="12301"/>
                    <a:pt x="1454" y="12354"/>
                    <a:pt x="1332" y="12354"/>
                  </a:cubicBezTo>
                  <a:cubicBezTo>
                    <a:pt x="979" y="12354"/>
                    <a:pt x="586" y="11914"/>
                    <a:pt x="402" y="11704"/>
                  </a:cubicBezTo>
                  <a:cubicBezTo>
                    <a:pt x="385" y="11684"/>
                    <a:pt x="353" y="11676"/>
                    <a:pt x="315" y="11676"/>
                  </a:cubicBezTo>
                  <a:cubicBezTo>
                    <a:pt x="191" y="11676"/>
                    <a:pt x="1" y="11767"/>
                    <a:pt x="62" y="11838"/>
                  </a:cubicBezTo>
                  <a:cubicBezTo>
                    <a:pt x="378" y="12197"/>
                    <a:pt x="899" y="12516"/>
                    <a:pt x="1349" y="12516"/>
                  </a:cubicBezTo>
                  <a:cubicBezTo>
                    <a:pt x="1690" y="12516"/>
                    <a:pt x="1990" y="12334"/>
                    <a:pt x="2133" y="11849"/>
                  </a:cubicBezTo>
                  <a:cubicBezTo>
                    <a:pt x="2743" y="9762"/>
                    <a:pt x="2764" y="7475"/>
                    <a:pt x="2690" y="5319"/>
                  </a:cubicBezTo>
                  <a:cubicBezTo>
                    <a:pt x="2635" y="3726"/>
                    <a:pt x="2588" y="1901"/>
                    <a:pt x="2016" y="388"/>
                  </a:cubicBezTo>
                  <a:cubicBezTo>
                    <a:pt x="1909" y="106"/>
                    <a:pt x="1716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61;p37">
              <a:extLst>
                <a:ext uri="{FF2B5EF4-FFF2-40B4-BE49-F238E27FC236}">
                  <a16:creationId xmlns:a16="http://schemas.microsoft.com/office/drawing/2014/main" id="{C646BBBD-DDAF-4690-989D-8074FBDF2747}"/>
                </a:ext>
              </a:extLst>
            </p:cNvPr>
            <p:cNvSpPr/>
            <p:nvPr/>
          </p:nvSpPr>
          <p:spPr>
            <a:xfrm>
              <a:off x="5678819" y="4225407"/>
              <a:ext cx="97087" cy="228315"/>
            </a:xfrm>
            <a:custGeom>
              <a:avLst/>
              <a:gdLst/>
              <a:ahLst/>
              <a:cxnLst/>
              <a:rect l="l" t="t" r="r" b="b"/>
              <a:pathLst>
                <a:path w="2359" h="5502" extrusionOk="0">
                  <a:moveTo>
                    <a:pt x="1364" y="154"/>
                  </a:moveTo>
                  <a:cubicBezTo>
                    <a:pt x="1402" y="570"/>
                    <a:pt x="1438" y="985"/>
                    <a:pt x="1473" y="1401"/>
                  </a:cubicBezTo>
                  <a:cubicBezTo>
                    <a:pt x="1579" y="2667"/>
                    <a:pt x="1794" y="4003"/>
                    <a:pt x="1715" y="5275"/>
                  </a:cubicBezTo>
                  <a:cubicBezTo>
                    <a:pt x="1715" y="5275"/>
                    <a:pt x="1715" y="5275"/>
                    <a:pt x="1714" y="5275"/>
                  </a:cubicBezTo>
                  <a:cubicBezTo>
                    <a:pt x="1700" y="5275"/>
                    <a:pt x="1405" y="5333"/>
                    <a:pt x="1101" y="5333"/>
                  </a:cubicBezTo>
                  <a:cubicBezTo>
                    <a:pt x="778" y="5333"/>
                    <a:pt x="445" y="5268"/>
                    <a:pt x="425" y="5001"/>
                  </a:cubicBezTo>
                  <a:cubicBezTo>
                    <a:pt x="381" y="4419"/>
                    <a:pt x="402" y="3827"/>
                    <a:pt x="407" y="3244"/>
                  </a:cubicBezTo>
                  <a:cubicBezTo>
                    <a:pt x="415" y="2225"/>
                    <a:pt x="438" y="1206"/>
                    <a:pt x="467" y="187"/>
                  </a:cubicBezTo>
                  <a:lnTo>
                    <a:pt x="844" y="187"/>
                  </a:lnTo>
                  <a:cubicBezTo>
                    <a:pt x="959" y="187"/>
                    <a:pt x="1095" y="197"/>
                    <a:pt x="1200" y="197"/>
                  </a:cubicBezTo>
                  <a:cubicBezTo>
                    <a:pt x="1297" y="197"/>
                    <a:pt x="1366" y="188"/>
                    <a:pt x="1364" y="154"/>
                  </a:cubicBezTo>
                  <a:close/>
                  <a:moveTo>
                    <a:pt x="378" y="0"/>
                  </a:moveTo>
                  <a:cubicBezTo>
                    <a:pt x="376" y="0"/>
                    <a:pt x="373" y="0"/>
                    <a:pt x="370" y="0"/>
                  </a:cubicBezTo>
                  <a:lnTo>
                    <a:pt x="363" y="0"/>
                  </a:lnTo>
                  <a:cubicBezTo>
                    <a:pt x="354" y="0"/>
                    <a:pt x="345" y="1"/>
                    <a:pt x="335" y="3"/>
                  </a:cubicBezTo>
                  <a:lnTo>
                    <a:pt x="335" y="3"/>
                  </a:lnTo>
                  <a:cubicBezTo>
                    <a:pt x="233" y="15"/>
                    <a:pt x="111" y="67"/>
                    <a:pt x="108" y="143"/>
                  </a:cubicBezTo>
                  <a:cubicBezTo>
                    <a:pt x="73" y="1339"/>
                    <a:pt x="48" y="2535"/>
                    <a:pt x="42" y="3733"/>
                  </a:cubicBezTo>
                  <a:cubicBezTo>
                    <a:pt x="39" y="4251"/>
                    <a:pt x="1" y="4801"/>
                    <a:pt x="87" y="5313"/>
                  </a:cubicBezTo>
                  <a:cubicBezTo>
                    <a:pt x="114" y="5472"/>
                    <a:pt x="486" y="5501"/>
                    <a:pt x="806" y="5501"/>
                  </a:cubicBezTo>
                  <a:cubicBezTo>
                    <a:pt x="993" y="5501"/>
                    <a:pt x="1161" y="5491"/>
                    <a:pt x="1234" y="5491"/>
                  </a:cubicBezTo>
                  <a:cubicBezTo>
                    <a:pt x="1236" y="5491"/>
                    <a:pt x="1238" y="5491"/>
                    <a:pt x="1239" y="5491"/>
                  </a:cubicBezTo>
                  <a:cubicBezTo>
                    <a:pt x="1255" y="5492"/>
                    <a:pt x="1271" y="5492"/>
                    <a:pt x="1286" y="5492"/>
                  </a:cubicBezTo>
                  <a:cubicBezTo>
                    <a:pt x="2358" y="5492"/>
                    <a:pt x="2090" y="4817"/>
                    <a:pt x="2033" y="3907"/>
                  </a:cubicBezTo>
                  <a:cubicBezTo>
                    <a:pt x="1954" y="2619"/>
                    <a:pt x="1842" y="1331"/>
                    <a:pt x="1726" y="46"/>
                  </a:cubicBezTo>
                  <a:cubicBezTo>
                    <a:pt x="1721" y="5"/>
                    <a:pt x="1644" y="0"/>
                    <a:pt x="1618" y="0"/>
                  </a:cubicBezTo>
                  <a:lnTo>
                    <a:pt x="387" y="0"/>
                  </a:lnTo>
                  <a:cubicBezTo>
                    <a:pt x="384" y="0"/>
                    <a:pt x="38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62;p37">
              <a:extLst>
                <a:ext uri="{FF2B5EF4-FFF2-40B4-BE49-F238E27FC236}">
                  <a16:creationId xmlns:a16="http://schemas.microsoft.com/office/drawing/2014/main" id="{9FBE9CD6-0827-4F00-9CB6-0216308AD463}"/>
                </a:ext>
              </a:extLst>
            </p:cNvPr>
            <p:cNvSpPr/>
            <p:nvPr/>
          </p:nvSpPr>
          <p:spPr>
            <a:xfrm>
              <a:off x="6171034" y="3922496"/>
              <a:ext cx="169339" cy="94942"/>
            </a:xfrm>
            <a:custGeom>
              <a:avLst/>
              <a:gdLst/>
              <a:ahLst/>
              <a:cxnLst/>
              <a:rect l="l" t="t" r="r" b="b"/>
              <a:pathLst>
                <a:path w="4122" h="2245" extrusionOk="0">
                  <a:moveTo>
                    <a:pt x="4037" y="0"/>
                  </a:moveTo>
                  <a:cubicBezTo>
                    <a:pt x="3957" y="0"/>
                    <a:pt x="3819" y="25"/>
                    <a:pt x="3783" y="46"/>
                  </a:cubicBezTo>
                  <a:lnTo>
                    <a:pt x="63" y="2195"/>
                  </a:lnTo>
                  <a:cubicBezTo>
                    <a:pt x="0" y="2232"/>
                    <a:pt x="27" y="2245"/>
                    <a:pt x="85" y="2245"/>
                  </a:cubicBezTo>
                  <a:cubicBezTo>
                    <a:pt x="164" y="2245"/>
                    <a:pt x="303" y="2220"/>
                    <a:pt x="339" y="2199"/>
                  </a:cubicBezTo>
                  <a:lnTo>
                    <a:pt x="4058" y="49"/>
                  </a:lnTo>
                  <a:cubicBezTo>
                    <a:pt x="4122" y="13"/>
                    <a:pt x="4095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63;p37">
              <a:extLst>
                <a:ext uri="{FF2B5EF4-FFF2-40B4-BE49-F238E27FC236}">
                  <a16:creationId xmlns:a16="http://schemas.microsoft.com/office/drawing/2014/main" id="{4BF0F13E-37E6-402C-8F35-88373760D4C2}"/>
                </a:ext>
              </a:extLst>
            </p:cNvPr>
            <p:cNvSpPr/>
            <p:nvPr/>
          </p:nvSpPr>
          <p:spPr>
            <a:xfrm>
              <a:off x="6175550" y="4125944"/>
              <a:ext cx="209981" cy="18084"/>
            </a:xfrm>
            <a:custGeom>
              <a:avLst/>
              <a:gdLst/>
              <a:ahLst/>
              <a:cxnLst/>
              <a:rect l="l" t="t" r="r" b="b"/>
              <a:pathLst>
                <a:path w="5031" h="398" extrusionOk="0">
                  <a:moveTo>
                    <a:pt x="4870" y="0"/>
                  </a:moveTo>
                  <a:cubicBezTo>
                    <a:pt x="4853" y="0"/>
                    <a:pt x="4832" y="2"/>
                    <a:pt x="4808" y="7"/>
                  </a:cubicBezTo>
                  <a:cubicBezTo>
                    <a:pt x="3943" y="169"/>
                    <a:pt x="3029" y="195"/>
                    <a:pt x="2122" y="195"/>
                  </a:cubicBezTo>
                  <a:cubicBezTo>
                    <a:pt x="1688" y="195"/>
                    <a:pt x="1255" y="189"/>
                    <a:pt x="830" y="189"/>
                  </a:cubicBezTo>
                  <a:cubicBezTo>
                    <a:pt x="680" y="189"/>
                    <a:pt x="531" y="190"/>
                    <a:pt x="383" y="192"/>
                  </a:cubicBezTo>
                  <a:cubicBezTo>
                    <a:pt x="250" y="193"/>
                    <a:pt x="0" y="395"/>
                    <a:pt x="235" y="395"/>
                  </a:cubicBezTo>
                  <a:cubicBezTo>
                    <a:pt x="237" y="395"/>
                    <a:pt x="239" y="395"/>
                    <a:pt x="240" y="395"/>
                  </a:cubicBezTo>
                  <a:cubicBezTo>
                    <a:pt x="392" y="393"/>
                    <a:pt x="545" y="392"/>
                    <a:pt x="699" y="392"/>
                  </a:cubicBezTo>
                  <a:cubicBezTo>
                    <a:pt x="1126" y="392"/>
                    <a:pt x="1559" y="398"/>
                    <a:pt x="1994" y="398"/>
                  </a:cubicBezTo>
                  <a:cubicBezTo>
                    <a:pt x="2927" y="398"/>
                    <a:pt x="3866" y="371"/>
                    <a:pt x="4756" y="205"/>
                  </a:cubicBezTo>
                  <a:cubicBezTo>
                    <a:pt x="4910" y="177"/>
                    <a:pt x="5030" y="0"/>
                    <a:pt x="4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64;p37">
              <a:extLst>
                <a:ext uri="{FF2B5EF4-FFF2-40B4-BE49-F238E27FC236}">
                  <a16:creationId xmlns:a16="http://schemas.microsoft.com/office/drawing/2014/main" id="{001FC6E1-FEEC-4C07-8A26-A069C7DEEF8C}"/>
                </a:ext>
              </a:extLst>
            </p:cNvPr>
            <p:cNvSpPr/>
            <p:nvPr/>
          </p:nvSpPr>
          <p:spPr>
            <a:xfrm>
              <a:off x="6175550" y="4261576"/>
              <a:ext cx="232559" cy="61035"/>
            </a:xfrm>
            <a:custGeom>
              <a:avLst/>
              <a:gdLst/>
              <a:ahLst/>
              <a:cxnLst/>
              <a:rect l="l" t="t" r="r" b="b"/>
              <a:pathLst>
                <a:path w="5599" h="1446" extrusionOk="0">
                  <a:moveTo>
                    <a:pt x="377" y="0"/>
                  </a:moveTo>
                  <a:cubicBezTo>
                    <a:pt x="219" y="0"/>
                    <a:pt x="1" y="199"/>
                    <a:pt x="204" y="248"/>
                  </a:cubicBezTo>
                  <a:lnTo>
                    <a:pt x="205" y="248"/>
                  </a:lnTo>
                  <a:lnTo>
                    <a:pt x="5187" y="1441"/>
                  </a:lnTo>
                  <a:cubicBezTo>
                    <a:pt x="5199" y="1444"/>
                    <a:pt x="5211" y="1446"/>
                    <a:pt x="5224" y="1446"/>
                  </a:cubicBezTo>
                  <a:cubicBezTo>
                    <a:pt x="5381" y="1446"/>
                    <a:pt x="5599" y="1248"/>
                    <a:pt x="5395" y="1199"/>
                  </a:cubicBezTo>
                  <a:cubicBezTo>
                    <a:pt x="3735" y="801"/>
                    <a:pt x="2074" y="403"/>
                    <a:pt x="414" y="4"/>
                  </a:cubicBezTo>
                  <a:cubicBezTo>
                    <a:pt x="402" y="1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794;p37">
            <a:extLst>
              <a:ext uri="{FF2B5EF4-FFF2-40B4-BE49-F238E27FC236}">
                <a16:creationId xmlns:a16="http://schemas.microsoft.com/office/drawing/2014/main" id="{C7ABBF87-A76E-481A-B4F7-4E72C240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2617788"/>
            <a:ext cx="13176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Khởi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động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  <p:grpSp>
        <p:nvGrpSpPr>
          <p:cNvPr id="28" name="Google Shape;722;p37">
            <a:extLst>
              <a:ext uri="{FF2B5EF4-FFF2-40B4-BE49-F238E27FC236}">
                <a16:creationId xmlns:a16="http://schemas.microsoft.com/office/drawing/2014/main" id="{2663A305-358F-43C2-9D97-B046BB38C0FD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1778000"/>
            <a:ext cx="403225" cy="492125"/>
            <a:chOff x="1294579" y="2539704"/>
            <a:chExt cx="415633" cy="508860"/>
          </a:xfrm>
        </p:grpSpPr>
        <p:sp>
          <p:nvSpPr>
            <p:cNvPr id="29" name="Google Shape;723;p37">
              <a:extLst>
                <a:ext uri="{FF2B5EF4-FFF2-40B4-BE49-F238E27FC236}">
                  <a16:creationId xmlns:a16="http://schemas.microsoft.com/office/drawing/2014/main" id="{ADEA2D9E-E03E-4229-BE39-16AEA68FFD47}"/>
                </a:ext>
              </a:extLst>
            </p:cNvPr>
            <p:cNvSpPr/>
            <p:nvPr/>
          </p:nvSpPr>
          <p:spPr>
            <a:xfrm>
              <a:off x="1294579" y="2539704"/>
              <a:ext cx="415633" cy="508860"/>
            </a:xfrm>
            <a:custGeom>
              <a:avLst/>
              <a:gdLst/>
              <a:ahLst/>
              <a:cxnLst/>
              <a:rect l="l" t="t" r="r" b="b"/>
              <a:pathLst>
                <a:path w="9999" h="12230" extrusionOk="0">
                  <a:moveTo>
                    <a:pt x="3288" y="246"/>
                  </a:moveTo>
                  <a:cubicBezTo>
                    <a:pt x="3844" y="246"/>
                    <a:pt x="4388" y="287"/>
                    <a:pt x="4810" y="287"/>
                  </a:cubicBezTo>
                  <a:lnTo>
                    <a:pt x="7762" y="287"/>
                  </a:lnTo>
                  <a:cubicBezTo>
                    <a:pt x="9790" y="450"/>
                    <a:pt x="9467" y="2525"/>
                    <a:pt x="9467" y="3961"/>
                  </a:cubicBezTo>
                  <a:lnTo>
                    <a:pt x="9467" y="8780"/>
                  </a:lnTo>
                  <a:cubicBezTo>
                    <a:pt x="9467" y="10126"/>
                    <a:pt x="9627" y="11917"/>
                    <a:pt x="7665" y="11917"/>
                  </a:cubicBezTo>
                  <a:lnTo>
                    <a:pt x="3305" y="11917"/>
                  </a:lnTo>
                  <a:cubicBezTo>
                    <a:pt x="3106" y="11917"/>
                    <a:pt x="2911" y="11924"/>
                    <a:pt x="2719" y="11924"/>
                  </a:cubicBezTo>
                  <a:cubicBezTo>
                    <a:pt x="2267" y="11924"/>
                    <a:pt x="1830" y="11888"/>
                    <a:pt x="1398" y="11648"/>
                  </a:cubicBezTo>
                  <a:cubicBezTo>
                    <a:pt x="664" y="11239"/>
                    <a:pt x="600" y="10427"/>
                    <a:pt x="600" y="9694"/>
                  </a:cubicBezTo>
                  <a:lnTo>
                    <a:pt x="600" y="1992"/>
                  </a:lnTo>
                  <a:cubicBezTo>
                    <a:pt x="600" y="473"/>
                    <a:pt x="1977" y="246"/>
                    <a:pt x="3288" y="246"/>
                  </a:cubicBezTo>
                  <a:close/>
                  <a:moveTo>
                    <a:pt x="2957" y="1"/>
                  </a:moveTo>
                  <a:cubicBezTo>
                    <a:pt x="2140" y="1"/>
                    <a:pt x="1358" y="97"/>
                    <a:pt x="720" y="735"/>
                  </a:cubicBezTo>
                  <a:cubicBezTo>
                    <a:pt x="1" y="1455"/>
                    <a:pt x="234" y="2871"/>
                    <a:pt x="234" y="3785"/>
                  </a:cubicBezTo>
                  <a:lnTo>
                    <a:pt x="234" y="8616"/>
                  </a:lnTo>
                  <a:cubicBezTo>
                    <a:pt x="234" y="9700"/>
                    <a:pt x="51" y="10841"/>
                    <a:pt x="888" y="11678"/>
                  </a:cubicBezTo>
                  <a:cubicBezTo>
                    <a:pt x="1346" y="12136"/>
                    <a:pt x="2079" y="12230"/>
                    <a:pt x="2804" y="12230"/>
                  </a:cubicBezTo>
                  <a:cubicBezTo>
                    <a:pt x="3303" y="12230"/>
                    <a:pt x="3799" y="12185"/>
                    <a:pt x="4198" y="12185"/>
                  </a:cubicBezTo>
                  <a:cubicBezTo>
                    <a:pt x="4983" y="12185"/>
                    <a:pt x="5778" y="12214"/>
                    <a:pt x="6569" y="12214"/>
                  </a:cubicBezTo>
                  <a:cubicBezTo>
                    <a:pt x="7068" y="12214"/>
                    <a:pt x="7566" y="12203"/>
                    <a:pt x="8060" y="12166"/>
                  </a:cubicBezTo>
                  <a:cubicBezTo>
                    <a:pt x="9380" y="12069"/>
                    <a:pt x="9833" y="10809"/>
                    <a:pt x="9833" y="9694"/>
                  </a:cubicBezTo>
                  <a:lnTo>
                    <a:pt x="9833" y="3758"/>
                  </a:lnTo>
                  <a:cubicBezTo>
                    <a:pt x="9833" y="2179"/>
                    <a:pt x="9998" y="177"/>
                    <a:pt x="7866" y="19"/>
                  </a:cubicBezTo>
                  <a:cubicBezTo>
                    <a:pt x="7862" y="19"/>
                    <a:pt x="7858" y="19"/>
                    <a:pt x="7854" y="19"/>
                  </a:cubicBezTo>
                  <a:cubicBezTo>
                    <a:pt x="7848" y="19"/>
                    <a:pt x="7842" y="19"/>
                    <a:pt x="7836" y="20"/>
                  </a:cubicBezTo>
                  <a:lnTo>
                    <a:pt x="7836" y="20"/>
                  </a:lnTo>
                  <a:cubicBezTo>
                    <a:pt x="7830" y="19"/>
                    <a:pt x="7824" y="19"/>
                    <a:pt x="7818" y="19"/>
                  </a:cubicBezTo>
                  <a:lnTo>
                    <a:pt x="4032" y="19"/>
                  </a:lnTo>
                  <a:cubicBezTo>
                    <a:pt x="3673" y="19"/>
                    <a:pt x="3312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24;p37">
              <a:extLst>
                <a:ext uri="{FF2B5EF4-FFF2-40B4-BE49-F238E27FC236}">
                  <a16:creationId xmlns:a16="http://schemas.microsoft.com/office/drawing/2014/main" id="{A10781F9-3DAB-4C44-A14C-EC6462AF3268}"/>
                </a:ext>
              </a:extLst>
            </p:cNvPr>
            <p:cNvSpPr/>
            <p:nvPr/>
          </p:nvSpPr>
          <p:spPr>
            <a:xfrm>
              <a:off x="136003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6" y="1859"/>
                    <a:pt x="1792" y="1856"/>
                  </a:cubicBezTo>
                  <a:lnTo>
                    <a:pt x="1792" y="1856"/>
                  </a:lnTo>
                  <a:cubicBezTo>
                    <a:pt x="1803" y="1855"/>
                    <a:pt x="1813" y="1852"/>
                    <a:pt x="1823" y="1849"/>
                  </a:cubicBezTo>
                  <a:lnTo>
                    <a:pt x="1823" y="1849"/>
                  </a:lnTo>
                  <a:cubicBezTo>
                    <a:pt x="1896" y="1828"/>
                    <a:pt x="1958" y="1779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25;p37">
              <a:extLst>
                <a:ext uri="{FF2B5EF4-FFF2-40B4-BE49-F238E27FC236}">
                  <a16:creationId xmlns:a16="http://schemas.microsoft.com/office/drawing/2014/main" id="{F45F9618-E363-48FE-ACE5-4EADF1209776}"/>
                </a:ext>
              </a:extLst>
            </p:cNvPr>
            <p:cNvSpPr/>
            <p:nvPr/>
          </p:nvSpPr>
          <p:spPr>
            <a:xfrm>
              <a:off x="136003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7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8" y="1859"/>
                    <a:pt x="1736" y="1860"/>
                    <a:pt x="1743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5" y="1857"/>
                    <a:pt x="1817" y="1852"/>
                    <a:pt x="1836" y="1844"/>
                  </a:cubicBezTo>
                  <a:lnTo>
                    <a:pt x="1836" y="1844"/>
                  </a:lnTo>
                  <a:cubicBezTo>
                    <a:pt x="1903" y="1821"/>
                    <a:pt x="1958" y="1774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26;p37">
              <a:extLst>
                <a:ext uri="{FF2B5EF4-FFF2-40B4-BE49-F238E27FC236}">
                  <a16:creationId xmlns:a16="http://schemas.microsoft.com/office/drawing/2014/main" id="{62E32BCF-9109-4714-A927-9E146EC22E2E}"/>
                </a:ext>
              </a:extLst>
            </p:cNvPr>
            <p:cNvSpPr/>
            <p:nvPr/>
          </p:nvSpPr>
          <p:spPr>
            <a:xfrm>
              <a:off x="136003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8" y="1859"/>
                    <a:pt x="1736" y="1859"/>
                    <a:pt x="1743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798" y="1857"/>
                    <a:pt x="1823" y="1850"/>
                    <a:pt x="1846" y="1840"/>
                  </a:cubicBezTo>
                  <a:lnTo>
                    <a:pt x="1846" y="1840"/>
                  </a:lnTo>
                  <a:cubicBezTo>
                    <a:pt x="1909" y="1816"/>
                    <a:pt x="1958" y="1771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27;p37">
              <a:extLst>
                <a:ext uri="{FF2B5EF4-FFF2-40B4-BE49-F238E27FC236}">
                  <a16:creationId xmlns:a16="http://schemas.microsoft.com/office/drawing/2014/main" id="{CDA5ABB9-DD3C-4A37-B707-554F7180ED2E}"/>
                </a:ext>
              </a:extLst>
            </p:cNvPr>
            <p:cNvSpPr/>
            <p:nvPr/>
          </p:nvSpPr>
          <p:spPr>
            <a:xfrm>
              <a:off x="146312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1591" y="269"/>
                  </a:moveTo>
                  <a:lnTo>
                    <a:pt x="1591" y="1591"/>
                  </a:lnTo>
                  <a:lnTo>
                    <a:pt x="369" y="1591"/>
                  </a:lnTo>
                  <a:lnTo>
                    <a:pt x="369" y="269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9"/>
                    <a:pt x="169" y="1859"/>
                  </a:cubicBezTo>
                  <a:lnTo>
                    <a:pt x="1717" y="1859"/>
                  </a:lnTo>
                  <a:cubicBezTo>
                    <a:pt x="1726" y="1860"/>
                    <a:pt x="1736" y="1860"/>
                    <a:pt x="1745" y="1860"/>
                  </a:cubicBezTo>
                  <a:cubicBezTo>
                    <a:pt x="1760" y="1860"/>
                    <a:pt x="1776" y="1859"/>
                    <a:pt x="1791" y="1856"/>
                  </a:cubicBezTo>
                  <a:lnTo>
                    <a:pt x="1791" y="1856"/>
                  </a:lnTo>
                  <a:cubicBezTo>
                    <a:pt x="1804" y="1855"/>
                    <a:pt x="1817" y="1852"/>
                    <a:pt x="1829" y="1848"/>
                  </a:cubicBezTo>
                  <a:lnTo>
                    <a:pt x="1829" y="1848"/>
                  </a:lnTo>
                  <a:cubicBezTo>
                    <a:pt x="1900" y="1826"/>
                    <a:pt x="1959" y="1778"/>
                    <a:pt x="1959" y="1712"/>
                  </a:cubicBezTo>
                  <a:lnTo>
                    <a:pt x="1959" y="122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28;p37">
              <a:extLst>
                <a:ext uri="{FF2B5EF4-FFF2-40B4-BE49-F238E27FC236}">
                  <a16:creationId xmlns:a16="http://schemas.microsoft.com/office/drawing/2014/main" id="{5BC31843-7605-4869-A6FC-7DFFC8C64809}"/>
                </a:ext>
              </a:extLst>
            </p:cNvPr>
            <p:cNvSpPr/>
            <p:nvPr/>
          </p:nvSpPr>
          <p:spPr>
            <a:xfrm>
              <a:off x="146312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89"/>
                  </a:lnTo>
                  <a:lnTo>
                    <a:pt x="369" y="1589"/>
                  </a:lnTo>
                  <a:lnTo>
                    <a:pt x="369" y="267"/>
                  </a:lnTo>
                  <a:close/>
                  <a:moveTo>
                    <a:pt x="201" y="1"/>
                  </a:moveTo>
                  <a:cubicBezTo>
                    <a:pt x="130" y="1"/>
                    <a:pt x="1" y="61"/>
                    <a:pt x="1" y="148"/>
                  </a:cubicBezTo>
                  <a:lnTo>
                    <a:pt x="1" y="1738"/>
                  </a:lnTo>
                  <a:cubicBezTo>
                    <a:pt x="1" y="1832"/>
                    <a:pt x="89" y="1859"/>
                    <a:pt x="169" y="1859"/>
                  </a:cubicBezTo>
                  <a:lnTo>
                    <a:pt x="1722" y="1859"/>
                  </a:lnTo>
                  <a:cubicBezTo>
                    <a:pt x="1729" y="1859"/>
                    <a:pt x="1737" y="1860"/>
                    <a:pt x="1744" y="1860"/>
                  </a:cubicBezTo>
                  <a:cubicBezTo>
                    <a:pt x="1753" y="1860"/>
                    <a:pt x="1763" y="1859"/>
                    <a:pt x="1772" y="1858"/>
                  </a:cubicBezTo>
                  <a:lnTo>
                    <a:pt x="1772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20"/>
                    <a:pt x="1959" y="1773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1"/>
                    <a:pt x="1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29;p37">
              <a:extLst>
                <a:ext uri="{FF2B5EF4-FFF2-40B4-BE49-F238E27FC236}">
                  <a16:creationId xmlns:a16="http://schemas.microsoft.com/office/drawing/2014/main" id="{839AB640-D51D-42F5-87B9-1992B19A9BC3}"/>
                </a:ext>
              </a:extLst>
            </p:cNvPr>
            <p:cNvSpPr/>
            <p:nvPr/>
          </p:nvSpPr>
          <p:spPr>
            <a:xfrm>
              <a:off x="146312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90"/>
                  </a:lnTo>
                  <a:lnTo>
                    <a:pt x="369" y="1590"/>
                  </a:lnTo>
                  <a:lnTo>
                    <a:pt x="369" y="267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8"/>
                    <a:pt x="169" y="1858"/>
                  </a:cubicBezTo>
                  <a:lnTo>
                    <a:pt x="1722" y="1858"/>
                  </a:lnTo>
                  <a:cubicBezTo>
                    <a:pt x="1729" y="1859"/>
                    <a:pt x="1737" y="1859"/>
                    <a:pt x="1744" y="1859"/>
                  </a:cubicBezTo>
                  <a:cubicBezTo>
                    <a:pt x="1753" y="1859"/>
                    <a:pt x="1761" y="1859"/>
                    <a:pt x="1770" y="1858"/>
                  </a:cubicBezTo>
                  <a:lnTo>
                    <a:pt x="1770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5"/>
                    <a:pt x="1959" y="1769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30;p37">
              <a:extLst>
                <a:ext uri="{FF2B5EF4-FFF2-40B4-BE49-F238E27FC236}">
                  <a16:creationId xmlns:a16="http://schemas.microsoft.com/office/drawing/2014/main" id="{6243FF1D-51A3-40BF-ACE9-ACD1643B2DA1}"/>
                </a:ext>
              </a:extLst>
            </p:cNvPr>
            <p:cNvSpPr/>
            <p:nvPr/>
          </p:nvSpPr>
          <p:spPr>
            <a:xfrm>
              <a:off x="1564576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5" y="1859"/>
                    <a:pt x="1790" y="1856"/>
                  </a:cubicBezTo>
                  <a:lnTo>
                    <a:pt x="1790" y="1856"/>
                  </a:lnTo>
                  <a:cubicBezTo>
                    <a:pt x="1804" y="1855"/>
                    <a:pt x="1817" y="1852"/>
                    <a:pt x="1829" y="1847"/>
                  </a:cubicBezTo>
                  <a:lnTo>
                    <a:pt x="1829" y="1847"/>
                  </a:lnTo>
                  <a:cubicBezTo>
                    <a:pt x="1899" y="1826"/>
                    <a:pt x="1958" y="1778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31;p37">
              <a:extLst>
                <a:ext uri="{FF2B5EF4-FFF2-40B4-BE49-F238E27FC236}">
                  <a16:creationId xmlns:a16="http://schemas.microsoft.com/office/drawing/2014/main" id="{D0446DEE-053D-4B6C-AFC3-8F9498AE13B0}"/>
                </a:ext>
              </a:extLst>
            </p:cNvPr>
            <p:cNvSpPr/>
            <p:nvPr/>
          </p:nvSpPr>
          <p:spPr>
            <a:xfrm>
              <a:off x="1564576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9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9" y="1859"/>
                    <a:pt x="1736" y="1860"/>
                    <a:pt x="1744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19"/>
                    <a:pt x="1958" y="1773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32;p37">
              <a:extLst>
                <a:ext uri="{FF2B5EF4-FFF2-40B4-BE49-F238E27FC236}">
                  <a16:creationId xmlns:a16="http://schemas.microsoft.com/office/drawing/2014/main" id="{8BFD9BDF-0088-48AE-A3B3-38D6B1BD6237}"/>
                </a:ext>
              </a:extLst>
            </p:cNvPr>
            <p:cNvSpPr/>
            <p:nvPr/>
          </p:nvSpPr>
          <p:spPr>
            <a:xfrm>
              <a:off x="1564576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9" y="1859"/>
                    <a:pt x="1736" y="1859"/>
                    <a:pt x="1744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4"/>
                    <a:pt x="1958" y="1769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33;p37">
              <a:extLst>
                <a:ext uri="{FF2B5EF4-FFF2-40B4-BE49-F238E27FC236}">
                  <a16:creationId xmlns:a16="http://schemas.microsoft.com/office/drawing/2014/main" id="{D2548C73-9022-4779-B08B-A6F851F6FAE1}"/>
                </a:ext>
              </a:extLst>
            </p:cNvPr>
            <p:cNvSpPr/>
            <p:nvPr/>
          </p:nvSpPr>
          <p:spPr>
            <a:xfrm>
              <a:off x="1360033" y="2584025"/>
              <a:ext cx="286361" cy="96847"/>
            </a:xfrm>
            <a:custGeom>
              <a:avLst/>
              <a:gdLst/>
              <a:ahLst/>
              <a:cxnLst/>
              <a:rect l="l" t="t" r="r" b="b"/>
              <a:pathLst>
                <a:path w="6883" h="2322" extrusionOk="0">
                  <a:moveTo>
                    <a:pt x="6516" y="269"/>
                  </a:moveTo>
                  <a:cubicBezTo>
                    <a:pt x="6515" y="292"/>
                    <a:pt x="6515" y="322"/>
                    <a:pt x="6515" y="361"/>
                  </a:cubicBezTo>
                  <a:lnTo>
                    <a:pt x="6515" y="2051"/>
                  </a:lnTo>
                  <a:lnTo>
                    <a:pt x="368" y="2051"/>
                  </a:lnTo>
                  <a:lnTo>
                    <a:pt x="368" y="272"/>
                  </a:lnTo>
                  <a:lnTo>
                    <a:pt x="368" y="272"/>
                  </a:lnTo>
                  <a:cubicBezTo>
                    <a:pt x="412" y="271"/>
                    <a:pt x="473" y="269"/>
                    <a:pt x="559" y="269"/>
                  </a:cubicBezTo>
                  <a:close/>
                  <a:moveTo>
                    <a:pt x="200" y="1"/>
                  </a:moveTo>
                  <a:cubicBezTo>
                    <a:pt x="127" y="1"/>
                    <a:pt x="0" y="62"/>
                    <a:pt x="0" y="148"/>
                  </a:cubicBezTo>
                  <a:lnTo>
                    <a:pt x="0" y="2200"/>
                  </a:lnTo>
                  <a:cubicBezTo>
                    <a:pt x="0" y="2294"/>
                    <a:pt x="88" y="2319"/>
                    <a:pt x="168" y="2319"/>
                  </a:cubicBezTo>
                  <a:lnTo>
                    <a:pt x="6638" y="2319"/>
                  </a:lnTo>
                  <a:cubicBezTo>
                    <a:pt x="6648" y="2321"/>
                    <a:pt x="6658" y="2321"/>
                    <a:pt x="6669" y="2321"/>
                  </a:cubicBezTo>
                  <a:cubicBezTo>
                    <a:pt x="6769" y="2321"/>
                    <a:pt x="6883" y="2264"/>
                    <a:pt x="6883" y="2173"/>
                  </a:cubicBezTo>
                  <a:lnTo>
                    <a:pt x="6883" y="121"/>
                  </a:lnTo>
                  <a:cubicBezTo>
                    <a:pt x="6883" y="27"/>
                    <a:pt x="6795" y="1"/>
                    <a:pt x="6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739;p37">
            <a:extLst>
              <a:ext uri="{FF2B5EF4-FFF2-40B4-BE49-F238E27FC236}">
                <a16:creationId xmlns:a16="http://schemas.microsoft.com/office/drawing/2014/main" id="{9AE1E31F-6B7B-48E2-9527-929B68D10C4D}"/>
              </a:ext>
            </a:extLst>
          </p:cNvPr>
          <p:cNvGrpSpPr>
            <a:grpSpLocks/>
          </p:cNvGrpSpPr>
          <p:nvPr/>
        </p:nvGrpSpPr>
        <p:grpSpPr bwMode="auto">
          <a:xfrm>
            <a:off x="4610100" y="1752600"/>
            <a:ext cx="568325" cy="517525"/>
            <a:chOff x="1611532" y="3778174"/>
            <a:chExt cx="807950" cy="737130"/>
          </a:xfrm>
        </p:grpSpPr>
        <p:sp>
          <p:nvSpPr>
            <p:cNvPr id="44" name="Google Shape;740;p37">
              <a:extLst>
                <a:ext uri="{FF2B5EF4-FFF2-40B4-BE49-F238E27FC236}">
                  <a16:creationId xmlns:a16="http://schemas.microsoft.com/office/drawing/2014/main" id="{4C4D170A-59F3-4EBD-A310-A732330CDDB3}"/>
                </a:ext>
              </a:extLst>
            </p:cNvPr>
            <p:cNvSpPr/>
            <p:nvPr/>
          </p:nvSpPr>
          <p:spPr>
            <a:xfrm>
              <a:off x="1807878" y="3972632"/>
              <a:ext cx="388177" cy="449967"/>
            </a:xfrm>
            <a:custGeom>
              <a:avLst/>
              <a:gdLst/>
              <a:ahLst/>
              <a:cxnLst/>
              <a:rect l="l" t="t" r="r" b="b"/>
              <a:pathLst>
                <a:path w="9335" h="10826" extrusionOk="0">
                  <a:moveTo>
                    <a:pt x="4775" y="132"/>
                  </a:moveTo>
                  <a:cubicBezTo>
                    <a:pt x="5256" y="132"/>
                    <a:pt x="5747" y="206"/>
                    <a:pt x="6230" y="359"/>
                  </a:cubicBezTo>
                  <a:cubicBezTo>
                    <a:pt x="8338" y="1027"/>
                    <a:pt x="9297" y="3834"/>
                    <a:pt x="8528" y="5750"/>
                  </a:cubicBezTo>
                  <a:cubicBezTo>
                    <a:pt x="8213" y="6536"/>
                    <a:pt x="7581" y="7154"/>
                    <a:pt x="6925" y="7663"/>
                  </a:cubicBezTo>
                  <a:cubicBezTo>
                    <a:pt x="6706" y="7832"/>
                    <a:pt x="6061" y="8018"/>
                    <a:pt x="6061" y="8330"/>
                  </a:cubicBezTo>
                  <a:lnTo>
                    <a:pt x="6061" y="10665"/>
                  </a:lnTo>
                  <a:lnTo>
                    <a:pt x="3738" y="10665"/>
                  </a:lnTo>
                  <a:lnTo>
                    <a:pt x="3738" y="8442"/>
                  </a:lnTo>
                  <a:cubicBezTo>
                    <a:pt x="3732" y="8429"/>
                    <a:pt x="3720" y="8418"/>
                    <a:pt x="3704" y="8417"/>
                  </a:cubicBezTo>
                  <a:cubicBezTo>
                    <a:pt x="1933" y="7841"/>
                    <a:pt x="830" y="6125"/>
                    <a:pt x="674" y="4332"/>
                  </a:cubicBezTo>
                  <a:cubicBezTo>
                    <a:pt x="452" y="1777"/>
                    <a:pt x="2495" y="132"/>
                    <a:pt x="4775" y="132"/>
                  </a:cubicBezTo>
                  <a:close/>
                  <a:moveTo>
                    <a:pt x="4861" y="0"/>
                  </a:moveTo>
                  <a:cubicBezTo>
                    <a:pt x="4625" y="0"/>
                    <a:pt x="4387" y="17"/>
                    <a:pt x="4148" y="51"/>
                  </a:cubicBezTo>
                  <a:cubicBezTo>
                    <a:pt x="2956" y="222"/>
                    <a:pt x="1831" y="674"/>
                    <a:pt x="1051" y="1623"/>
                  </a:cubicBezTo>
                  <a:cubicBezTo>
                    <a:pt x="0" y="2900"/>
                    <a:pt x="137" y="4931"/>
                    <a:pt x="823" y="6331"/>
                  </a:cubicBezTo>
                  <a:cubicBezTo>
                    <a:pt x="1297" y="7302"/>
                    <a:pt x="2196" y="8043"/>
                    <a:pt x="3171" y="8474"/>
                  </a:cubicBezTo>
                  <a:cubicBezTo>
                    <a:pt x="3656" y="8688"/>
                    <a:pt x="3376" y="10217"/>
                    <a:pt x="3376" y="10794"/>
                  </a:cubicBezTo>
                  <a:cubicBezTo>
                    <a:pt x="3376" y="10816"/>
                    <a:pt x="3410" y="10826"/>
                    <a:pt x="3456" y="10826"/>
                  </a:cubicBezTo>
                  <a:cubicBezTo>
                    <a:pt x="3466" y="10826"/>
                    <a:pt x="3477" y="10825"/>
                    <a:pt x="3488" y="10824"/>
                  </a:cubicBezTo>
                  <a:lnTo>
                    <a:pt x="6165" y="10824"/>
                  </a:lnTo>
                  <a:cubicBezTo>
                    <a:pt x="6230" y="10824"/>
                    <a:pt x="6424" y="10785"/>
                    <a:pt x="6424" y="10696"/>
                  </a:cubicBezTo>
                  <a:lnTo>
                    <a:pt x="6424" y="8324"/>
                  </a:lnTo>
                  <a:cubicBezTo>
                    <a:pt x="6424" y="8024"/>
                    <a:pt x="7191" y="7696"/>
                    <a:pt x="7443" y="7500"/>
                  </a:cubicBezTo>
                  <a:cubicBezTo>
                    <a:pt x="8647" y="6569"/>
                    <a:pt x="9335" y="5176"/>
                    <a:pt x="9156" y="3654"/>
                  </a:cubicBezTo>
                  <a:cubicBezTo>
                    <a:pt x="8886" y="1362"/>
                    <a:pt x="6979" y="0"/>
                    <a:pt x="4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41;p37">
              <a:extLst>
                <a:ext uri="{FF2B5EF4-FFF2-40B4-BE49-F238E27FC236}">
                  <a16:creationId xmlns:a16="http://schemas.microsoft.com/office/drawing/2014/main" id="{05506808-ED6D-4174-B4C4-DCFA80DCC3A9}"/>
                </a:ext>
              </a:extLst>
            </p:cNvPr>
            <p:cNvSpPr/>
            <p:nvPr/>
          </p:nvSpPr>
          <p:spPr>
            <a:xfrm>
              <a:off x="1941031" y="4415814"/>
              <a:ext cx="144438" cy="99490"/>
            </a:xfrm>
            <a:custGeom>
              <a:avLst/>
              <a:gdLst/>
              <a:ahLst/>
              <a:cxnLst/>
              <a:rect l="l" t="t" r="r" b="b"/>
              <a:pathLst>
                <a:path w="3514" h="2387" extrusionOk="0">
                  <a:moveTo>
                    <a:pt x="2908" y="186"/>
                  </a:moveTo>
                  <a:cubicBezTo>
                    <a:pt x="2916" y="187"/>
                    <a:pt x="2918" y="187"/>
                    <a:pt x="2917" y="187"/>
                  </a:cubicBezTo>
                  <a:cubicBezTo>
                    <a:pt x="2916" y="187"/>
                    <a:pt x="2913" y="187"/>
                    <a:pt x="2908" y="186"/>
                  </a:cubicBezTo>
                  <a:close/>
                  <a:moveTo>
                    <a:pt x="2787" y="183"/>
                  </a:moveTo>
                  <a:cubicBezTo>
                    <a:pt x="2822" y="183"/>
                    <a:pt x="2849" y="184"/>
                    <a:pt x="2869" y="184"/>
                  </a:cubicBezTo>
                  <a:lnTo>
                    <a:pt x="2869" y="184"/>
                  </a:lnTo>
                  <a:cubicBezTo>
                    <a:pt x="2921" y="398"/>
                    <a:pt x="2951" y="618"/>
                    <a:pt x="2959" y="839"/>
                  </a:cubicBezTo>
                  <a:cubicBezTo>
                    <a:pt x="2977" y="1239"/>
                    <a:pt x="2899" y="1650"/>
                    <a:pt x="2629" y="1956"/>
                  </a:cubicBezTo>
                  <a:cubicBezTo>
                    <a:pt x="2458" y="2152"/>
                    <a:pt x="2217" y="2232"/>
                    <a:pt x="1964" y="2232"/>
                  </a:cubicBezTo>
                  <a:cubicBezTo>
                    <a:pt x="1557" y="2232"/>
                    <a:pt x="1120" y="2025"/>
                    <a:pt x="885" y="1755"/>
                  </a:cubicBezTo>
                  <a:cubicBezTo>
                    <a:pt x="538" y="1358"/>
                    <a:pt x="464" y="705"/>
                    <a:pt x="519" y="183"/>
                  </a:cubicBezTo>
                  <a:close/>
                  <a:moveTo>
                    <a:pt x="430" y="1"/>
                  </a:moveTo>
                  <a:cubicBezTo>
                    <a:pt x="327" y="1"/>
                    <a:pt x="183" y="53"/>
                    <a:pt x="173" y="119"/>
                  </a:cubicBezTo>
                  <a:cubicBezTo>
                    <a:pt x="0" y="1309"/>
                    <a:pt x="549" y="2386"/>
                    <a:pt x="1828" y="2386"/>
                  </a:cubicBezTo>
                  <a:cubicBezTo>
                    <a:pt x="1851" y="2386"/>
                    <a:pt x="1875" y="2386"/>
                    <a:pt x="1899" y="2385"/>
                  </a:cubicBezTo>
                  <a:cubicBezTo>
                    <a:pt x="3186" y="2346"/>
                    <a:pt x="3514" y="1108"/>
                    <a:pt x="3221" y="44"/>
                  </a:cubicBezTo>
                  <a:cubicBezTo>
                    <a:pt x="3209" y="3"/>
                    <a:pt x="3146" y="1"/>
                    <a:pt x="3114" y="1"/>
                  </a:cubicBezTo>
                  <a:lnTo>
                    <a:pt x="445" y="1"/>
                  </a:ln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42;p37">
              <a:extLst>
                <a:ext uri="{FF2B5EF4-FFF2-40B4-BE49-F238E27FC236}">
                  <a16:creationId xmlns:a16="http://schemas.microsoft.com/office/drawing/2014/main" id="{B8936D96-8D59-4348-BACA-B8E78B384642}"/>
                </a:ext>
              </a:extLst>
            </p:cNvPr>
            <p:cNvSpPr/>
            <p:nvPr/>
          </p:nvSpPr>
          <p:spPr>
            <a:xfrm>
              <a:off x="1945545" y="4169351"/>
              <a:ext cx="112842" cy="253247"/>
            </a:xfrm>
            <a:custGeom>
              <a:avLst/>
              <a:gdLst/>
              <a:ahLst/>
              <a:cxnLst/>
              <a:rect l="l" t="t" r="r" b="b"/>
              <a:pathLst>
                <a:path w="2713" h="6114" extrusionOk="0">
                  <a:moveTo>
                    <a:pt x="2615" y="1"/>
                  </a:moveTo>
                  <a:cubicBezTo>
                    <a:pt x="2513" y="1"/>
                    <a:pt x="2359" y="49"/>
                    <a:pt x="2347" y="111"/>
                  </a:cubicBezTo>
                  <a:cubicBezTo>
                    <a:pt x="2031" y="1806"/>
                    <a:pt x="1714" y="3501"/>
                    <a:pt x="1398" y="5196"/>
                  </a:cubicBezTo>
                  <a:lnTo>
                    <a:pt x="1398" y="5196"/>
                  </a:lnTo>
                  <a:cubicBezTo>
                    <a:pt x="1059" y="3859"/>
                    <a:pt x="720" y="2521"/>
                    <a:pt x="380" y="1183"/>
                  </a:cubicBezTo>
                  <a:cubicBezTo>
                    <a:pt x="374" y="1157"/>
                    <a:pt x="339" y="1146"/>
                    <a:pt x="293" y="1146"/>
                  </a:cubicBezTo>
                  <a:cubicBezTo>
                    <a:pt x="181" y="1146"/>
                    <a:pt x="1" y="1213"/>
                    <a:pt x="18" y="1280"/>
                  </a:cubicBezTo>
                  <a:lnTo>
                    <a:pt x="20" y="1280"/>
                  </a:lnTo>
                  <a:cubicBezTo>
                    <a:pt x="424" y="2879"/>
                    <a:pt x="830" y="4478"/>
                    <a:pt x="1236" y="6076"/>
                  </a:cubicBezTo>
                  <a:cubicBezTo>
                    <a:pt x="1242" y="6103"/>
                    <a:pt x="1276" y="6114"/>
                    <a:pt x="1320" y="6114"/>
                  </a:cubicBezTo>
                  <a:cubicBezTo>
                    <a:pt x="1423" y="6114"/>
                    <a:pt x="1585" y="6053"/>
                    <a:pt x="1596" y="5998"/>
                  </a:cubicBezTo>
                  <a:cubicBezTo>
                    <a:pt x="1966" y="4016"/>
                    <a:pt x="2335" y="2032"/>
                    <a:pt x="2706" y="50"/>
                  </a:cubicBezTo>
                  <a:cubicBezTo>
                    <a:pt x="2713" y="15"/>
                    <a:pt x="2672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43;p37">
              <a:extLst>
                <a:ext uri="{FF2B5EF4-FFF2-40B4-BE49-F238E27FC236}">
                  <a16:creationId xmlns:a16="http://schemas.microsoft.com/office/drawing/2014/main" id="{4CAE0437-F892-46C2-B050-EBC5898993B7}"/>
                </a:ext>
              </a:extLst>
            </p:cNvPr>
            <p:cNvSpPr/>
            <p:nvPr/>
          </p:nvSpPr>
          <p:spPr>
            <a:xfrm>
              <a:off x="1916207" y="4205529"/>
              <a:ext cx="171520" cy="58790"/>
            </a:xfrm>
            <a:custGeom>
              <a:avLst/>
              <a:gdLst/>
              <a:ahLst/>
              <a:cxnLst/>
              <a:rect l="l" t="t" r="r" b="b"/>
              <a:pathLst>
                <a:path w="4136" h="1375" extrusionOk="0">
                  <a:moveTo>
                    <a:pt x="4019" y="0"/>
                  </a:moveTo>
                  <a:cubicBezTo>
                    <a:pt x="3992" y="0"/>
                    <a:pt x="3959" y="6"/>
                    <a:pt x="3919" y="18"/>
                  </a:cubicBezTo>
                  <a:lnTo>
                    <a:pt x="179" y="1218"/>
                  </a:lnTo>
                  <a:cubicBezTo>
                    <a:pt x="9" y="1272"/>
                    <a:pt x="0" y="1375"/>
                    <a:pt x="118" y="1375"/>
                  </a:cubicBezTo>
                  <a:cubicBezTo>
                    <a:pt x="144" y="1375"/>
                    <a:pt x="177" y="1369"/>
                    <a:pt x="216" y="1357"/>
                  </a:cubicBezTo>
                  <a:lnTo>
                    <a:pt x="3957" y="158"/>
                  </a:lnTo>
                  <a:cubicBezTo>
                    <a:pt x="4125" y="102"/>
                    <a:pt x="4135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44;p37">
              <a:extLst>
                <a:ext uri="{FF2B5EF4-FFF2-40B4-BE49-F238E27FC236}">
                  <a16:creationId xmlns:a16="http://schemas.microsoft.com/office/drawing/2014/main" id="{AD2E60BC-FE2F-429A-8E1F-468978D06951}"/>
                </a:ext>
              </a:extLst>
            </p:cNvPr>
            <p:cNvSpPr/>
            <p:nvPr/>
          </p:nvSpPr>
          <p:spPr>
            <a:xfrm>
              <a:off x="2004223" y="3778174"/>
              <a:ext cx="15799" cy="160541"/>
            </a:xfrm>
            <a:custGeom>
              <a:avLst/>
              <a:gdLst/>
              <a:ahLst/>
              <a:cxnLst/>
              <a:rect l="l" t="t" r="r" b="b"/>
              <a:pathLst>
                <a:path w="366" h="3841" extrusionOk="0">
                  <a:moveTo>
                    <a:pt x="226" y="1"/>
                  </a:moveTo>
                  <a:cubicBezTo>
                    <a:pt x="123" y="1"/>
                    <a:pt x="1" y="58"/>
                    <a:pt x="1" y="140"/>
                  </a:cubicBezTo>
                  <a:lnTo>
                    <a:pt x="1" y="3736"/>
                  </a:lnTo>
                  <a:cubicBezTo>
                    <a:pt x="1" y="3810"/>
                    <a:pt x="66" y="3840"/>
                    <a:pt x="140" y="3840"/>
                  </a:cubicBezTo>
                  <a:cubicBezTo>
                    <a:pt x="243" y="3840"/>
                    <a:pt x="366" y="3783"/>
                    <a:pt x="366" y="3700"/>
                  </a:cubicBezTo>
                  <a:lnTo>
                    <a:pt x="366" y="104"/>
                  </a:lnTo>
                  <a:cubicBezTo>
                    <a:pt x="366" y="31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45;p37">
              <a:extLst>
                <a:ext uri="{FF2B5EF4-FFF2-40B4-BE49-F238E27FC236}">
                  <a16:creationId xmlns:a16="http://schemas.microsoft.com/office/drawing/2014/main" id="{ACB8D45F-CB28-4E52-81FD-6B9174D6C387}"/>
                </a:ext>
              </a:extLst>
            </p:cNvPr>
            <p:cNvSpPr/>
            <p:nvPr/>
          </p:nvSpPr>
          <p:spPr>
            <a:xfrm>
              <a:off x="1794337" y="3827919"/>
              <a:ext cx="85760" cy="119841"/>
            </a:xfrm>
            <a:custGeom>
              <a:avLst/>
              <a:gdLst/>
              <a:ahLst/>
              <a:cxnLst/>
              <a:rect l="l" t="t" r="r" b="b"/>
              <a:pathLst>
                <a:path w="2104" h="2908" extrusionOk="0">
                  <a:moveTo>
                    <a:pt x="282" y="0"/>
                  </a:moveTo>
                  <a:cubicBezTo>
                    <a:pt x="156" y="0"/>
                    <a:pt x="1" y="102"/>
                    <a:pt x="71" y="214"/>
                  </a:cubicBezTo>
                  <a:lnTo>
                    <a:pt x="1700" y="2852"/>
                  </a:lnTo>
                  <a:cubicBezTo>
                    <a:pt x="1725" y="2891"/>
                    <a:pt x="1771" y="2907"/>
                    <a:pt x="1822" y="2907"/>
                  </a:cubicBezTo>
                  <a:cubicBezTo>
                    <a:pt x="1948" y="2907"/>
                    <a:pt x="2104" y="2806"/>
                    <a:pt x="2034" y="2693"/>
                  </a:cubicBezTo>
                  <a:lnTo>
                    <a:pt x="403" y="56"/>
                  </a:lnTo>
                  <a:cubicBezTo>
                    <a:pt x="379" y="17"/>
                    <a:pt x="333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46;p37">
              <a:extLst>
                <a:ext uri="{FF2B5EF4-FFF2-40B4-BE49-F238E27FC236}">
                  <a16:creationId xmlns:a16="http://schemas.microsoft.com/office/drawing/2014/main" id="{12ABDD46-A133-4D1E-B823-C4DC820FF376}"/>
                </a:ext>
              </a:extLst>
            </p:cNvPr>
            <p:cNvSpPr/>
            <p:nvPr/>
          </p:nvSpPr>
          <p:spPr>
            <a:xfrm>
              <a:off x="1647641" y="3927409"/>
              <a:ext cx="148952" cy="83663"/>
            </a:xfrm>
            <a:custGeom>
              <a:avLst/>
              <a:gdLst/>
              <a:ahLst/>
              <a:cxnLst/>
              <a:rect l="l" t="t" r="r" b="b"/>
              <a:pathLst>
                <a:path w="3596" h="2025" extrusionOk="0">
                  <a:moveTo>
                    <a:pt x="342" y="0"/>
                  </a:moveTo>
                  <a:cubicBezTo>
                    <a:pt x="193" y="0"/>
                    <a:pt x="0" y="144"/>
                    <a:pt x="147" y="231"/>
                  </a:cubicBezTo>
                  <a:lnTo>
                    <a:pt x="147" y="229"/>
                  </a:lnTo>
                  <a:lnTo>
                    <a:pt x="3170" y="2004"/>
                  </a:lnTo>
                  <a:cubicBezTo>
                    <a:pt x="3193" y="2018"/>
                    <a:pt x="3222" y="2024"/>
                    <a:pt x="3252" y="2024"/>
                  </a:cubicBezTo>
                  <a:cubicBezTo>
                    <a:pt x="3401" y="2024"/>
                    <a:pt x="3595" y="1879"/>
                    <a:pt x="3448" y="1794"/>
                  </a:cubicBezTo>
                  <a:lnTo>
                    <a:pt x="426" y="20"/>
                  </a:lnTo>
                  <a:cubicBezTo>
                    <a:pt x="402" y="6"/>
                    <a:pt x="373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47;p37">
              <a:extLst>
                <a:ext uri="{FF2B5EF4-FFF2-40B4-BE49-F238E27FC236}">
                  <a16:creationId xmlns:a16="http://schemas.microsoft.com/office/drawing/2014/main" id="{F1BA8B18-E9FA-401F-AE4A-43B76A025577}"/>
                </a:ext>
              </a:extLst>
            </p:cNvPr>
            <p:cNvSpPr/>
            <p:nvPr/>
          </p:nvSpPr>
          <p:spPr>
            <a:xfrm>
              <a:off x="1611532" y="4087950"/>
              <a:ext cx="169264" cy="24872"/>
            </a:xfrm>
            <a:custGeom>
              <a:avLst/>
              <a:gdLst/>
              <a:ahLst/>
              <a:cxnLst/>
              <a:rect l="l" t="t" r="r" b="b"/>
              <a:pathLst>
                <a:path w="4097" h="642" extrusionOk="0">
                  <a:moveTo>
                    <a:pt x="402" y="1"/>
                  </a:moveTo>
                  <a:cubicBezTo>
                    <a:pt x="302" y="1"/>
                    <a:pt x="0" y="136"/>
                    <a:pt x="182" y="160"/>
                  </a:cubicBezTo>
                  <a:lnTo>
                    <a:pt x="3683" y="641"/>
                  </a:lnTo>
                  <a:cubicBezTo>
                    <a:pt x="3687" y="641"/>
                    <a:pt x="3690" y="641"/>
                    <a:pt x="3695" y="641"/>
                  </a:cubicBezTo>
                  <a:cubicBezTo>
                    <a:pt x="3795" y="641"/>
                    <a:pt x="4097" y="506"/>
                    <a:pt x="3915" y="480"/>
                  </a:cubicBezTo>
                  <a:lnTo>
                    <a:pt x="414" y="1"/>
                  </a:lnTo>
                  <a:cubicBezTo>
                    <a:pt x="410" y="1"/>
                    <a:pt x="406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48;p37">
              <a:extLst>
                <a:ext uri="{FF2B5EF4-FFF2-40B4-BE49-F238E27FC236}">
                  <a16:creationId xmlns:a16="http://schemas.microsoft.com/office/drawing/2014/main" id="{A4605887-1945-46EE-A19A-6C442496C376}"/>
                </a:ext>
              </a:extLst>
            </p:cNvPr>
            <p:cNvSpPr/>
            <p:nvPr/>
          </p:nvSpPr>
          <p:spPr>
            <a:xfrm>
              <a:off x="2150918" y="3827919"/>
              <a:ext cx="88016" cy="119841"/>
            </a:xfrm>
            <a:custGeom>
              <a:avLst/>
              <a:gdLst/>
              <a:ahLst/>
              <a:cxnLst/>
              <a:rect l="l" t="t" r="r" b="b"/>
              <a:pathLst>
                <a:path w="2094" h="2924" extrusionOk="0">
                  <a:moveTo>
                    <a:pt x="1875" y="1"/>
                  </a:moveTo>
                  <a:cubicBezTo>
                    <a:pt x="1810" y="1"/>
                    <a:pt x="1743" y="26"/>
                    <a:pt x="1708" y="83"/>
                  </a:cubicBezTo>
                  <a:lnTo>
                    <a:pt x="79" y="2721"/>
                  </a:lnTo>
                  <a:cubicBezTo>
                    <a:pt x="0" y="2847"/>
                    <a:pt x="106" y="2923"/>
                    <a:pt x="218" y="2923"/>
                  </a:cubicBezTo>
                  <a:cubicBezTo>
                    <a:pt x="283" y="2923"/>
                    <a:pt x="350" y="2898"/>
                    <a:pt x="385" y="2842"/>
                  </a:cubicBezTo>
                  <a:lnTo>
                    <a:pt x="2016" y="204"/>
                  </a:lnTo>
                  <a:cubicBezTo>
                    <a:pt x="2093" y="77"/>
                    <a:pt x="1988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49;p37">
              <a:extLst>
                <a:ext uri="{FF2B5EF4-FFF2-40B4-BE49-F238E27FC236}">
                  <a16:creationId xmlns:a16="http://schemas.microsoft.com/office/drawing/2014/main" id="{E29133FD-A4D0-4FCF-A7A3-A6D021F512E4}"/>
                </a:ext>
              </a:extLst>
            </p:cNvPr>
            <p:cNvSpPr/>
            <p:nvPr/>
          </p:nvSpPr>
          <p:spPr>
            <a:xfrm>
              <a:off x="2236678" y="3929671"/>
              <a:ext cx="146694" cy="81401"/>
            </a:xfrm>
            <a:custGeom>
              <a:avLst/>
              <a:gdLst/>
              <a:ahLst/>
              <a:cxnLst/>
              <a:rect l="l" t="t" r="r" b="b"/>
              <a:pathLst>
                <a:path w="3572" h="1975" extrusionOk="0">
                  <a:moveTo>
                    <a:pt x="3306" y="0"/>
                  </a:moveTo>
                  <a:cubicBezTo>
                    <a:pt x="3260" y="0"/>
                    <a:pt x="3214" y="9"/>
                    <a:pt x="3180" y="30"/>
                  </a:cubicBezTo>
                  <a:lnTo>
                    <a:pt x="157" y="1804"/>
                  </a:lnTo>
                  <a:cubicBezTo>
                    <a:pt x="0" y="1897"/>
                    <a:pt x="132" y="1975"/>
                    <a:pt x="266" y="1975"/>
                  </a:cubicBezTo>
                  <a:cubicBezTo>
                    <a:pt x="312" y="1975"/>
                    <a:pt x="357" y="1966"/>
                    <a:pt x="392" y="1945"/>
                  </a:cubicBezTo>
                  <a:cubicBezTo>
                    <a:pt x="1399" y="1353"/>
                    <a:pt x="2406" y="763"/>
                    <a:pt x="3413" y="170"/>
                  </a:cubicBezTo>
                  <a:cubicBezTo>
                    <a:pt x="3571" y="78"/>
                    <a:pt x="3439" y="0"/>
                    <a:pt x="3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50;p37">
              <a:extLst>
                <a:ext uri="{FF2B5EF4-FFF2-40B4-BE49-F238E27FC236}">
                  <a16:creationId xmlns:a16="http://schemas.microsoft.com/office/drawing/2014/main" id="{330D6E44-697A-48FA-AFB6-A2A109C699FD}"/>
                </a:ext>
              </a:extLst>
            </p:cNvPr>
            <p:cNvSpPr/>
            <p:nvPr/>
          </p:nvSpPr>
          <p:spPr>
            <a:xfrm>
              <a:off x="2252476" y="4085688"/>
              <a:ext cx="167006" cy="29395"/>
            </a:xfrm>
            <a:custGeom>
              <a:avLst/>
              <a:gdLst/>
              <a:ahLst/>
              <a:cxnLst/>
              <a:rect l="l" t="t" r="r" b="b"/>
              <a:pathLst>
                <a:path w="4017" h="677" extrusionOk="0">
                  <a:moveTo>
                    <a:pt x="3840" y="1"/>
                  </a:moveTo>
                  <a:cubicBezTo>
                    <a:pt x="3824" y="1"/>
                    <a:pt x="3807" y="2"/>
                    <a:pt x="3787" y="5"/>
                  </a:cubicBezTo>
                  <a:lnTo>
                    <a:pt x="3787" y="3"/>
                  </a:lnTo>
                  <a:lnTo>
                    <a:pt x="284" y="483"/>
                  </a:lnTo>
                  <a:cubicBezTo>
                    <a:pt x="127" y="504"/>
                    <a:pt x="1" y="676"/>
                    <a:pt x="180" y="676"/>
                  </a:cubicBezTo>
                  <a:cubicBezTo>
                    <a:pt x="195" y="676"/>
                    <a:pt x="212" y="675"/>
                    <a:pt x="231" y="673"/>
                  </a:cubicBezTo>
                  <a:lnTo>
                    <a:pt x="3734" y="193"/>
                  </a:lnTo>
                  <a:cubicBezTo>
                    <a:pt x="3890" y="172"/>
                    <a:pt x="4016" y="1"/>
                    <a:pt x="3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792;p37">
            <a:extLst>
              <a:ext uri="{FF2B5EF4-FFF2-40B4-BE49-F238E27FC236}">
                <a16:creationId xmlns:a16="http://schemas.microsoft.com/office/drawing/2014/main" id="{9A8C8D02-6742-4175-804A-84A13DD75498}"/>
              </a:ext>
            </a:extLst>
          </p:cNvPr>
          <p:cNvSpPr txBox="1"/>
          <p:nvPr/>
        </p:nvSpPr>
        <p:spPr>
          <a:xfrm>
            <a:off x="4103688" y="2700338"/>
            <a:ext cx="1574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 b="1">
                <a:solidFill>
                  <a:schemeClr val="accent1"/>
                </a:solidFill>
                <a:latin typeface="UTM Isadora" pitchFamily="18" charset="0"/>
                <a:ea typeface="Handlee"/>
                <a:cs typeface="Handlee"/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2800" kern="0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/>
              </a:rPr>
              <a:t>Khám phá</a:t>
            </a:r>
            <a:endParaRPr sz="2800" kern="0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/>
            </a:endParaRPr>
          </a:p>
        </p:txBody>
      </p:sp>
      <p:sp>
        <p:nvSpPr>
          <p:cNvPr id="56" name="Google Shape;796;p37">
            <a:extLst>
              <a:ext uri="{FF2B5EF4-FFF2-40B4-BE49-F238E27FC236}">
                <a16:creationId xmlns:a16="http://schemas.microsoft.com/office/drawing/2014/main" id="{0E4596D8-0749-4359-BB5C-D0886BB2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670175"/>
            <a:ext cx="1430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Luyện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tập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  <p:grpSp>
        <p:nvGrpSpPr>
          <p:cNvPr id="57" name="Google Shape;712;p37">
            <a:extLst>
              <a:ext uri="{FF2B5EF4-FFF2-40B4-BE49-F238E27FC236}">
                <a16:creationId xmlns:a16="http://schemas.microsoft.com/office/drawing/2014/main" id="{C8A67463-87C1-41EA-ACEC-D45A90A15EDC}"/>
              </a:ext>
            </a:extLst>
          </p:cNvPr>
          <p:cNvGrpSpPr>
            <a:grpSpLocks/>
          </p:cNvGrpSpPr>
          <p:nvPr/>
        </p:nvGrpSpPr>
        <p:grpSpPr bwMode="auto">
          <a:xfrm>
            <a:off x="9280525" y="1828800"/>
            <a:ext cx="666750" cy="433388"/>
            <a:chOff x="814056" y="3256948"/>
            <a:chExt cx="949443" cy="617455"/>
          </a:xfrm>
        </p:grpSpPr>
        <p:sp>
          <p:nvSpPr>
            <p:cNvPr id="58" name="Google Shape;713;p37">
              <a:extLst>
                <a:ext uri="{FF2B5EF4-FFF2-40B4-BE49-F238E27FC236}">
                  <a16:creationId xmlns:a16="http://schemas.microsoft.com/office/drawing/2014/main" id="{A1089188-F854-4AA4-A248-227D82B97C46}"/>
                </a:ext>
              </a:extLst>
            </p:cNvPr>
            <p:cNvSpPr/>
            <p:nvPr/>
          </p:nvSpPr>
          <p:spPr>
            <a:xfrm>
              <a:off x="814056" y="3256948"/>
              <a:ext cx="949443" cy="617455"/>
            </a:xfrm>
            <a:custGeom>
              <a:avLst/>
              <a:gdLst/>
              <a:ahLst/>
              <a:cxnLst/>
              <a:rect l="l" t="t" r="r" b="b"/>
              <a:pathLst>
                <a:path w="22841" h="14840" extrusionOk="0">
                  <a:moveTo>
                    <a:pt x="8037" y="180"/>
                  </a:moveTo>
                  <a:cubicBezTo>
                    <a:pt x="9262" y="180"/>
                    <a:pt x="10456" y="760"/>
                    <a:pt x="10894" y="2071"/>
                  </a:cubicBezTo>
                  <a:cubicBezTo>
                    <a:pt x="10902" y="2093"/>
                    <a:pt x="10930" y="2102"/>
                    <a:pt x="10967" y="2102"/>
                  </a:cubicBezTo>
                  <a:cubicBezTo>
                    <a:pt x="11068" y="2102"/>
                    <a:pt x="11237" y="2038"/>
                    <a:pt x="11253" y="1991"/>
                  </a:cubicBezTo>
                  <a:cubicBezTo>
                    <a:pt x="11702" y="722"/>
                    <a:pt x="13121" y="240"/>
                    <a:pt x="14500" y="240"/>
                  </a:cubicBezTo>
                  <a:cubicBezTo>
                    <a:pt x="15268" y="240"/>
                    <a:pt x="16023" y="389"/>
                    <a:pt x="16591" y="635"/>
                  </a:cubicBezTo>
                  <a:cubicBezTo>
                    <a:pt x="17668" y="1103"/>
                    <a:pt x="18196" y="2374"/>
                    <a:pt x="17981" y="3493"/>
                  </a:cubicBezTo>
                  <a:cubicBezTo>
                    <a:pt x="17976" y="3523"/>
                    <a:pt x="18000" y="3534"/>
                    <a:pt x="18037" y="3534"/>
                  </a:cubicBezTo>
                  <a:cubicBezTo>
                    <a:pt x="18121" y="3534"/>
                    <a:pt x="18275" y="3477"/>
                    <a:pt x="18298" y="3464"/>
                  </a:cubicBezTo>
                  <a:cubicBezTo>
                    <a:pt x="18823" y="3179"/>
                    <a:pt x="19373" y="3017"/>
                    <a:pt x="19880" y="3017"/>
                  </a:cubicBezTo>
                  <a:cubicBezTo>
                    <a:pt x="20713" y="3017"/>
                    <a:pt x="21432" y="3451"/>
                    <a:pt x="21748" y="4480"/>
                  </a:cubicBezTo>
                  <a:cubicBezTo>
                    <a:pt x="22107" y="5657"/>
                    <a:pt x="21387" y="6870"/>
                    <a:pt x="20294" y="7327"/>
                  </a:cubicBezTo>
                  <a:cubicBezTo>
                    <a:pt x="20280" y="7333"/>
                    <a:pt x="20180" y="7385"/>
                    <a:pt x="20227" y="7411"/>
                  </a:cubicBezTo>
                  <a:cubicBezTo>
                    <a:pt x="21386" y="8069"/>
                    <a:pt x="22014" y="9310"/>
                    <a:pt x="21402" y="10574"/>
                  </a:cubicBezTo>
                  <a:cubicBezTo>
                    <a:pt x="20927" y="11556"/>
                    <a:pt x="19724" y="12136"/>
                    <a:pt x="18577" y="12136"/>
                  </a:cubicBezTo>
                  <a:cubicBezTo>
                    <a:pt x="17959" y="12136"/>
                    <a:pt x="17356" y="11968"/>
                    <a:pt x="16893" y="11604"/>
                  </a:cubicBezTo>
                  <a:cubicBezTo>
                    <a:pt x="16875" y="11590"/>
                    <a:pt x="16849" y="11584"/>
                    <a:pt x="16821" y="11584"/>
                  </a:cubicBezTo>
                  <a:cubicBezTo>
                    <a:pt x="16730" y="11584"/>
                    <a:pt x="16604" y="11642"/>
                    <a:pt x="16558" y="11680"/>
                  </a:cubicBezTo>
                  <a:cubicBezTo>
                    <a:pt x="15925" y="12200"/>
                    <a:pt x="15196" y="12469"/>
                    <a:pt x="14484" y="12469"/>
                  </a:cubicBezTo>
                  <a:cubicBezTo>
                    <a:pt x="13754" y="12469"/>
                    <a:pt x="13043" y="12186"/>
                    <a:pt x="12472" y="11604"/>
                  </a:cubicBezTo>
                  <a:cubicBezTo>
                    <a:pt x="12460" y="11591"/>
                    <a:pt x="12435" y="11585"/>
                    <a:pt x="12403" y="11585"/>
                  </a:cubicBezTo>
                  <a:cubicBezTo>
                    <a:pt x="12298" y="11585"/>
                    <a:pt x="12122" y="11649"/>
                    <a:pt x="12119" y="11713"/>
                  </a:cubicBezTo>
                  <a:cubicBezTo>
                    <a:pt x="12063" y="13611"/>
                    <a:pt x="10705" y="14691"/>
                    <a:pt x="8902" y="14691"/>
                  </a:cubicBezTo>
                  <a:cubicBezTo>
                    <a:pt x="8825" y="14691"/>
                    <a:pt x="8747" y="14689"/>
                    <a:pt x="8668" y="14686"/>
                  </a:cubicBezTo>
                  <a:lnTo>
                    <a:pt x="8668" y="14686"/>
                  </a:lnTo>
                  <a:cubicBezTo>
                    <a:pt x="8676" y="14686"/>
                    <a:pt x="8684" y="14686"/>
                    <a:pt x="8693" y="14686"/>
                  </a:cubicBezTo>
                  <a:cubicBezTo>
                    <a:pt x="9275" y="14686"/>
                    <a:pt x="10070" y="13684"/>
                    <a:pt x="10133" y="13102"/>
                  </a:cubicBezTo>
                  <a:cubicBezTo>
                    <a:pt x="10189" y="12571"/>
                    <a:pt x="10046" y="12037"/>
                    <a:pt x="9712" y="11616"/>
                  </a:cubicBezTo>
                  <a:cubicBezTo>
                    <a:pt x="9697" y="11597"/>
                    <a:pt x="9671" y="11589"/>
                    <a:pt x="9638" y="11589"/>
                  </a:cubicBezTo>
                  <a:cubicBezTo>
                    <a:pt x="9603" y="11589"/>
                    <a:pt x="9561" y="11598"/>
                    <a:pt x="9520" y="11612"/>
                  </a:cubicBezTo>
                  <a:lnTo>
                    <a:pt x="9520" y="11612"/>
                  </a:lnTo>
                  <a:cubicBezTo>
                    <a:pt x="9442" y="11627"/>
                    <a:pt x="9367" y="11656"/>
                    <a:pt x="9353" y="11696"/>
                  </a:cubicBezTo>
                  <a:cubicBezTo>
                    <a:pt x="9138" y="12280"/>
                    <a:pt x="8606" y="12489"/>
                    <a:pt x="8002" y="12489"/>
                  </a:cubicBezTo>
                  <a:cubicBezTo>
                    <a:pt x="7207" y="12489"/>
                    <a:pt x="6289" y="12128"/>
                    <a:pt x="5806" y="11786"/>
                  </a:cubicBezTo>
                  <a:cubicBezTo>
                    <a:pt x="5256" y="11395"/>
                    <a:pt x="4893" y="10641"/>
                    <a:pt x="4917" y="9964"/>
                  </a:cubicBezTo>
                  <a:cubicBezTo>
                    <a:pt x="4918" y="9944"/>
                    <a:pt x="4900" y="9937"/>
                    <a:pt x="4871" y="9937"/>
                  </a:cubicBezTo>
                  <a:cubicBezTo>
                    <a:pt x="4783" y="9937"/>
                    <a:pt x="4595" y="10010"/>
                    <a:pt x="4573" y="10027"/>
                  </a:cubicBezTo>
                  <a:cubicBezTo>
                    <a:pt x="3969" y="10509"/>
                    <a:pt x="3294" y="10797"/>
                    <a:pt x="2675" y="10797"/>
                  </a:cubicBezTo>
                  <a:cubicBezTo>
                    <a:pt x="1951" y="10797"/>
                    <a:pt x="1304" y="10403"/>
                    <a:pt x="936" y="9463"/>
                  </a:cubicBezTo>
                  <a:cubicBezTo>
                    <a:pt x="551" y="8478"/>
                    <a:pt x="1146" y="7385"/>
                    <a:pt x="1997" y="6873"/>
                  </a:cubicBezTo>
                  <a:cubicBezTo>
                    <a:pt x="2013" y="6864"/>
                    <a:pt x="2066" y="6829"/>
                    <a:pt x="2031" y="6808"/>
                  </a:cubicBezTo>
                  <a:cubicBezTo>
                    <a:pt x="1381" y="6431"/>
                    <a:pt x="831" y="5833"/>
                    <a:pt x="715" y="5074"/>
                  </a:cubicBezTo>
                  <a:cubicBezTo>
                    <a:pt x="531" y="3880"/>
                    <a:pt x="1872" y="2873"/>
                    <a:pt x="3060" y="2873"/>
                  </a:cubicBezTo>
                  <a:cubicBezTo>
                    <a:pt x="3554" y="2873"/>
                    <a:pt x="4022" y="3047"/>
                    <a:pt x="4342" y="3455"/>
                  </a:cubicBezTo>
                  <a:cubicBezTo>
                    <a:pt x="4355" y="3473"/>
                    <a:pt x="4388" y="3480"/>
                    <a:pt x="4429" y="3480"/>
                  </a:cubicBezTo>
                  <a:cubicBezTo>
                    <a:pt x="4541" y="3480"/>
                    <a:pt x="4713" y="3424"/>
                    <a:pt x="4704" y="3359"/>
                  </a:cubicBezTo>
                  <a:lnTo>
                    <a:pt x="4704" y="3359"/>
                  </a:lnTo>
                  <a:lnTo>
                    <a:pt x="4705" y="3358"/>
                  </a:lnTo>
                  <a:cubicBezTo>
                    <a:pt x="4705" y="3357"/>
                    <a:pt x="4704" y="3357"/>
                    <a:pt x="4703" y="3356"/>
                  </a:cubicBezTo>
                  <a:lnTo>
                    <a:pt x="4703" y="3356"/>
                  </a:lnTo>
                  <a:cubicBezTo>
                    <a:pt x="4431" y="1389"/>
                    <a:pt x="6268" y="180"/>
                    <a:pt x="8037" y="180"/>
                  </a:cubicBezTo>
                  <a:close/>
                  <a:moveTo>
                    <a:pt x="8171" y="0"/>
                  </a:moveTo>
                  <a:cubicBezTo>
                    <a:pt x="6324" y="0"/>
                    <a:pt x="4370" y="1141"/>
                    <a:pt x="4317" y="2987"/>
                  </a:cubicBezTo>
                  <a:lnTo>
                    <a:pt x="4317" y="2987"/>
                  </a:lnTo>
                  <a:cubicBezTo>
                    <a:pt x="3976" y="2746"/>
                    <a:pt x="3572" y="2635"/>
                    <a:pt x="3160" y="2635"/>
                  </a:cubicBezTo>
                  <a:cubicBezTo>
                    <a:pt x="2641" y="2635"/>
                    <a:pt x="2110" y="2811"/>
                    <a:pt x="1681" y="3125"/>
                  </a:cubicBezTo>
                  <a:cubicBezTo>
                    <a:pt x="819" y="3753"/>
                    <a:pt x="44" y="4612"/>
                    <a:pt x="509" y="5722"/>
                  </a:cubicBezTo>
                  <a:cubicBezTo>
                    <a:pt x="611" y="5968"/>
                    <a:pt x="1313" y="6893"/>
                    <a:pt x="1638" y="6893"/>
                  </a:cubicBezTo>
                  <a:cubicBezTo>
                    <a:pt x="1664" y="6893"/>
                    <a:pt x="1687" y="6887"/>
                    <a:pt x="1708" y="6875"/>
                  </a:cubicBezTo>
                  <a:lnTo>
                    <a:pt x="1708" y="6875"/>
                  </a:lnTo>
                  <a:cubicBezTo>
                    <a:pt x="257" y="7747"/>
                    <a:pt x="0" y="9847"/>
                    <a:pt x="1519" y="10825"/>
                  </a:cubicBezTo>
                  <a:cubicBezTo>
                    <a:pt x="1775" y="10990"/>
                    <a:pt x="2068" y="11059"/>
                    <a:pt x="2376" y="11059"/>
                  </a:cubicBezTo>
                  <a:cubicBezTo>
                    <a:pt x="3122" y="11059"/>
                    <a:pt x="3955" y="10657"/>
                    <a:pt x="4556" y="10251"/>
                  </a:cubicBezTo>
                  <a:lnTo>
                    <a:pt x="4556" y="10251"/>
                  </a:lnTo>
                  <a:cubicBezTo>
                    <a:pt x="4621" y="11698"/>
                    <a:pt x="6079" y="12415"/>
                    <a:pt x="7366" y="12590"/>
                  </a:cubicBezTo>
                  <a:cubicBezTo>
                    <a:pt x="7487" y="12606"/>
                    <a:pt x="7619" y="12615"/>
                    <a:pt x="7758" y="12615"/>
                  </a:cubicBezTo>
                  <a:cubicBezTo>
                    <a:pt x="8381" y="12615"/>
                    <a:pt x="9133" y="12435"/>
                    <a:pt x="9521" y="11959"/>
                  </a:cubicBezTo>
                  <a:lnTo>
                    <a:pt x="9521" y="11959"/>
                  </a:lnTo>
                  <a:cubicBezTo>
                    <a:pt x="10178" y="13053"/>
                    <a:pt x="9470" y="14143"/>
                    <a:pt x="8382" y="14749"/>
                  </a:cubicBezTo>
                  <a:cubicBezTo>
                    <a:pt x="8317" y="14785"/>
                    <a:pt x="8338" y="14820"/>
                    <a:pt x="8402" y="14825"/>
                  </a:cubicBezTo>
                  <a:cubicBezTo>
                    <a:pt x="8532" y="14835"/>
                    <a:pt x="8661" y="14840"/>
                    <a:pt x="8789" y="14840"/>
                  </a:cubicBezTo>
                  <a:cubicBezTo>
                    <a:pt x="10598" y="14840"/>
                    <a:pt x="12197" y="13853"/>
                    <a:pt x="12450" y="12013"/>
                  </a:cubicBezTo>
                  <a:lnTo>
                    <a:pt x="12450" y="12013"/>
                  </a:lnTo>
                  <a:cubicBezTo>
                    <a:pt x="13015" y="12458"/>
                    <a:pt x="13655" y="12654"/>
                    <a:pt x="14302" y="12654"/>
                  </a:cubicBezTo>
                  <a:cubicBezTo>
                    <a:pt x="15125" y="12654"/>
                    <a:pt x="15961" y="12338"/>
                    <a:pt x="16674" y="11815"/>
                  </a:cubicBezTo>
                  <a:lnTo>
                    <a:pt x="16674" y="11815"/>
                  </a:lnTo>
                  <a:cubicBezTo>
                    <a:pt x="17156" y="12146"/>
                    <a:pt x="17742" y="12289"/>
                    <a:pt x="18342" y="12289"/>
                  </a:cubicBezTo>
                  <a:cubicBezTo>
                    <a:pt x="19239" y="12289"/>
                    <a:pt x="20169" y="11970"/>
                    <a:pt x="20831" y="11484"/>
                  </a:cubicBezTo>
                  <a:cubicBezTo>
                    <a:pt x="21669" y="10869"/>
                    <a:pt x="22161" y="10056"/>
                    <a:pt x="21967" y="9001"/>
                  </a:cubicBezTo>
                  <a:cubicBezTo>
                    <a:pt x="21885" y="8555"/>
                    <a:pt x="21613" y="8175"/>
                    <a:pt x="21321" y="7845"/>
                  </a:cubicBezTo>
                  <a:cubicBezTo>
                    <a:pt x="21195" y="7703"/>
                    <a:pt x="20852" y="7349"/>
                    <a:pt x="20600" y="7349"/>
                  </a:cubicBezTo>
                  <a:cubicBezTo>
                    <a:pt x="20569" y="7349"/>
                    <a:pt x="20541" y="7354"/>
                    <a:pt x="20513" y="7365"/>
                  </a:cubicBezTo>
                  <a:cubicBezTo>
                    <a:pt x="20577" y="7338"/>
                    <a:pt x="20639" y="7308"/>
                    <a:pt x="20700" y="7274"/>
                  </a:cubicBezTo>
                  <a:cubicBezTo>
                    <a:pt x="22184" y="6469"/>
                    <a:pt x="22841" y="4415"/>
                    <a:pt x="21384" y="3186"/>
                  </a:cubicBezTo>
                  <a:cubicBezTo>
                    <a:pt x="21069" y="2919"/>
                    <a:pt x="20663" y="2816"/>
                    <a:pt x="20231" y="2816"/>
                  </a:cubicBezTo>
                  <a:cubicBezTo>
                    <a:pt x="19596" y="2816"/>
                    <a:pt x="18904" y="3038"/>
                    <a:pt x="18363" y="3287"/>
                  </a:cubicBezTo>
                  <a:lnTo>
                    <a:pt x="18363" y="3287"/>
                  </a:lnTo>
                  <a:cubicBezTo>
                    <a:pt x="18641" y="1410"/>
                    <a:pt x="17122" y="316"/>
                    <a:pt x="15386" y="139"/>
                  </a:cubicBezTo>
                  <a:cubicBezTo>
                    <a:pt x="15197" y="119"/>
                    <a:pt x="14993" y="109"/>
                    <a:pt x="14780" y="109"/>
                  </a:cubicBezTo>
                  <a:cubicBezTo>
                    <a:pt x="13471" y="109"/>
                    <a:pt x="11818" y="499"/>
                    <a:pt x="11111" y="1615"/>
                  </a:cubicBezTo>
                  <a:lnTo>
                    <a:pt x="11111" y="1615"/>
                  </a:lnTo>
                  <a:cubicBezTo>
                    <a:pt x="10562" y="497"/>
                    <a:pt x="9390" y="0"/>
                    <a:pt x="8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14;p37">
              <a:extLst>
                <a:ext uri="{FF2B5EF4-FFF2-40B4-BE49-F238E27FC236}">
                  <a16:creationId xmlns:a16="http://schemas.microsoft.com/office/drawing/2014/main" id="{D1419BD4-DE81-4EC3-AA3C-2E1B65AE1B5B}"/>
                </a:ext>
              </a:extLst>
            </p:cNvPr>
            <p:cNvSpPr/>
            <p:nvPr/>
          </p:nvSpPr>
          <p:spPr>
            <a:xfrm>
              <a:off x="1074023" y="3517049"/>
              <a:ext cx="67817" cy="61066"/>
            </a:xfrm>
            <a:custGeom>
              <a:avLst/>
              <a:gdLst/>
              <a:ahLst/>
              <a:cxnLst/>
              <a:rect l="l" t="t" r="r" b="b"/>
              <a:pathLst>
                <a:path w="1672" h="1486" extrusionOk="0">
                  <a:moveTo>
                    <a:pt x="830" y="229"/>
                  </a:moveTo>
                  <a:cubicBezTo>
                    <a:pt x="837" y="229"/>
                    <a:pt x="845" y="229"/>
                    <a:pt x="852" y="230"/>
                  </a:cubicBezTo>
                  <a:cubicBezTo>
                    <a:pt x="1133" y="244"/>
                    <a:pt x="1287" y="532"/>
                    <a:pt x="1305" y="778"/>
                  </a:cubicBezTo>
                  <a:lnTo>
                    <a:pt x="1305" y="778"/>
                  </a:lnTo>
                  <a:cubicBezTo>
                    <a:pt x="1286" y="1029"/>
                    <a:pt x="1143" y="1261"/>
                    <a:pt x="871" y="1261"/>
                  </a:cubicBezTo>
                  <a:cubicBezTo>
                    <a:pt x="863" y="1261"/>
                    <a:pt x="855" y="1261"/>
                    <a:pt x="846" y="1261"/>
                  </a:cubicBezTo>
                  <a:cubicBezTo>
                    <a:pt x="589" y="1247"/>
                    <a:pt x="431" y="991"/>
                    <a:pt x="395" y="766"/>
                  </a:cubicBezTo>
                  <a:cubicBezTo>
                    <a:pt x="351" y="496"/>
                    <a:pt x="562" y="229"/>
                    <a:pt x="830" y="229"/>
                  </a:cubicBezTo>
                  <a:close/>
                  <a:moveTo>
                    <a:pt x="904" y="1"/>
                  </a:moveTo>
                  <a:cubicBezTo>
                    <a:pt x="488" y="1"/>
                    <a:pt x="54" y="268"/>
                    <a:pt x="27" y="763"/>
                  </a:cubicBezTo>
                  <a:cubicBezTo>
                    <a:pt x="0" y="1253"/>
                    <a:pt x="374" y="1486"/>
                    <a:pt x="771" y="1486"/>
                  </a:cubicBezTo>
                  <a:cubicBezTo>
                    <a:pt x="1194" y="1486"/>
                    <a:pt x="1644" y="1223"/>
                    <a:pt x="1671" y="726"/>
                  </a:cubicBezTo>
                  <a:cubicBezTo>
                    <a:pt x="1672" y="718"/>
                    <a:pt x="1671" y="709"/>
                    <a:pt x="1670" y="702"/>
                  </a:cubicBezTo>
                  <a:lnTo>
                    <a:pt x="1670" y="702"/>
                  </a:lnTo>
                  <a:cubicBezTo>
                    <a:pt x="1670" y="700"/>
                    <a:pt x="1670" y="698"/>
                    <a:pt x="1670" y="696"/>
                  </a:cubicBezTo>
                  <a:cubicBezTo>
                    <a:pt x="1644" y="222"/>
                    <a:pt x="1282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15;p37">
              <a:extLst>
                <a:ext uri="{FF2B5EF4-FFF2-40B4-BE49-F238E27FC236}">
                  <a16:creationId xmlns:a16="http://schemas.microsoft.com/office/drawing/2014/main" id="{4A7C5B21-F044-417E-982D-5810BBA3141B}"/>
                </a:ext>
              </a:extLst>
            </p:cNvPr>
            <p:cNvSpPr/>
            <p:nvPr/>
          </p:nvSpPr>
          <p:spPr>
            <a:xfrm>
              <a:off x="1245827" y="3514786"/>
              <a:ext cx="70077" cy="65591"/>
            </a:xfrm>
            <a:custGeom>
              <a:avLst/>
              <a:gdLst/>
              <a:ahLst/>
              <a:cxnLst/>
              <a:rect l="l" t="t" r="r" b="b"/>
              <a:pathLst>
                <a:path w="1672" h="1541" extrusionOk="0">
                  <a:moveTo>
                    <a:pt x="834" y="262"/>
                  </a:moveTo>
                  <a:cubicBezTo>
                    <a:pt x="841" y="262"/>
                    <a:pt x="848" y="262"/>
                    <a:pt x="856" y="263"/>
                  </a:cubicBezTo>
                  <a:cubicBezTo>
                    <a:pt x="1115" y="278"/>
                    <a:pt x="1289" y="531"/>
                    <a:pt x="1301" y="772"/>
                  </a:cubicBezTo>
                  <a:cubicBezTo>
                    <a:pt x="1288" y="1026"/>
                    <a:pt x="1136" y="1257"/>
                    <a:pt x="863" y="1257"/>
                  </a:cubicBezTo>
                  <a:cubicBezTo>
                    <a:pt x="855" y="1257"/>
                    <a:pt x="846" y="1257"/>
                    <a:pt x="837" y="1256"/>
                  </a:cubicBezTo>
                  <a:cubicBezTo>
                    <a:pt x="577" y="1243"/>
                    <a:pt x="404" y="988"/>
                    <a:pt x="391" y="749"/>
                  </a:cubicBezTo>
                  <a:cubicBezTo>
                    <a:pt x="377" y="493"/>
                    <a:pt x="578" y="262"/>
                    <a:pt x="834" y="262"/>
                  </a:cubicBezTo>
                  <a:close/>
                  <a:moveTo>
                    <a:pt x="866" y="1"/>
                  </a:moveTo>
                  <a:cubicBezTo>
                    <a:pt x="461" y="1"/>
                    <a:pt x="50" y="263"/>
                    <a:pt x="23" y="772"/>
                  </a:cubicBezTo>
                  <a:cubicBezTo>
                    <a:pt x="1" y="1189"/>
                    <a:pt x="392" y="1540"/>
                    <a:pt x="795" y="1540"/>
                  </a:cubicBezTo>
                  <a:cubicBezTo>
                    <a:pt x="808" y="1540"/>
                    <a:pt x="820" y="1540"/>
                    <a:pt x="833" y="1539"/>
                  </a:cubicBezTo>
                  <a:cubicBezTo>
                    <a:pt x="1277" y="1515"/>
                    <a:pt x="1645" y="1205"/>
                    <a:pt x="1670" y="749"/>
                  </a:cubicBezTo>
                  <a:cubicBezTo>
                    <a:pt x="1671" y="733"/>
                    <a:pt x="1669" y="719"/>
                    <a:pt x="1666" y="706"/>
                  </a:cubicBezTo>
                  <a:lnTo>
                    <a:pt x="1666" y="706"/>
                  </a:lnTo>
                  <a:cubicBezTo>
                    <a:pt x="1620" y="231"/>
                    <a:pt x="1246" y="1"/>
                    <a:pt x="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16;p37">
              <a:extLst>
                <a:ext uri="{FF2B5EF4-FFF2-40B4-BE49-F238E27FC236}">
                  <a16:creationId xmlns:a16="http://schemas.microsoft.com/office/drawing/2014/main" id="{AB97E6F5-5DC5-45B6-996D-BC972EED7CEA}"/>
                </a:ext>
              </a:extLst>
            </p:cNvPr>
            <p:cNvSpPr/>
            <p:nvPr/>
          </p:nvSpPr>
          <p:spPr>
            <a:xfrm>
              <a:off x="1417631" y="3517049"/>
              <a:ext cx="70077" cy="61066"/>
            </a:xfrm>
            <a:custGeom>
              <a:avLst/>
              <a:gdLst/>
              <a:ahLst/>
              <a:cxnLst/>
              <a:rect l="l" t="t" r="r" b="b"/>
              <a:pathLst>
                <a:path w="1668" h="1463" extrusionOk="0">
                  <a:moveTo>
                    <a:pt x="812" y="205"/>
                  </a:moveTo>
                  <a:cubicBezTo>
                    <a:pt x="832" y="205"/>
                    <a:pt x="853" y="207"/>
                    <a:pt x="874" y="210"/>
                  </a:cubicBezTo>
                  <a:cubicBezTo>
                    <a:pt x="1143" y="253"/>
                    <a:pt x="1286" y="522"/>
                    <a:pt x="1304" y="767"/>
                  </a:cubicBezTo>
                  <a:lnTo>
                    <a:pt x="1304" y="767"/>
                  </a:lnTo>
                  <a:cubicBezTo>
                    <a:pt x="1286" y="1011"/>
                    <a:pt x="1151" y="1261"/>
                    <a:pt x="892" y="1261"/>
                  </a:cubicBezTo>
                  <a:cubicBezTo>
                    <a:pt x="869" y="1261"/>
                    <a:pt x="846" y="1259"/>
                    <a:pt x="821" y="1255"/>
                  </a:cubicBezTo>
                  <a:cubicBezTo>
                    <a:pt x="574" y="1216"/>
                    <a:pt x="430" y="978"/>
                    <a:pt x="392" y="754"/>
                  </a:cubicBezTo>
                  <a:cubicBezTo>
                    <a:pt x="350" y="490"/>
                    <a:pt x="546" y="205"/>
                    <a:pt x="812" y="205"/>
                  </a:cubicBezTo>
                  <a:close/>
                  <a:moveTo>
                    <a:pt x="907" y="0"/>
                  </a:moveTo>
                  <a:cubicBezTo>
                    <a:pt x="490" y="0"/>
                    <a:pt x="52" y="267"/>
                    <a:pt x="26" y="754"/>
                  </a:cubicBezTo>
                  <a:cubicBezTo>
                    <a:pt x="0" y="1236"/>
                    <a:pt x="368" y="1462"/>
                    <a:pt x="762" y="1462"/>
                  </a:cubicBezTo>
                  <a:cubicBezTo>
                    <a:pt x="1186" y="1462"/>
                    <a:pt x="1640" y="1200"/>
                    <a:pt x="1667" y="711"/>
                  </a:cubicBezTo>
                  <a:cubicBezTo>
                    <a:pt x="1667" y="706"/>
                    <a:pt x="1667" y="701"/>
                    <a:pt x="1667" y="697"/>
                  </a:cubicBezTo>
                  <a:lnTo>
                    <a:pt x="1667" y="697"/>
                  </a:lnTo>
                  <a:cubicBezTo>
                    <a:pt x="1667" y="693"/>
                    <a:pt x="1667" y="688"/>
                    <a:pt x="1667" y="684"/>
                  </a:cubicBezTo>
                  <a:cubicBezTo>
                    <a:pt x="1642" y="217"/>
                    <a:pt x="1283" y="0"/>
                    <a:pt x="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798;p37">
            <a:extLst>
              <a:ext uri="{FF2B5EF4-FFF2-40B4-BE49-F238E27FC236}">
                <a16:creationId xmlns:a16="http://schemas.microsoft.com/office/drawing/2014/main" id="{AF33DA1D-4DE9-4E2F-82FC-C02D8605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63" y="2649538"/>
            <a:ext cx="12620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Vận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dụng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27" grpId="0"/>
      <p:bldP spid="55" grpId="0"/>
      <p:bldP spid="56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72A51D-10CD-4857-A66A-B930141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2667000" y="1981200"/>
            <a:ext cx="7154863" cy="9144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4: Vận dụng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581" y="-21590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9063" y="3733801"/>
            <a:ext cx="722890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spc="67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677648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raemon">
            <a:hlinkClick r:id="" action="ppaction://media"/>
            <a:extLst>
              <a:ext uri="{FF2B5EF4-FFF2-40B4-BE49-F238E27FC236}">
                <a16:creationId xmlns:a16="http://schemas.microsoft.com/office/drawing/2014/main" id="{28EBCB32-2833-4DED-ACB2-E734722BE9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5200" y="719667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6594" y="13716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0762" y="586302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0480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7080" y="3504941"/>
            <a:ext cx="5649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cm. </a:t>
            </a:r>
            <a:endParaRPr lang="en-US" sz="3200" dirty="0">
              <a:solidFill>
                <a:srgbClr val="239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5" y="-205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45489" y="-6036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47309" y="5930900"/>
            <a:ext cx="812800" cy="812800"/>
          </a:xfrm>
          <a:prstGeom prst="rect">
            <a:avLst/>
          </a:prstGeom>
        </p:spPr>
      </p:pic>
      <p:sp>
        <p:nvSpPr>
          <p:cNvPr id="47" name="AutoShape 51">
            <a:extLst>
              <a:ext uri="{FF2B5EF4-FFF2-40B4-BE49-F238E27FC236}">
                <a16:creationId xmlns:a16="http://schemas.microsoft.com/office/drawing/2014/main" id="{85E57A16-EF8E-463F-84EE-AEA75C68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51">
            <a:extLst>
              <a:ext uri="{FF2B5EF4-FFF2-40B4-BE49-F238E27FC236}">
                <a16:creationId xmlns:a16="http://schemas.microsoft.com/office/drawing/2014/main" id="{EB225238-8A11-4267-AB1C-5EEABAFA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65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Explosion 2 23">
            <a:extLst>
              <a:ext uri="{FF2B5EF4-FFF2-40B4-BE49-F238E27FC236}">
                <a16:creationId xmlns:a16="http://schemas.microsoft.com/office/drawing/2014/main" id="{A7465ADC-6CB7-4CAD-AC0A-C72EEC34EDC6}"/>
              </a:ext>
            </a:extLst>
          </p:cNvPr>
          <p:cNvSpPr/>
          <p:nvPr/>
        </p:nvSpPr>
        <p:spPr>
          <a:xfrm>
            <a:off x="9475961" y="1436834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F1D8AD34-E6E2-4CB9-B9AE-AE847A5A9BC6}"/>
              </a:ext>
            </a:extLst>
          </p:cNvPr>
          <p:cNvSpPr/>
          <p:nvPr/>
        </p:nvSpPr>
        <p:spPr>
          <a:xfrm>
            <a:off x="9374328" y="14596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C38BA5A9-F943-43F6-90E8-74A9C9E4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5" y="71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9EA1DE0D-F4BA-4855-B2D1-D96DD3B4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5429" y="-5759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259C3F64-46A6-4702-8C01-B0CFB308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66" y="-14171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03347046-0A78-42C5-9898-C9557EBC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57890" y="-597195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owchart: Merge 58">
            <a:extLst>
              <a:ext uri="{FF2B5EF4-FFF2-40B4-BE49-F238E27FC236}">
                <a16:creationId xmlns:a16="http://schemas.microsoft.com/office/drawing/2014/main" id="{EFE1AE72-19FC-41AA-BD2C-F54BEB4DD9B2}"/>
              </a:ext>
            </a:extLst>
          </p:cNvPr>
          <p:cNvSpPr/>
          <p:nvPr/>
        </p:nvSpPr>
        <p:spPr>
          <a:xfrm rot="16200000">
            <a:off x="5315246" y="3715352"/>
            <a:ext cx="1182274" cy="2589101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04F897-5A71-42A6-BCFD-4494F7AC8F1E}"/>
              </a:ext>
            </a:extLst>
          </p:cNvPr>
          <p:cNvSpPr/>
          <p:nvPr/>
        </p:nvSpPr>
        <p:spPr>
          <a:xfrm>
            <a:off x="4611826" y="4999842"/>
            <a:ext cx="185737" cy="16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C00E68-DD23-4562-B34B-3179BA05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150" y="4849363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 cm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A457D6-FCAF-481A-8FBD-9F1E9767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912" y="4663452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774C61-99A2-406F-AF54-22B7751EB651}"/>
              </a:ext>
            </a:extLst>
          </p:cNvPr>
          <p:cNvCxnSpPr>
            <a:cxnSpLocks/>
            <a:stCxn id="59" idx="0"/>
            <a:endCxn id="59" idx="2"/>
          </p:cNvCxnSpPr>
          <p:nvPr/>
        </p:nvCxnSpPr>
        <p:spPr>
          <a:xfrm>
            <a:off x="4611833" y="5009903"/>
            <a:ext cx="25891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4100" y="1393762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048000" y="5875677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4480" y="5855183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11862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4844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D1F5B9A-1C41-4DBB-BAB3-C53684F71805}"/>
              </a:ext>
            </a:extLst>
          </p:cNvPr>
          <p:cNvSpPr txBox="1"/>
          <p:nvPr/>
        </p:nvSpPr>
        <p:spPr>
          <a:xfrm>
            <a:off x="3439771" y="3460099"/>
            <a:ext cx="570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cm.</a:t>
            </a:r>
            <a:endParaRPr lang="en-US" sz="3200" dirty="0">
              <a:solidFill>
                <a:srgbClr val="239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816D1BC4-F51F-47C1-B9BF-903C9FCC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520" y="589504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51">
            <a:extLst>
              <a:ext uri="{FF2B5EF4-FFF2-40B4-BE49-F238E27FC236}">
                <a16:creationId xmlns:a16="http://schemas.microsoft.com/office/drawing/2014/main" id="{5F272B5D-6E2A-4A10-A8FE-6A0E9BD7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11" y="5939104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1C66F042-A900-47C4-8B20-0518321DD70D}"/>
              </a:ext>
            </a:extLst>
          </p:cNvPr>
          <p:cNvSpPr/>
          <p:nvPr/>
        </p:nvSpPr>
        <p:spPr>
          <a:xfrm>
            <a:off x="9330444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4723E826-7BC9-43D0-999E-1A926C6D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80336AAB-9526-4331-8126-A219A85E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47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xplosion 2 23">
            <a:extLst>
              <a:ext uri="{FF2B5EF4-FFF2-40B4-BE49-F238E27FC236}">
                <a16:creationId xmlns:a16="http://schemas.microsoft.com/office/drawing/2014/main" id="{66419748-5362-4353-80C8-8B4EDC3632A2}"/>
              </a:ext>
            </a:extLst>
          </p:cNvPr>
          <p:cNvSpPr/>
          <p:nvPr/>
        </p:nvSpPr>
        <p:spPr>
          <a:xfrm>
            <a:off x="9347200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8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3B0A596A-08A9-434F-AB22-0ABEB2E7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3A8E1E09-9A6A-4F38-AB62-E30984FB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0DDEB8E-0C2E-408E-8B87-83B85E06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747" y="5347633"/>
            <a:ext cx="138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E0FD5-E100-4C07-B299-1D34E9114696}"/>
              </a:ext>
            </a:extLst>
          </p:cNvPr>
          <p:cNvGrpSpPr/>
          <p:nvPr/>
        </p:nvGrpSpPr>
        <p:grpSpPr>
          <a:xfrm>
            <a:off x="5433736" y="4338304"/>
            <a:ext cx="1299369" cy="1035262"/>
            <a:chOff x="5433736" y="4338304"/>
            <a:chExt cx="1299369" cy="1035262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1F978B9-E245-4261-B595-EE8849BAE268}"/>
                </a:ext>
              </a:extLst>
            </p:cNvPr>
            <p:cNvSpPr/>
            <p:nvPr/>
          </p:nvSpPr>
          <p:spPr>
            <a:xfrm>
              <a:off x="5433736" y="4338304"/>
              <a:ext cx="1299369" cy="1035262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22D2E515-7091-4ACF-A85A-3E7CBEB9C496}"/>
                </a:ext>
              </a:extLst>
            </p:cNvPr>
            <p:cNvSpPr/>
            <p:nvPr/>
          </p:nvSpPr>
          <p:spPr>
            <a:xfrm>
              <a:off x="6105438" y="4605931"/>
              <a:ext cx="89638" cy="572897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BFB05B68-86D6-4452-801C-DDA871B9B467}"/>
                </a:ext>
              </a:extLst>
            </p:cNvPr>
            <p:cNvSpPr/>
            <p:nvPr/>
          </p:nvSpPr>
          <p:spPr>
            <a:xfrm>
              <a:off x="5973663" y="4615358"/>
              <a:ext cx="89638" cy="580681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E355F70-C7F2-41CF-BC7F-9D8B1101968C}"/>
                </a:ext>
              </a:extLst>
            </p:cNvPr>
            <p:cNvSpPr/>
            <p:nvPr/>
          </p:nvSpPr>
          <p:spPr>
            <a:xfrm>
              <a:off x="6076439" y="5285015"/>
              <a:ext cx="89638" cy="79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D9B4A8-93A6-4026-9744-DD0146C17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3421" y="4355184"/>
              <a:ext cx="15721" cy="10092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9860BB9-6B87-4D98-993B-019D80AE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1" y="4707990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 cm</a:t>
            </a:r>
          </a:p>
        </p:txBody>
      </p:sp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71E41ED-92C4-4DC5-B02C-0B79CA1A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9E6C487-1E31-4C09-B24B-B291D011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7772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 thuộc qui tắc và công thức tính diện tích hình tam giác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Hoàn thành các bài đã làm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Chuẩn bị bài: Luyện tập</a:t>
            </a:r>
            <a:endParaRPr lang="zh-CN" altLang="en-US">
              <a:solidFill>
                <a:srgbClr val="53A69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440F94-2B06-47E4-AFD8-AD29C1725976}"/>
              </a:ext>
            </a:extLst>
          </p:cNvPr>
          <p:cNvSpPr/>
          <p:nvPr/>
        </p:nvSpPr>
        <p:spPr>
          <a:xfrm>
            <a:off x="4605338" y="381000"/>
            <a:ext cx="2981325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600" noProof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1768475"/>
            <a:ext cx="9891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Montserrat" panose="00000500000000000000" pitchFamily="2" charset="0"/>
              <a:buNone/>
            </a:pPr>
            <a:r>
              <a:rPr lang="en-US" altLang="en-US" sz="5400" b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 HỌC GIỎI!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:a16="http://schemas.microsoft.com/office/drawing/2014/main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10604500" y="2357438"/>
            <a:ext cx="749300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606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1673" y="96885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355" y="1204048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VƯỢT CHƯỚNG NGẠI VẬT</a:t>
            </a:r>
          </a:p>
        </p:txBody>
      </p:sp>
      <p:sp>
        <p:nvSpPr>
          <p:cNvPr id="6" name="Google Shape;226;p30">
            <a:extLst>
              <a:ext uri="{FF2B5EF4-FFF2-40B4-BE49-F238E27FC236}">
                <a16:creationId xmlns:a16="http://schemas.microsoft.com/office/drawing/2014/main" id="{87B0EE2F-5472-441C-9E14-DE67A25EE63D}"/>
              </a:ext>
            </a:extLst>
          </p:cNvPr>
          <p:cNvSpPr txBox="1">
            <a:spLocks/>
          </p:cNvSpPr>
          <p:nvPr/>
        </p:nvSpPr>
        <p:spPr>
          <a:xfrm>
            <a:off x="2976563" y="-75533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Hoạt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1: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Khởi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7276" y="151369"/>
            <a:ext cx="11089516" cy="293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820854" y="4367429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8527" y="553506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CB,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1769" y="325650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CA,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326061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549738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44536" y="4302639"/>
            <a:ext cx="1022154" cy="8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3186" y="244691"/>
            <a:ext cx="10863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chỉ ra đáy và đường cao tương ứng được vẽ trong hình tam giác ABC dưới đây:</a:t>
            </a:r>
          </a:p>
          <a:p>
            <a:pPr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89EDE-991B-49FE-9D85-40A64F2BD0D2}"/>
              </a:ext>
            </a:extLst>
          </p:cNvPr>
          <p:cNvGrpSpPr>
            <a:grpSpLocks/>
          </p:cNvGrpSpPr>
          <p:nvPr/>
        </p:nvGrpSpPr>
        <p:grpSpPr bwMode="auto">
          <a:xfrm>
            <a:off x="4211799" y="1333848"/>
            <a:ext cx="2147887" cy="1604962"/>
            <a:chOff x="10187632" y="210750"/>
            <a:chExt cx="2148157" cy="1605372"/>
          </a:xfrm>
        </p:grpSpPr>
        <p:sp>
          <p:nvSpPr>
            <p:cNvPr id="44" name="Text Box 196">
              <a:extLst>
                <a:ext uri="{FF2B5EF4-FFF2-40B4-BE49-F238E27FC236}">
                  <a16:creationId xmlns:a16="http://schemas.microsoft.com/office/drawing/2014/main" id="{B4254DCB-1E08-4074-8A92-8AE5F09DC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7632" y="1418666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5" name="Text Box 195">
              <a:extLst>
                <a:ext uri="{FF2B5EF4-FFF2-40B4-BE49-F238E27FC236}">
                  <a16:creationId xmlns:a16="http://schemas.microsoft.com/office/drawing/2014/main" id="{41449A79-BB49-4F4B-AB34-6D3C5B5E4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9779" y="210750"/>
              <a:ext cx="522642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6" name="Text Box 197">
              <a:extLst>
                <a:ext uri="{FF2B5EF4-FFF2-40B4-BE49-F238E27FC236}">
                  <a16:creationId xmlns:a16="http://schemas.microsoft.com/office/drawing/2014/main" id="{1A684A3E-ECC5-4F25-B5CC-809909394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2473" y="1426547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7" name="Text Box 198">
              <a:extLst>
                <a:ext uri="{FF2B5EF4-FFF2-40B4-BE49-F238E27FC236}">
                  <a16:creationId xmlns:a16="http://schemas.microsoft.com/office/drawing/2014/main" id="{977A1111-8E33-48D5-8224-0ACB6EC54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7759" y="634079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8" name="AutoShape 154">
              <a:extLst>
                <a:ext uri="{FF2B5EF4-FFF2-40B4-BE49-F238E27FC236}">
                  <a16:creationId xmlns:a16="http://schemas.microsoft.com/office/drawing/2014/main" id="{E52632C5-BDF5-4370-96D6-53C5AC9B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5080" y="541975"/>
              <a:ext cx="1493262" cy="1168725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57">
              <a:extLst>
                <a:ext uri="{FF2B5EF4-FFF2-40B4-BE49-F238E27FC236}">
                  <a16:creationId xmlns:a16="http://schemas.microsoft.com/office/drawing/2014/main" id="{FF78E93E-80C6-418F-9DF0-DE58FCD25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1076" y="1006377"/>
              <a:ext cx="1067270" cy="704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492" y="183381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2893" y="295243"/>
            <a:ext cx="10500851" cy="237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88252" y="3203725"/>
            <a:ext cx="5873674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DK,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252" y="5127136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đường cao DE,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52" y="4165431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EK,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4766" y="4065861"/>
            <a:ext cx="780841" cy="7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05116" y="5050117"/>
            <a:ext cx="712470" cy="7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75464" y="3023440"/>
            <a:ext cx="942122" cy="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501" y="1949728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6370" y="375723"/>
            <a:ext cx="7128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nêu tên đáy và đường cao tương ứng được vẽ trong hình tam giác DEG dưới đây: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2807" y="4687762"/>
            <a:ext cx="2161450" cy="2041607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grpSp>
        <p:nvGrpSpPr>
          <p:cNvPr id="22" name="Group 36">
            <a:extLst>
              <a:ext uri="{FF2B5EF4-FFF2-40B4-BE49-F238E27FC236}">
                <a16:creationId xmlns:a16="http://schemas.microsoft.com/office/drawing/2014/main" id="{80AB0874-D04F-410B-BFC7-EE893857CCA0}"/>
              </a:ext>
            </a:extLst>
          </p:cNvPr>
          <p:cNvGrpSpPr>
            <a:grpSpLocks/>
          </p:cNvGrpSpPr>
          <p:nvPr/>
        </p:nvGrpSpPr>
        <p:grpSpPr bwMode="auto">
          <a:xfrm>
            <a:off x="7951822" y="391736"/>
            <a:ext cx="3040063" cy="1738313"/>
            <a:chOff x="4297035" y="1840618"/>
            <a:chExt cx="3861128" cy="2307520"/>
          </a:xfrm>
        </p:grpSpPr>
        <p:sp>
          <p:nvSpPr>
            <p:cNvPr id="25" name="AutoShape 153">
              <a:extLst>
                <a:ext uri="{FF2B5EF4-FFF2-40B4-BE49-F238E27FC236}">
                  <a16:creationId xmlns:a16="http://schemas.microsoft.com/office/drawing/2014/main" id="{D81BAABF-0268-47B5-8ACA-877112391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69223" y="2777768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61">
              <a:extLst>
                <a:ext uri="{FF2B5EF4-FFF2-40B4-BE49-F238E27FC236}">
                  <a16:creationId xmlns:a16="http://schemas.microsoft.com/office/drawing/2014/main" id="{D5BEA6D2-A72B-4002-84DA-EBC1118C1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513" y="2057400"/>
              <a:ext cx="0" cy="160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" name="Line 162">
              <a:extLst>
                <a:ext uri="{FF2B5EF4-FFF2-40B4-BE49-F238E27FC236}">
                  <a16:creationId xmlns:a16="http://schemas.microsoft.com/office/drawing/2014/main" id="{7424A1E1-720A-4C58-9FF9-1919A8257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3938" y="3657600"/>
              <a:ext cx="11430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" name="AutoShape 1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126AD1-0596-41EF-9956-6B2BB4DD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3429000"/>
              <a:ext cx="228600" cy="228600"/>
            </a:xfrm>
            <a:prstGeom prst="actionButtonBlan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70">
              <a:extLst>
                <a:ext uri="{FF2B5EF4-FFF2-40B4-BE49-F238E27FC236}">
                  <a16:creationId xmlns:a16="http://schemas.microsoft.com/office/drawing/2014/main" id="{B10A8C33-1AAF-40BC-9A72-46E1E5275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035" y="184699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9" name="Text Box 171">
              <a:extLst>
                <a:ext uri="{FF2B5EF4-FFF2-40B4-BE49-F238E27FC236}">
                  <a16:creationId xmlns:a16="http://schemas.microsoft.com/office/drawing/2014/main" id="{11450CCF-AFCB-4D23-A9AB-5FE665119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7163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0" name="Text Box 172">
              <a:extLst>
                <a:ext uri="{FF2B5EF4-FFF2-40B4-BE49-F238E27FC236}">
                  <a16:creationId xmlns:a16="http://schemas.microsoft.com/office/drawing/2014/main" id="{FDC7003D-837F-44ED-BB7C-7066A957D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138" y="3614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" name="Text Box 173">
              <a:extLst>
                <a:ext uri="{FF2B5EF4-FFF2-40B4-BE49-F238E27FC236}">
                  <a16:creationId xmlns:a16="http://schemas.microsoft.com/office/drawing/2014/main" id="{2CFCFA5F-DD9F-41FC-BA7A-B0CF59B69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250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42" name="AutoShape 153">
              <a:extLst>
                <a:ext uri="{FF2B5EF4-FFF2-40B4-BE49-F238E27FC236}">
                  <a16:creationId xmlns:a16="http://schemas.microsoft.com/office/drawing/2014/main" id="{33A0B977-1F91-4359-B169-8CCDA0D57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72726" y="2771387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61">
              <a:extLst>
                <a:ext uri="{FF2B5EF4-FFF2-40B4-BE49-F238E27FC236}">
                  <a16:creationId xmlns:a16="http://schemas.microsoft.com/office/drawing/2014/main" id="{6E512D30-2464-4CC1-874F-E18F6B9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016" y="2051019"/>
              <a:ext cx="0" cy="160020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Text Box 170">
              <a:extLst>
                <a:ext uri="{FF2B5EF4-FFF2-40B4-BE49-F238E27FC236}">
                  <a16:creationId xmlns:a16="http://schemas.microsoft.com/office/drawing/2014/main" id="{705523FB-26E7-43D3-B173-79817D3E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538" y="1840618"/>
              <a:ext cx="457199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1 2.59259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26" y="381209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166" y="148381"/>
            <a:ext cx="10500851" cy="190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7992" y="4948178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đường cao MN, đáy PQ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7992" y="3719134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MN, đáy MP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7992" y="2490090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MN, đáy MQ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87452" y="2431276"/>
            <a:ext cx="824548" cy="8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41981" y="3680639"/>
            <a:ext cx="805120" cy="8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341175" y="4749389"/>
            <a:ext cx="1166941" cy="10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947" y="174587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6166" y="158605"/>
            <a:ext cx="8324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ra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MPQ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dưới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09" y="620492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1">
            <a:extLst>
              <a:ext uri="{FF2B5EF4-FFF2-40B4-BE49-F238E27FC236}">
                <a16:creationId xmlns:a16="http://schemas.microsoft.com/office/drawing/2014/main" id="{F7FD5CB5-415B-4621-A27E-4C2D249F8E5A}"/>
              </a:ext>
            </a:extLst>
          </p:cNvPr>
          <p:cNvGrpSpPr>
            <a:grpSpLocks/>
          </p:cNvGrpSpPr>
          <p:nvPr/>
        </p:nvGrpSpPr>
        <p:grpSpPr bwMode="auto">
          <a:xfrm>
            <a:off x="8926097" y="248603"/>
            <a:ext cx="1819275" cy="1704975"/>
            <a:chOff x="5538651" y="602453"/>
            <a:chExt cx="1820056" cy="1704497"/>
          </a:xfrm>
        </p:grpSpPr>
        <p:sp>
          <p:nvSpPr>
            <p:cNvPr id="44" name="Text Box 174">
              <a:extLst>
                <a:ext uri="{FF2B5EF4-FFF2-40B4-BE49-F238E27FC236}">
                  <a16:creationId xmlns:a16="http://schemas.microsoft.com/office/drawing/2014/main" id="{17B85BC8-3D7B-485A-BA7B-E9F3E65A0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115" y="602453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5" name="Text Box 175">
              <a:extLst>
                <a:ext uri="{FF2B5EF4-FFF2-40B4-BE49-F238E27FC236}">
                  <a16:creationId xmlns:a16="http://schemas.microsoft.com/office/drawing/2014/main" id="{5D77005A-8074-4F9E-89C7-A08E7650C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651" y="1961276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6" name="Text Box 176">
              <a:extLst>
                <a:ext uri="{FF2B5EF4-FFF2-40B4-BE49-F238E27FC236}">
                  <a16:creationId xmlns:a16="http://schemas.microsoft.com/office/drawing/2014/main" id="{4E84809F-BF11-4A77-B25A-0F74D6374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427" y="1939672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47" name="Text Box 177">
              <a:extLst>
                <a:ext uri="{FF2B5EF4-FFF2-40B4-BE49-F238E27FC236}">
                  <a16:creationId xmlns:a16="http://schemas.microsoft.com/office/drawing/2014/main" id="{DE9756ED-F9A2-40A7-B281-FF957D593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3227" y="1105427"/>
              <a:ext cx="27940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8" name="AutoShape 152">
              <a:extLst>
                <a:ext uri="{FF2B5EF4-FFF2-40B4-BE49-F238E27FC236}">
                  <a16:creationId xmlns:a16="http://schemas.microsoft.com/office/drawing/2014/main" id="{F6828800-5933-4038-80DD-51FA35C2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426" y="775698"/>
              <a:ext cx="1173480" cy="126747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64">
              <a:extLst>
                <a:ext uri="{FF2B5EF4-FFF2-40B4-BE49-F238E27FC236}">
                  <a16:creationId xmlns:a16="http://schemas.microsoft.com/office/drawing/2014/main" id="{A3885996-9B60-409A-AEA0-0ACE33978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4426" y="1458301"/>
              <a:ext cx="614680" cy="576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AutoShape 16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874EF63-6EF6-4EBF-990A-E3470BCB83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013">
              <a:off x="6408505" y="1499360"/>
              <a:ext cx="164148" cy="158434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 descr="4913110804afamily-KT-tu-lam-hop-qua-23_0d12f.png">
            <a:hlinkClick r:id="rId14" action="ppaction://hlinksldjump"/>
            <a:extLst>
              <a:ext uri="{FF2B5EF4-FFF2-40B4-BE49-F238E27FC236}">
                <a16:creationId xmlns:a16="http://schemas.microsoft.com/office/drawing/2014/main" id="{866C4B1F-BC35-4F48-AD79-75D3A52C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4" y="1715282"/>
            <a:ext cx="2224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3F532294-2682-4A9A-A9BF-E662D027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A3FABB-7110-4AF5-A8DE-A985569C1F5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81000" y="4137025"/>
            <a:ext cx="4124325" cy="2720975"/>
            <a:chOff x="4846025" y="1011663"/>
            <a:chExt cx="4699885" cy="2831617"/>
          </a:xfrm>
        </p:grpSpPr>
        <p:pic>
          <p:nvPicPr>
            <p:cNvPr id="24588" name="Picture 14">
              <a:extLst>
                <a:ext uri="{FF2B5EF4-FFF2-40B4-BE49-F238E27FC236}">
                  <a16:creationId xmlns:a16="http://schemas.microsoft.com/office/drawing/2014/main" id="{A8A524DA-FBB8-4A51-B21C-8BFBD70AF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5800" flipH="1">
              <a:off x="4846025" y="1011663"/>
              <a:ext cx="4699885" cy="283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0D3666-6967-408D-86A9-419DB37342DC}"/>
                </a:ext>
              </a:extLst>
            </p:cNvPr>
            <p:cNvSpPr txBox="1"/>
            <p:nvPr/>
          </p:nvSpPr>
          <p:spPr>
            <a:xfrm rot="10800000">
              <a:off x="5471953" y="1583273"/>
              <a:ext cx="3301498" cy="1377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À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chính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là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19" name="Group 52">
            <a:extLst>
              <a:ext uri="{FF2B5EF4-FFF2-40B4-BE49-F238E27FC236}">
                <a16:creationId xmlns:a16="http://schemas.microsoft.com/office/drawing/2014/main" id="{8F3F3F34-9070-471A-A929-6DBB1549FAAC}"/>
              </a:ext>
            </a:extLst>
          </p:cNvPr>
          <p:cNvGrpSpPr>
            <a:grpSpLocks/>
          </p:cNvGrpSpPr>
          <p:nvPr/>
        </p:nvGrpSpPr>
        <p:grpSpPr bwMode="auto">
          <a:xfrm>
            <a:off x="3110" y="697377"/>
            <a:ext cx="8466256" cy="3032096"/>
            <a:chOff x="2352" y="1632"/>
            <a:chExt cx="1536" cy="816"/>
          </a:xfrm>
          <a:solidFill>
            <a:srgbClr val="FF0000"/>
          </a:solidFill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05DB9FB-CE7A-493E-B101-73FC4451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id="{93D377FA-CE1E-4C84-83ED-96EB06B8C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58" name="Text Box 32">
            <a:extLst>
              <a:ext uri="{FF2B5EF4-FFF2-40B4-BE49-F238E27FC236}">
                <a16:creationId xmlns:a16="http://schemas.microsoft.com/office/drawing/2014/main" id="{6866B0BE-231C-4DC2-9C90-B9D522AD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038350"/>
            <a:ext cx="109378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 = ?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64936DB6-F892-47DD-B65F-897FC772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67225"/>
            <a:ext cx="25288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EB0103-10D5-4C4D-86FE-89D6C6D7E6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82" t="17689" r="10417" b="11667"/>
          <a:stretch/>
        </p:blipFill>
        <p:spPr>
          <a:xfrm>
            <a:off x="9220200" y="3810000"/>
            <a:ext cx="2895600" cy="30094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806E58-8BC2-4DE5-8241-2688C5E93896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814388"/>
            <a:ext cx="4141788" cy="3032125"/>
            <a:chOff x="8159648" y="471716"/>
            <a:chExt cx="4554143" cy="2274072"/>
          </a:xfrm>
        </p:grpSpPr>
        <p:pic>
          <p:nvPicPr>
            <p:cNvPr id="24586" name="Picture 4">
              <a:extLst>
                <a:ext uri="{FF2B5EF4-FFF2-40B4-BE49-F238E27FC236}">
                  <a16:creationId xmlns:a16="http://schemas.microsoft.com/office/drawing/2014/main" id="{6E00CE65-1A7A-4668-A3C1-E9E3F8C1D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648" y="471716"/>
              <a:ext cx="4554143" cy="227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E587DB-FAA5-471D-9D6A-7336FC7055B0}"/>
                </a:ext>
              </a:extLst>
            </p:cNvPr>
            <p:cNvSpPr txBox="1"/>
            <p:nvPr/>
          </p:nvSpPr>
          <p:spPr>
            <a:xfrm>
              <a:off x="8337694" y="803897"/>
              <a:ext cx="4178849" cy="900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Vậy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chúng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mình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cùng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nhau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tìm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cách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tính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diện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tích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nhé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!</a:t>
              </a:r>
            </a:p>
          </p:txBody>
        </p:sp>
      </p:grpSp>
      <p:sp>
        <p:nvSpPr>
          <p:cNvPr id="17" name="Google Shape;226;p30">
            <a:extLst>
              <a:ext uri="{FF2B5EF4-FFF2-40B4-BE49-F238E27FC236}">
                <a16:creationId xmlns:a16="http://schemas.microsoft.com/office/drawing/2014/main" id="{9C453211-44CE-45ED-8CB1-E48EE18A37DA}"/>
              </a:ext>
            </a:extLst>
          </p:cNvPr>
          <p:cNvSpPr txBox="1">
            <a:spLocks/>
          </p:cNvSpPr>
          <p:nvPr/>
        </p:nvSpPr>
        <p:spPr>
          <a:xfrm>
            <a:off x="2976563" y="-292100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Hoạt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2:Khám </a:t>
            </a: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phá</a:t>
            </a:r>
            <a:endParaRPr lang="en-US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36">
            <a:extLst>
              <a:ext uri="{FF2B5EF4-FFF2-40B4-BE49-F238E27FC236}">
                <a16:creationId xmlns:a16="http://schemas.microsoft.com/office/drawing/2014/main" id="{45B7C22C-696D-4382-B89D-3D158D61EF36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12192000" cy="6858000"/>
            <a:chOff x="-1" y="0"/>
            <a:chExt cx="12192002" cy="6858000"/>
          </a:xfrm>
        </p:grpSpPr>
        <p:pic>
          <p:nvPicPr>
            <p:cNvPr id="26646" name="图片 40">
              <a:extLst>
                <a:ext uri="{FF2B5EF4-FFF2-40B4-BE49-F238E27FC236}">
                  <a16:creationId xmlns:a16="http://schemas.microsoft.com/office/drawing/2014/main" id="{01730CD0-0FED-4AB1-B1AB-1BB397CA1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EA987FF-A307-4EA8-847B-0BBA3CBD8F82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6627" name="Line 3">
            <a:extLst>
              <a:ext uri="{FF2B5EF4-FFF2-40B4-BE49-F238E27FC236}">
                <a16:creationId xmlns:a16="http://schemas.microsoft.com/office/drawing/2014/main" id="{64AA2E8A-A575-4118-BF3A-B64D935C31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28" name="Text Box 9">
            <a:extLst>
              <a:ext uri="{FF2B5EF4-FFF2-40B4-BE49-F238E27FC236}">
                <a16:creationId xmlns:a16="http://schemas.microsoft.com/office/drawing/2014/main" id="{85F2250D-07AD-4960-8B7A-DD9E2550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09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26629" name="Text Box 10">
            <a:extLst>
              <a:ext uri="{FF2B5EF4-FFF2-40B4-BE49-F238E27FC236}">
                <a16:creationId xmlns:a16="http://schemas.microsoft.com/office/drawing/2014/main" id="{01E4DEC4-6C09-4BC2-9A79-B32BB108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23D099-1E40-407A-9C74-B92254B8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C564AE37-0D83-4700-B80C-6C85465B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7DB54039-7A19-4099-8888-62CEEE75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Từ hai hình tam giác bằng nhau</a:t>
            </a:r>
          </a:p>
        </p:txBody>
      </p:sp>
      <p:sp>
        <p:nvSpPr>
          <p:cNvPr id="14" name="AutoShape 46">
            <a:extLst>
              <a:ext uri="{FF2B5EF4-FFF2-40B4-BE49-F238E27FC236}">
                <a16:creationId xmlns:a16="http://schemas.microsoft.com/office/drawing/2014/main" id="{8FC300A5-931E-4F9D-8D44-21D2566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47">
            <a:extLst>
              <a:ext uri="{FF2B5EF4-FFF2-40B4-BE49-F238E27FC236}">
                <a16:creationId xmlns:a16="http://schemas.microsoft.com/office/drawing/2014/main" id="{53158FB3-B19B-481B-8FAD-4921D23D7E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19400" y="4953000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52">
            <a:extLst>
              <a:ext uri="{FF2B5EF4-FFF2-40B4-BE49-F238E27FC236}">
                <a16:creationId xmlns:a16="http://schemas.microsoft.com/office/drawing/2014/main" id="{AF75C0DC-E561-45DE-93AB-F3EA947DA2B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819650"/>
            <a:ext cx="2438400" cy="1295400"/>
            <a:chOff x="2352" y="1632"/>
            <a:chExt cx="1536" cy="816"/>
          </a:xfrm>
        </p:grpSpPr>
        <p:sp>
          <p:nvSpPr>
            <p:cNvPr id="26644" name="AutoShape 53">
              <a:extLst>
                <a:ext uri="{FF2B5EF4-FFF2-40B4-BE49-F238E27FC236}">
                  <a16:creationId xmlns:a16="http://schemas.microsoft.com/office/drawing/2014/main" id="{768619F9-F2AF-4E6C-A9C5-2BCCA79E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645" name="AutoShape 54">
              <a:extLst>
                <a:ext uri="{FF2B5EF4-FFF2-40B4-BE49-F238E27FC236}">
                  <a16:creationId xmlns:a16="http://schemas.microsoft.com/office/drawing/2014/main" id="{DE449F83-C382-4D25-A751-A18292EE3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5">
            <a:extLst>
              <a:ext uri="{FF2B5EF4-FFF2-40B4-BE49-F238E27FC236}">
                <a16:creationId xmlns:a16="http://schemas.microsoft.com/office/drawing/2014/main" id="{474EDBA9-AB57-4DA2-BFEC-EEDE4520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Lấy một hình tam giác, cắt theo đường cao để thành hai mảnh tam giác 1 và 2</a:t>
            </a:r>
          </a:p>
        </p:txBody>
      </p:sp>
      <p:pic>
        <p:nvPicPr>
          <p:cNvPr id="20" name="Picture 35" descr="thuoc 4">
            <a:extLst>
              <a:ext uri="{FF2B5EF4-FFF2-40B4-BE49-F238E27FC236}">
                <a16:creationId xmlns:a16="http://schemas.microsoft.com/office/drawing/2014/main" id="{64F43255-408E-4D90-A561-01B034A2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4572000"/>
            <a:ext cx="665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7">
            <a:extLst>
              <a:ext uri="{FF2B5EF4-FFF2-40B4-BE49-F238E27FC236}">
                <a16:creationId xmlns:a16="http://schemas.microsoft.com/office/drawing/2014/main" id="{21989DE0-CB38-46B7-9107-5829EDF4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2" name="Line 58">
            <a:extLst>
              <a:ext uri="{FF2B5EF4-FFF2-40B4-BE49-F238E27FC236}">
                <a16:creationId xmlns:a16="http://schemas.microsoft.com/office/drawing/2014/main" id="{BA465133-8CB7-42FC-AC95-22B685618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800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AutoShape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16ADDF-6C9E-41C2-95E2-B5B56F6C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867400"/>
            <a:ext cx="228600" cy="228600"/>
          </a:xfrm>
          <a:prstGeom prst="actionButtonBlank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" name="Picture 60" descr="scissors">
            <a:extLst>
              <a:ext uri="{FF2B5EF4-FFF2-40B4-BE49-F238E27FC236}">
                <a16:creationId xmlns:a16="http://schemas.microsoft.com/office/drawing/2014/main" id="{76D9FBC9-43F4-48CA-9952-256293192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550">
            <a:off x="3410744" y="4285456"/>
            <a:ext cx="990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61">
            <a:extLst>
              <a:ext uri="{FF2B5EF4-FFF2-40B4-BE49-F238E27FC236}">
                <a16:creationId xmlns:a16="http://schemas.microsoft.com/office/drawing/2014/main" id="{2B8FC35D-FC07-4C82-BC7E-9552C511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720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 Box 62">
            <a:extLst>
              <a:ext uri="{FF2B5EF4-FFF2-40B4-BE49-F238E27FC236}">
                <a16:creationId xmlns:a16="http://schemas.microsoft.com/office/drawing/2014/main" id="{F772D5FB-9601-4F60-A60B-528E229F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26 -0.00833 L -0.31341 -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41 -0.0037 L 1.11022E-16 -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4 L -0.00156 0.217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1.11111E-6 L 0.01458 0.2944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-0.0037 L -0.02813 -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875 0.0055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9" grpId="0"/>
      <p:bldP spid="21" grpId="0"/>
      <p:bldP spid="21" grpId="1"/>
      <p:bldP spid="21" grpId="2"/>
      <p:bldP spid="24" grpId="0" animBg="1"/>
      <p:bldP spid="24" grpId="1" animBg="1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1095</Words>
  <Application>Microsoft Office PowerPoint</Application>
  <PresentationFormat>Widescreen</PresentationFormat>
  <Paragraphs>218</Paragraphs>
  <Slides>25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KaiTi</vt:lpstr>
      <vt:lpstr>Arial</vt:lpstr>
      <vt:lpstr>Bungee Inline</vt:lpstr>
      <vt:lpstr>Calibri</vt:lpstr>
      <vt:lpstr>Calibri Light</vt:lpstr>
      <vt:lpstr>Garamond</vt:lpstr>
      <vt:lpstr>HP001 4 hàng</vt:lpstr>
      <vt:lpstr>Montserrat</vt:lpstr>
      <vt:lpstr>Times New Roman</vt:lpstr>
      <vt:lpstr>UTM Isadora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29</cp:revision>
  <dcterms:created xsi:type="dcterms:W3CDTF">2020-07-28T08:39:47Z</dcterms:created>
  <dcterms:modified xsi:type="dcterms:W3CDTF">2022-01-04T09:38:26Z</dcterms:modified>
</cp:coreProperties>
</file>