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1"/>
  </p:notesMasterIdLst>
  <p:sldIdLst>
    <p:sldId id="256" r:id="rId3"/>
    <p:sldId id="257" r:id="rId4"/>
    <p:sldId id="313" r:id="rId5"/>
    <p:sldId id="282" r:id="rId6"/>
    <p:sldId id="283" r:id="rId7"/>
    <p:sldId id="284" r:id="rId8"/>
    <p:sldId id="314" r:id="rId9"/>
    <p:sldId id="30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B0D3-C653-41E9-83E9-0F046C53ED6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3E322-AA1E-429E-9B68-4E41F48495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72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7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5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16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56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56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61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41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4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75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02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7496-8946-4ABC-A84E-A4BE5FC3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8ED27-C545-4EC4-8352-43D106B5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94B01-0044-4663-8B43-2F9A2EDC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E95F-B01B-4279-8991-722A7DF986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084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7496-8946-4ABC-A84E-A4BE5FC3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8ED27-C545-4EC4-8352-43D106B5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94B01-0044-4663-8B43-2F9A2EDC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E95F-B01B-4279-8991-722A7DF986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3907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7496-8946-4ABC-A84E-A4BE5FC3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8ED27-C545-4EC4-8352-43D106B5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94B01-0044-4663-8B43-2F9A2EDC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E95F-B01B-4279-8991-722A7DF986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0095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2" indent="0" algn="ctr">
              <a:buNone/>
              <a:defRPr/>
            </a:lvl2pPr>
            <a:lvl3pPr marL="914201" indent="0" algn="ctr">
              <a:buNone/>
              <a:defRPr/>
            </a:lvl3pPr>
            <a:lvl4pPr marL="1371303" indent="0" algn="ctr">
              <a:buNone/>
              <a:defRPr/>
            </a:lvl4pPr>
            <a:lvl5pPr marL="1828405" indent="0" algn="ctr">
              <a:buNone/>
              <a:defRPr/>
            </a:lvl5pPr>
            <a:lvl6pPr marL="2285506" indent="0" algn="ctr">
              <a:buNone/>
              <a:defRPr/>
            </a:lvl6pPr>
            <a:lvl7pPr marL="2742606" indent="0" algn="ctr">
              <a:buNone/>
              <a:defRPr/>
            </a:lvl7pPr>
            <a:lvl8pPr marL="3199707" indent="0" algn="ctr">
              <a:buNone/>
              <a:defRPr/>
            </a:lvl8pPr>
            <a:lvl9pPr marL="36568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3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8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366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02" indent="0">
              <a:buNone/>
              <a:defRPr sz="1799"/>
            </a:lvl2pPr>
            <a:lvl3pPr marL="914201" indent="0">
              <a:buNone/>
              <a:defRPr sz="1599"/>
            </a:lvl3pPr>
            <a:lvl4pPr marL="1371303" indent="0">
              <a:buNone/>
              <a:defRPr sz="1400"/>
            </a:lvl4pPr>
            <a:lvl5pPr marL="1828405" indent="0">
              <a:buNone/>
              <a:defRPr sz="1400"/>
            </a:lvl5pPr>
            <a:lvl6pPr marL="2285506" indent="0">
              <a:buNone/>
              <a:defRPr sz="1400"/>
            </a:lvl6pPr>
            <a:lvl7pPr marL="2742606" indent="0">
              <a:buNone/>
              <a:defRPr sz="1400"/>
            </a:lvl7pPr>
            <a:lvl8pPr marL="3199707" indent="0">
              <a:buNone/>
              <a:defRPr sz="1400"/>
            </a:lvl8pPr>
            <a:lvl9pPr marL="365680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68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62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79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26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195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25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2" indent="0">
              <a:buNone/>
              <a:defRPr sz="2799"/>
            </a:lvl2pPr>
            <a:lvl3pPr marL="914201" indent="0">
              <a:buNone/>
              <a:defRPr sz="2399"/>
            </a:lvl3pPr>
            <a:lvl4pPr marL="1371303" indent="0">
              <a:buNone/>
              <a:defRPr sz="1999"/>
            </a:lvl4pPr>
            <a:lvl5pPr marL="1828405" indent="0">
              <a:buNone/>
              <a:defRPr sz="1999"/>
            </a:lvl5pPr>
            <a:lvl6pPr marL="2285506" indent="0">
              <a:buNone/>
              <a:defRPr sz="1999"/>
            </a:lvl6pPr>
            <a:lvl7pPr marL="2742606" indent="0">
              <a:buNone/>
              <a:defRPr sz="1999"/>
            </a:lvl7pPr>
            <a:lvl8pPr marL="3199707" indent="0">
              <a:buNone/>
              <a:defRPr sz="1999"/>
            </a:lvl8pPr>
            <a:lvl9pPr marL="3656807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67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9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9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9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1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1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7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7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4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3B11808-E443-4528-8399-8876E26B6DA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4BF4E59-B14B-4FB4-9BB9-8C6985D59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79" r:id="rId4"/>
    <p:sldLayoutId id="2147483678" r:id="rId5"/>
    <p:sldLayoutId id="2147483677" r:id="rId6"/>
    <p:sldLayoutId id="2147483676" r:id="rId7"/>
    <p:sldLayoutId id="2147483670" r:id="rId8"/>
    <p:sldLayoutId id="2147483669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74" r:id="rId16"/>
    <p:sldLayoutId id="2147483673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6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102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20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30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405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85" indent="-2270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73" indent="-227008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62" indent="-22700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054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156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257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358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5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755" y="411817"/>
            <a:ext cx="7329268" cy="455694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45" y="775215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3263973" y="2398919"/>
            <a:ext cx="4070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cs typeface="+mn-ea"/>
                <a:sym typeface="+mn-lt"/>
              </a:rPr>
              <a:t>Toán</a:t>
            </a:r>
            <a:endParaRPr lang="en-US" altLang="zh-CN" sz="4400" b="1" dirty="0">
              <a:solidFill>
                <a:srgbClr val="FF0000"/>
              </a:solidFill>
              <a:latin typeface="Cambria" panose="02040503050406030204" pitchFamily="18" charset="0"/>
              <a:cs typeface="+mn-ea"/>
              <a:sym typeface="+mn-lt"/>
            </a:endParaRPr>
          </a:p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cs typeface="+mn-ea"/>
                <a:sym typeface="+mn-lt"/>
              </a:rPr>
              <a:t>Lớp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cs typeface="+mn-ea"/>
                <a:sym typeface="+mn-lt"/>
              </a:rPr>
              <a:t> 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C642B0-D3BF-492A-9B2F-5921A6759960}"/>
              </a:ext>
            </a:extLst>
          </p:cNvPr>
          <p:cNvSpPr txBox="1"/>
          <p:nvPr/>
        </p:nvSpPr>
        <p:spPr>
          <a:xfrm>
            <a:off x="2134364" y="36418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ko-KR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A8D07-AC84-423B-9863-CB15959FDBF9}"/>
              </a:ext>
            </a:extLst>
          </p:cNvPr>
          <p:cNvSpPr txBox="1"/>
          <p:nvPr/>
        </p:nvSpPr>
        <p:spPr>
          <a:xfrm>
            <a:off x="2368009" y="1536814"/>
            <a:ext cx="64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Chào</a:t>
            </a:r>
            <a:r>
              <a:rPr lang="en-US" sz="3600" dirty="0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mừng</a:t>
            </a:r>
            <a:r>
              <a:rPr lang="en-US" sz="3600" dirty="0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omb/>
      </p:transition>
    </mc:Choice>
    <mc:Fallback xmlns="">
      <p:transition advClick="0">
        <p:comb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2D29D0E-5D6E-4CF6-8E01-B3EDD10FA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112" y="4782866"/>
            <a:ext cx="1324112" cy="1769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11">
            <a:extLst>
              <a:ext uri="{FF2B5EF4-FFF2-40B4-BE49-F238E27FC236}">
                <a16:creationId xmlns:a16="http://schemas.microsoft.com/office/drawing/2014/main" id="{FDB91EA4-B79B-4318-9F9A-55A14609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127" y="596555"/>
            <a:ext cx="3249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2E2768-1B0E-46E3-B15A-9F5370B8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35" y="1546317"/>
            <a:ext cx="46637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latin typeface="Cambria" panose="02040503050406030204" pitchFamily="18" charset="0"/>
                <a:cs typeface="Arial" panose="020B0604020202020204" pitchFamily="34" charset="0"/>
              </a:rPr>
              <a:t>Tính giá trị biểu thức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8BFFE0B-1E37-4B50-9581-205B550C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11" y="2790169"/>
            <a:ext cx="2882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( 27 + 10)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D6957E8-4EF8-4C10-BF15-83337D89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270" y="2753935"/>
            <a:ext cx="310991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n-US" altLang="vi-VN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67 - 37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23C94542-16CF-426F-8903-79A7EF7E1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270" y="3410603"/>
            <a:ext cx="2441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</a:t>
            </a:r>
            <a:r>
              <a:rPr lang="en-US" alt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3E334-6DDF-4F64-978A-1C19FAF5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815" y="2749172"/>
            <a:ext cx="3233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421 – 200 x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FE7C0-A36C-48B5-8562-1E6F02A7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518" y="2749172"/>
            <a:ext cx="2992438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= 421  - 400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741A87-9E10-48F5-B6E7-3B98467C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518" y="3411415"/>
            <a:ext cx="2054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</a:t>
            </a:r>
            <a:r>
              <a:rPr lang="en-US" alt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6982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omb/>
      </p:transition>
    </mc:Choice>
    <mc:Fallback xmlns="">
      <p:transition advClick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2925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en-US" sz="3199" b="1" dirty="0" err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tư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ngày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en-US" sz="3199" b="1" dirty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29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tháng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12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năm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9" y="1701801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914" y="2368363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 dirty="0" err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Luyện</a:t>
            </a:r>
            <a:r>
              <a:rPr lang="en-US" altLang="en-US" sz="3199" b="1" dirty="0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3199" b="1" dirty="0" err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tập</a:t>
            </a:r>
            <a:r>
              <a:rPr lang="en-US" altLang="en-US" sz="3199" b="1" dirty="0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3199" b="1" dirty="0" err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chung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099441-638B-433E-8264-E6B94A992F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5075618"/>
            <a:ext cx="12190992" cy="178238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312CDFD2-A9CB-4405-B977-76ED04C8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38" y="1049283"/>
            <a:ext cx="6490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latin typeface="Cambria" panose="02040503050406030204" pitchFamily="18" charset="0"/>
                <a:cs typeface="Times New Roman" panose="02020603050405020304" pitchFamily="18" charset="0"/>
              </a:rPr>
              <a:t>Bài 1: Tính giá trị biểu thức: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B57B1B-B9CC-481B-982C-A55EB3D3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10" y="2380869"/>
            <a:ext cx="372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a)  324 – 20 + 61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B1491E-EC5D-45EB-BBD0-09A4B42FE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261" y="2380869"/>
            <a:ext cx="3567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304 - 61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4223C3-F281-4D90-A167-C6DA8202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949" y="2987189"/>
            <a:ext cx="2481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 </a:t>
            </a:r>
            <a:r>
              <a:rPr lang="en-US" altLang="vi-VN" sz="3200" dirty="0">
                <a:solidFill>
                  <a:srgbClr val="FF0000"/>
                </a:solidFill>
              </a:rPr>
              <a:t>243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A81C4E2-2F2E-4FEB-B744-933F122F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56" y="3608830"/>
            <a:ext cx="306837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b)   21 x 3 : 9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05EA3CE0-E4CA-4AC6-9AB6-B02825F3F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918" y="3608830"/>
            <a:ext cx="2382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63 : 9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901111C8-1D39-429F-AE77-8AB72956F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795" y="4128444"/>
            <a:ext cx="1776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 =   7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7D46469C-8F55-4C8D-AC8B-3FFAFC86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722" y="2370770"/>
            <a:ext cx="3209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188 + 12 - 50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53100970-7783-4F01-B661-FC99A798B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861" y="2376960"/>
            <a:ext cx="3008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200 - 50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38BC8D97-991D-44E2-8DB2-B8C3E7A3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946" y="2973445"/>
            <a:ext cx="2716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150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0C8A0B43-EBA1-4784-BA65-86ED524E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235" y="3738298"/>
            <a:ext cx="237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40 : 2 x 6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748542F4-632E-41C9-8BCE-53CA6375C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462" y="3756198"/>
            <a:ext cx="248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20  x 6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744989D6-CF29-4140-8460-FD0D827F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034" y="4410444"/>
            <a:ext cx="2597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42500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omb/>
      </p:transition>
    </mc:Choice>
    <mc:Fallback xmlns="">
      <p:transition advClick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CC6091FE-52F3-4A36-80B5-2B56CAB72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83" y="2295938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 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4A4A283-F8D4-4AD4-84BC-54B219723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183" y="4032663"/>
            <a:ext cx="426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898BA0F-7688-4488-B10B-DB82797A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81" y="1052747"/>
            <a:ext cx="6219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latin typeface="Cambria" panose="02040503050406030204" pitchFamily="18" charset="0"/>
                <a:cs typeface="Times New Roman" panose="02020603050405020304" pitchFamily="18" charset="0"/>
              </a:rPr>
              <a:t>Bài 2: Tính giá trị biểu thức: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979CC-51BF-4961-9A6A-1A3AF59CF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57" y="2207831"/>
            <a:ext cx="372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a)  15 + 7 x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D11EA-D0F8-4A31-A520-A8896F5B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902" y="2208901"/>
            <a:ext cx="3567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 = 15 + 56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DB4ED-D0A2-43C9-9778-351CE4A6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855" y="2747589"/>
            <a:ext cx="2481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71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17B1798-3AB1-4F97-A8DF-F56847DC2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15" y="3631025"/>
            <a:ext cx="2538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201 + 39 : 3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919A1AEB-EEF9-448A-AB06-D270C80B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746" y="3634061"/>
            <a:ext cx="2382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 201  + 13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E862DB26-72FC-420A-AF8F-2B1C9BC18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82" y="4314470"/>
            <a:ext cx="201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 214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D59366CA-A10B-4DFD-804C-2B527415C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643" y="2200688"/>
            <a:ext cx="2914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b) 90 + 28 : 2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27C40CFE-A376-43A5-BA64-8E9A3B1F1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718" y="2224880"/>
            <a:ext cx="3451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90  + 14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7D00ACBD-8D8F-4C9A-9AD1-EAA6BDDB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718" y="2824196"/>
            <a:ext cx="2716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 104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2CB0A119-8458-45ED-8F5E-5B0AC7CBE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739" y="3675683"/>
            <a:ext cx="2561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564 – 10 x 4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55A0BA99-4CE4-489A-9E0A-CED2EBAB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803" y="3638135"/>
            <a:ext cx="248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 564 - 40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1C2B1087-06A4-4E39-ADAF-19CE64ACC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678" y="4527170"/>
            <a:ext cx="2597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 524</a:t>
            </a:r>
          </a:p>
        </p:txBody>
      </p:sp>
    </p:spTree>
    <p:extLst>
      <p:ext uri="{BB962C8B-B14F-4D97-AF65-F5344CB8AC3E}">
        <p14:creationId xmlns:p14="http://schemas.microsoft.com/office/powerpoint/2010/main" val="19679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omb/>
      </p:transition>
    </mc:Choice>
    <mc:Fallback xmlns="">
      <p:transition advClick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D6E1F437-4B5C-4710-97A4-0E684B9D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16" y="1154250"/>
            <a:ext cx="6856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latin typeface="Cambria" panose="02040503050406030204" pitchFamily="18" charset="0"/>
                <a:cs typeface="Times New Roman" panose="02020603050405020304" pitchFamily="18" charset="0"/>
              </a:rPr>
              <a:t>Bài 3: Tính giá trị biểu thức: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86733-18E4-4F75-874B-224FEC72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2" y="2322381"/>
            <a:ext cx="372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a)  123 x (42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– 40)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19849-82A5-452D-8ADF-D766A2DD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371" y="2340899"/>
            <a:ext cx="3567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 =  123 x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E7017-9072-458F-A8E5-D78898A93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125" y="2909544"/>
            <a:ext cx="2481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FF0000"/>
                </a:solidFill>
                <a:latin typeface="Cambria" panose="02040503050406030204" pitchFamily="18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  246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7D5EBB6-00A0-43F8-A741-964C080D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87" y="3599421"/>
            <a:ext cx="2949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( 100 + 11) x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13242256-509E-4133-AD2B-C2C199C3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125" y="3606456"/>
            <a:ext cx="2382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 111  x  9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4FC010E-AE3F-4C69-A42E-7862BA3F4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475" y="4241903"/>
            <a:ext cx="192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 999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FCBCA24-4B69-4991-95ED-A79BC975E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478" y="2358572"/>
            <a:ext cx="2914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6637265C-CA16-45FD-9924-3456C5CFA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053" y="3681200"/>
            <a:ext cx="237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64 : ( 8 : 4 )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247BC088-AA45-430F-9F02-702A0C5B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447" y="3662465"/>
            <a:ext cx="2579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64 : 4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43F6AA49-8C68-4370-A1BC-F05EFF05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922" y="4386921"/>
            <a:ext cx="2597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 16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E076DB81-56FF-487B-A8AB-07B17855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841" y="2367940"/>
            <a:ext cx="237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72 : ( 2 x 4 )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9A0A5006-54F6-4D3A-9DE1-0C652F17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235" y="2349205"/>
            <a:ext cx="2579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= 72 : 8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BA1EF34-D051-4407-8ED9-9BAB7720D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710" y="3073661"/>
            <a:ext cx="2597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=  9</a:t>
            </a:r>
          </a:p>
        </p:txBody>
      </p:sp>
    </p:spTree>
    <p:extLst>
      <p:ext uri="{BB962C8B-B14F-4D97-AF65-F5344CB8AC3E}">
        <p14:creationId xmlns:p14="http://schemas.microsoft.com/office/powerpoint/2010/main" val="1342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omb/>
      </p:transition>
    </mc:Choice>
    <mc:Fallback xmlns="">
      <p:transition advClick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B1C509DA-A2DA-41E1-9EB6-810DBFC8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25725"/>
            <a:ext cx="2528888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VNI-Times" pitchFamily="2" charset="0"/>
              </a:rPr>
              <a:t>86 – (81 - 31)</a:t>
            </a: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8744FD55-A31E-4CFF-9102-2B5B8E129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962400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VNI-Times" pitchFamily="2" charset="0"/>
              </a:rPr>
              <a:t>121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A8F2F65-7074-4FCC-845E-F3F4CCAF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667000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VNI-Times" pitchFamily="2" charset="0"/>
              </a:rPr>
              <a:t>142 -  42 : 2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9B6B497-5BFB-42DF-8262-369DE0A9F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2630488"/>
            <a:ext cx="24384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VNI-Times" pitchFamily="2" charset="0"/>
              </a:rPr>
              <a:t>90 + 70 x 2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DF4BA63-C767-43DC-9961-2163222BC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349875"/>
            <a:ext cx="3281363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VNI-Times" pitchFamily="2" charset="0"/>
              </a:rPr>
              <a:t>56 x (17 – 12)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9ACE494B-F4F9-46C6-8B50-2990B54F3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050" y="405288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VNI-Times" pitchFamily="2" charset="0"/>
              </a:rPr>
              <a:t>50</a:t>
            </a: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F4E3E9D4-961B-45BA-B991-514C403F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3975100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VNI-Times" pitchFamily="2" charset="0"/>
              </a:rPr>
              <a:t>280</a:t>
            </a: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DD537C1B-6135-4DFB-B7AF-F556EFD4B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4086225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VNI-Times" pitchFamily="2" charset="0"/>
              </a:rPr>
              <a:t>36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7C2DA9C4-20AA-43BF-B572-0DC31D9E3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405288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VNI-Times" pitchFamily="2" charset="0"/>
              </a:rPr>
              <a:t>230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32CA74A3-1130-467B-B956-72F105D24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334000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VNI-Times" pitchFamily="2" charset="0"/>
              </a:rPr>
              <a:t>(142 – 42) : 2</a:t>
            </a:r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4BE780FE-76D6-4E8A-8ADC-B63FA00696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76575" y="3367088"/>
            <a:ext cx="1065213" cy="7080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26B4D9B2-0DBB-459A-B6EA-450B0E33F3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82050" y="3373438"/>
            <a:ext cx="654050" cy="6794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ine 25">
            <a:extLst>
              <a:ext uri="{FF2B5EF4-FFF2-40B4-BE49-F238E27FC236}">
                <a16:creationId xmlns:a16="http://schemas.microsoft.com/office/drawing/2014/main" id="{314E1878-C387-4AA9-8AB9-DA07C5F3C3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3350" y="4660900"/>
            <a:ext cx="1635125" cy="8826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Line 27">
            <a:extLst>
              <a:ext uri="{FF2B5EF4-FFF2-40B4-BE49-F238E27FC236}">
                <a16:creationId xmlns:a16="http://schemas.microsoft.com/office/drawing/2014/main" id="{03E07D6E-F3A7-4AA5-BFDF-C93BA6DF1B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6075" y="3373438"/>
            <a:ext cx="2025650" cy="906462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Line 28">
            <a:extLst>
              <a:ext uri="{FF2B5EF4-FFF2-40B4-BE49-F238E27FC236}">
                <a16:creationId xmlns:a16="http://schemas.microsoft.com/office/drawing/2014/main" id="{41C2BDD5-FAAF-4D62-A979-A5C3D2CF9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550" y="4648200"/>
            <a:ext cx="463550" cy="641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71782FC0-A0CD-4FFE-A734-7E9F8503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85" y="970975"/>
            <a:ext cx="1106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dirty="0">
                <a:latin typeface="Cambria" panose="02040503050406030204" pitchFamily="18" charset="0"/>
              </a:rPr>
              <a:t>: </a:t>
            </a:r>
            <a:r>
              <a:rPr lang="en-US" altLang="en-US" sz="3200" dirty="0" err="1">
                <a:latin typeface="Cambria" panose="02040503050406030204" pitchFamily="18" charset="0"/>
              </a:rPr>
              <a:t>Mỗi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số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trong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hình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Cambria" panose="02040503050406030204" pitchFamily="18" charset="0"/>
              </a:rPr>
              <a:t>  </a:t>
            </a:r>
            <a:r>
              <a:rPr lang="en-US" altLang="en-US" sz="3200" dirty="0" err="1">
                <a:latin typeface="Cambria" panose="02040503050406030204" pitchFamily="18" charset="0"/>
              </a:rPr>
              <a:t>giá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trị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của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biểu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thức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nào</a:t>
            </a:r>
            <a:r>
              <a:rPr lang="en-US" altLang="en-US" sz="3200" dirty="0">
                <a:latin typeface="Cambria" panose="02040503050406030204" pitchFamily="18" charset="0"/>
              </a:rPr>
              <a:t> ? </a:t>
            </a:r>
            <a:endParaRPr lang="en-US" altLang="en-US" sz="32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2983700" y="2302215"/>
            <a:ext cx="4605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>
                <a:latin typeface="Cambria" panose="02040503050406030204" pitchFamily="18" charset="0"/>
                <a:cs typeface="+mn-ea"/>
                <a:sym typeface="+mn-lt"/>
              </a:rPr>
              <a:t>Thank you!</a:t>
            </a:r>
            <a:endParaRPr lang="zh-CN" altLang="en-US" sz="7200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8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08988307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epw5oag">
      <a:majorFont>
        <a:latin typeface="汉仪跳跳体简" panose="020F0302020204030204"/>
        <a:ea typeface="汉仪跳跳体简"/>
        <a:cs typeface=""/>
      </a:majorFont>
      <a:minorFont>
        <a:latin typeface="汉仪跳跳体简" panose="020F0502020204030204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299</Words>
  <Application>Microsoft Office PowerPoint</Application>
  <PresentationFormat>Widescreen</PresentationFormat>
  <Paragraphs>74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Cambria</vt:lpstr>
      <vt:lpstr>HP001 4 hàng</vt:lpstr>
      <vt:lpstr>Tiffany</vt:lpstr>
      <vt:lpstr>Times New Roman</vt:lpstr>
      <vt:lpstr>Trebuchet MS</vt:lpstr>
      <vt:lpstr>VNI-Times</vt:lpstr>
      <vt:lpstr>汉仪跳跳体简</vt:lpstr>
      <vt:lpstr>https://www.freeppt7.com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Thanh Thuy</cp:lastModifiedBy>
  <cp:revision>142</cp:revision>
  <dcterms:created xsi:type="dcterms:W3CDTF">2018-03-15T07:30:04Z</dcterms:created>
  <dcterms:modified xsi:type="dcterms:W3CDTF">2021-12-21T00:02:30Z</dcterms:modified>
</cp:coreProperties>
</file>