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0" r:id="rId2"/>
    <p:sldId id="256" r:id="rId3"/>
    <p:sldId id="377" r:id="rId4"/>
    <p:sldId id="355" r:id="rId5"/>
    <p:sldId id="378" r:id="rId6"/>
    <p:sldId id="257" r:id="rId7"/>
    <p:sldId id="351" r:id="rId8"/>
    <p:sldId id="373" r:id="rId9"/>
    <p:sldId id="360" r:id="rId10"/>
    <p:sldId id="359" r:id="rId11"/>
    <p:sldId id="370" r:id="rId12"/>
    <p:sldId id="379" r:id="rId13"/>
    <p:sldId id="356" r:id="rId14"/>
    <p:sldId id="380" r:id="rId15"/>
    <p:sldId id="323" r:id="rId16"/>
    <p:sldId id="364" r:id="rId17"/>
    <p:sldId id="372" r:id="rId18"/>
    <p:sldId id="376" r:id="rId19"/>
    <p:sldId id="308" r:id="rId20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宋体" panose="02010600030101010101" pitchFamily="2" charset="-122"/>
      <p:regular r:id="rId27"/>
    </p:embeddedFont>
    <p:embeddedFont>
      <p:font typeface="Arial-SGK-TV" pitchFamily="2" charset="0"/>
      <p:regular r:id="rId28"/>
      <p:bold r:id="rId29"/>
      <p:italic r:id="rId30"/>
    </p:embeddedFont>
    <p:embeddedFont>
      <p:font typeface=".VnTifani Heavy" panose="020B7200000000000000" pitchFamily="34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VNI-Thufap2" pitchFamily="2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7C80"/>
    <a:srgbClr val="FFCCFF"/>
    <a:srgbClr val="CCFFFF"/>
    <a:srgbClr val="006600"/>
    <a:srgbClr val="FF33CC"/>
    <a:srgbClr val="0000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72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9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2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5.gif"/><Relationship Id="rId26" Type="http://schemas.openxmlformats.org/officeDocument/2006/relationships/image" Target="../media/image33.gif"/><Relationship Id="rId3" Type="http://schemas.openxmlformats.org/officeDocument/2006/relationships/tags" Target="../tags/tag6.xml"/><Relationship Id="rId21" Type="http://schemas.openxmlformats.org/officeDocument/2006/relationships/image" Target="../media/image28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2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7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31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30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26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5.gif"/><Relationship Id="rId26" Type="http://schemas.openxmlformats.org/officeDocument/2006/relationships/image" Target="../media/image33.gif"/><Relationship Id="rId3" Type="http://schemas.openxmlformats.org/officeDocument/2006/relationships/tags" Target="../tags/tag14.xml"/><Relationship Id="rId21" Type="http://schemas.openxmlformats.org/officeDocument/2006/relationships/image" Target="../media/image28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2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7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31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30.gif"/><Relationship Id="rId10" Type="http://schemas.openxmlformats.org/officeDocument/2006/relationships/notesSlide" Target="../notesSlides/notesSlide10.xml"/><Relationship Id="rId19" Type="http://schemas.openxmlformats.org/officeDocument/2006/relationships/image" Target="../media/image26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3057" y="15573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271333"/>
            <a:ext cx="9009888" cy="324211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lÆng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lÏ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®i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tÊt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c¶ ®·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tÐc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c»n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nh»n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“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BÈn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¸!”.</a:t>
            </a:r>
            <a:endParaRPr lang="en-US" sz="2400" dirty="0" smtClean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®ªm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to,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phè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x¸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ngËp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tÐc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lo 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l¾ng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ThÕ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sím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phè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x¸ ®·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bon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bon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chë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tÐc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hín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hë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leng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keng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“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¬n b¹n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nhÐ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99000" y="5234263"/>
            <a:ext cx="1751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b="1" dirty="0" smtClean="0"/>
              <a:t>NGUYỄN </a:t>
            </a:r>
            <a:r>
              <a:rPr lang="vi-VN" sz="1600" b="1" dirty="0"/>
              <a:t>LY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9" y="930087"/>
            <a:ext cx="4173593" cy="12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LuyÖn</a:t>
            </a:r>
            <a:r>
              <a:rPr lang="en-US" sz="2800" b="1" dirty="0" smtClean="0">
                <a:latin typeface=".VnAvant" pitchFamily="34" charset="0"/>
              </a:rPr>
              <a:t> ®</a:t>
            </a:r>
            <a:r>
              <a:rPr lang="en-US" sz="2800" b="1" dirty="0" err="1" smtClean="0">
                <a:latin typeface=".VnAvant" pitchFamily="34" charset="0"/>
              </a:rPr>
              <a:t>äc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tõ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ng</a:t>
            </a:r>
            <a:r>
              <a:rPr lang="en-US" sz="2800" b="1" dirty="0" smtClean="0">
                <a:latin typeface=".VnAvant" pitchFamily="34" charset="0"/>
              </a:rPr>
              <a:t>÷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0567" y="1644751"/>
            <a:ext cx="2492828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ngon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giÊc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76834" y="1644751"/>
            <a:ext cx="21263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xe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tÐc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0567" y="3740686"/>
            <a:ext cx="2492828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ngËp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r¸c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13764" y="3740687"/>
            <a:ext cx="2652482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leng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keng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3057" y="15573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271333"/>
            <a:ext cx="9009888" cy="324211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lÆng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lÏ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®i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vÒ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tÊt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c¶ ®·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tÐc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c»n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nh»n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“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BÈn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¸!”.</a:t>
            </a:r>
            <a:endParaRPr lang="en-US" sz="2400" dirty="0" smtClean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®ªm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ư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to,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phè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x¸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ngËp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tÐc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lo 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l¾ng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ThÕ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mµ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sím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phè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x¸ ®·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bon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bon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chë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tÐc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hín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hë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leng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keng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“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¬n b¹n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nhÐ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99000" y="5234263"/>
            <a:ext cx="1751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b="1" dirty="0" smtClean="0"/>
              <a:t>NGUYỄN </a:t>
            </a:r>
            <a:r>
              <a:rPr lang="vi-VN" sz="1600" b="1" dirty="0"/>
              <a:t>LY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9" y="930087"/>
            <a:ext cx="4173593" cy="1248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296" y="20971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0512" y="20644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2481" y="25261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296" y="31601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0670" y="31420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296" y="42231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4875" y="40969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4514" y="60381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49699" y="762692"/>
            <a:ext cx="6604002" cy="523220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ª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bÈn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9699" y="1713378"/>
            <a:ext cx="660400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®i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9699" y="2606006"/>
            <a:ext cx="6604002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®ªm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mưa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­ to.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x¸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9699" y="3542177"/>
            <a:ext cx="6604002" cy="52322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60704" y="786040"/>
            <a:ext cx="499872" cy="4998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0704" y="3565525"/>
            <a:ext cx="499872" cy="4998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2896" y="1713378"/>
            <a:ext cx="499872" cy="4998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60704" y="2638187"/>
            <a:ext cx="499872" cy="4998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72896" y="1704244"/>
            <a:ext cx="499872" cy="4998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60704" y="2647321"/>
            <a:ext cx="499872" cy="4998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4514" y="60381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49699" y="762692"/>
            <a:ext cx="6604002" cy="523220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ª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bÈn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1891" y="2702050"/>
            <a:ext cx="660400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®i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1891" y="1816046"/>
            <a:ext cx="6604002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®ªm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mưa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­ to.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x¸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9699" y="3542177"/>
            <a:ext cx="6604002" cy="52322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60704" y="786040"/>
            <a:ext cx="499872" cy="4998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0704" y="3565525"/>
            <a:ext cx="499872" cy="4998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60704" y="2734798"/>
            <a:ext cx="499872" cy="4998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60704" y="1871324"/>
            <a:ext cx="499872" cy="4998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20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315811"/>
            <a:ext cx="84010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49268" y="2814438"/>
            <a:ext cx="6364573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 buổi đêm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52389" y="4536544"/>
            <a:ext cx="6373728" cy="47923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từ sáng trở về khi đêm muộn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7440" y="3690469"/>
            <a:ext cx="6345570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64225" y="2098128"/>
            <a:ext cx="6349616" cy="45649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 vào buổi trưa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028" y="2447135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9992" y="1008725"/>
            <a:ext cx="6178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 rác đi làm và trở về vào lúc nào trong ngày?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tưng bừng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334957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tét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60673" y="2214937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kẻng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2122" y="3367053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cam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0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21908" y="1136386"/>
            <a:ext cx="4644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chứa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</a:t>
            </a: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eng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ec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77861"/>
            <a:ext cx="3962400" cy="21526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4859" y="1511808"/>
            <a:ext cx="2945014" cy="117351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eng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375132" y="2395168"/>
            <a:ext cx="1045309" cy="1625858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4632644" y="2333570"/>
            <a:ext cx="1045477" cy="1748982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ng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6" y="1448695"/>
            <a:ext cx="3140102" cy="170592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50471" y="3282215"/>
            <a:ext cx="2996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xµ </a:t>
            </a:r>
            <a:r>
              <a:rPr lang="en-US" sz="5400" b="1" dirty="0" err="1" smtClean="0">
                <a:latin typeface=".VnAvant" pitchFamily="34" charset="0"/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11195" y="1828800"/>
            <a:ext cx="2945014" cy="117351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beng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301468" y="2712160"/>
            <a:ext cx="1045309" cy="1625858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558980" y="2650562"/>
            <a:ext cx="1045477" cy="1748982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eng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1163" y="1304544"/>
            <a:ext cx="2945014" cy="117351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ec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521436" y="2187904"/>
            <a:ext cx="1045309" cy="1625858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4778948" y="2126306"/>
            <a:ext cx="1045477" cy="1748982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9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43" y="4154642"/>
            <a:ext cx="3016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gi</a:t>
            </a:r>
            <a:r>
              <a:rPr lang="en-US" sz="5400" b="1" dirty="0" smtClean="0">
                <a:latin typeface=".VnAvant" pitchFamily="34" charset="0"/>
              </a:rPr>
              <a:t>ª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5" y="1238829"/>
            <a:ext cx="2328543" cy="290871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4799048" y="1573997"/>
            <a:ext cx="2945014" cy="117351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béc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089321" y="2457357"/>
            <a:ext cx="1045309" cy="1625858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346833" y="2395759"/>
            <a:ext cx="1045477" cy="1748982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éc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658480"/>
            <a:ext cx="2101884" cy="190359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32" y="679414"/>
            <a:ext cx="2014636" cy="18826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03" y="650713"/>
            <a:ext cx="2133610" cy="1911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3339662"/>
            <a:ext cx="2895047" cy="179157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87" y="3325147"/>
            <a:ext cx="2966432" cy="17693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30628" y="2578377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Ðc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4292" y="2595688"/>
            <a:ext cx="1066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xÎng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0450" y="2585104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gâ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kÎng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130" y="5140764"/>
            <a:ext cx="308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5851" y="5187935"/>
            <a:ext cx="3342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leng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keng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747754" y="2567032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gâ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Îng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68003" y="2562778"/>
            <a:ext cx="230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Ðc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62923" y="2556528"/>
            <a:ext cx="115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Îng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29292" y="5102918"/>
            <a:ext cx="347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658480"/>
            <a:ext cx="2101884" cy="190359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32" y="679414"/>
            <a:ext cx="2014636" cy="188265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03" y="650713"/>
            <a:ext cx="2133610" cy="1911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3339662"/>
            <a:ext cx="2895047" cy="179157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87" y="3325147"/>
            <a:ext cx="2966432" cy="17693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850283" y="5162121"/>
            <a:ext cx="347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ec­.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527</Words>
  <Application>Microsoft Office PowerPoint</Application>
  <PresentationFormat>On-screen Show (16:10)</PresentationFormat>
  <Paragraphs>146</Paragraphs>
  <Slides>19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.VnAvant</vt:lpstr>
      <vt:lpstr>Times New Roman</vt:lpstr>
      <vt:lpstr>Arial Black</vt:lpstr>
      <vt:lpstr>宋体</vt:lpstr>
      <vt:lpstr>Arial-SGK-TV</vt:lpstr>
      <vt:lpstr>.VnTifani Heavy</vt:lpstr>
      <vt:lpstr>Tahoma</vt:lpstr>
      <vt:lpstr>VNI-Thufap2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360</cp:revision>
  <dcterms:created xsi:type="dcterms:W3CDTF">2020-02-10T09:35:50Z</dcterms:created>
  <dcterms:modified xsi:type="dcterms:W3CDTF">2021-12-27T09:07:29Z</dcterms:modified>
</cp:coreProperties>
</file>