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87" r:id="rId20"/>
    <p:sldId id="365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43" d="100"/>
          <a:sy n="43" d="100"/>
        </p:scale>
        <p:origin x="53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E2DC18D-DEE4-444F-936C-0DB71D03C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6912A2A8-1E03-4A06-A742-984D2456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7F954C09-223C-45AF-B21B-B414EEAA4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7508B55-0F3A-4B15-A495-EAAE3F3C3C2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FBD338-91AF-480F-A690-899CAAF9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65D5DE21-F211-4281-978C-F3E17FCE3CC0}"/>
              </a:ext>
            </a:extLst>
          </p:cNvPr>
          <p:cNvSpPr txBox="1">
            <a:spLocks/>
          </p:cNvSpPr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b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</a:b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>             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87- 88</a:t>
            </a:r>
            <a:endParaRPr lang="en-US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E90EC-AD51-416E-AD4F-CB35F58DFF2D}"/>
              </a:ext>
            </a:extLst>
          </p:cNvPr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5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pic>
        <p:nvPicPr>
          <p:cNvPr id="15366" name="Nhạc Nhật Bản Không Lời Hay Nhất - Nhạc Anime Không Lời Nhẹ Nhàng Thư Giãn Cafe Piano Sâu Lắng.mp3">
            <a:hlinkClick r:id="" action="ppaction://media"/>
            <a:extLst>
              <a:ext uri="{FF2B5EF4-FFF2-40B4-BE49-F238E27FC236}">
                <a16:creationId xmlns:a16="http://schemas.microsoft.com/office/drawing/2014/main" id="{D13735EC-5C08-49F3-8D87-E45DED4B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3904EDB3-5E95-4C19-A732-1420ACA1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5D029A97-91EE-4864-94B4-3CF6EC65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A04FADE4-6AC5-43E0-96C2-8DE3B50D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 cắt theo đường cao để thành hai mảnh tam giác 1 và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895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nhật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847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Ghép hai mảnh 1 và 2 vào hình tam giác còn lại để được hình chữ nhật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53B5E51B-23E1-45F1-853F-2A2AF5D1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33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3531C725-81B4-47AE-995C-90BD2EA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346A22FD-ACCC-489A-82A3-16690CCB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FA90FEEC-FEC2-43EF-8479-599E0DB1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4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3F111AB7-381D-42E9-9856-DF05A436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270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D93F5B72-5E20-48AB-A435-9E171E67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90563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8132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FF16ACDA-B7A8-4EB5-B808-9734B5ED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E251C75D-3368-4187-A0A7-BD7F3BA7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000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4AED3DE4-4E7A-4266-B26D-24B4CBED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1038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6725" y="50052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>
            <a:extLst>
              <a:ext uri="{FF2B5EF4-FFF2-40B4-BE49-F238E27FC236}">
                <a16:creationId xmlns:a16="http://schemas.microsoft.com/office/drawing/2014/main" id="{429A6533-8B56-44D1-91BA-366E039D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2E5635E-8AF5-4811-AB35-C090D0B1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103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D24FEB2C-7C95-4218-94A6-7EA1306C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52463"/>
            <a:ext cx="487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48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733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232150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2496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416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cm.: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8 x 6 : 2 = 24 (cm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2,3 x 1,2 : 2 = 1,38 (dm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24cm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1,38dm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+mn-lt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C00000"/>
                </a:solidFill>
                <a:latin typeface="+mn-lt"/>
                <a:cs typeface="Arial"/>
                <a:sym typeface="Arial"/>
              </a:rPr>
              <a:t> 1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diện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tích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hình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giác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  24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2,4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5 x 2,4 : 2 = 6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a.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42,5 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5,2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Giải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42,5 x 5,2 : 2 = 110,5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: </a:t>
            </a:r>
            <a:r>
              <a:rPr lang="en-US" sz="28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110,5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3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85800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altLang="en-US" sz="4000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Khởi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động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2800" kern="0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/>
              </a:rPr>
              <a:t>Khám phá</a:t>
            </a:r>
            <a:endParaRPr sz="2800" kern="0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Luyện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tập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Vận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dụng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 thuộc qui tắc và công thức tính diện tích hình tam giác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thành các bài đã làm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 bị bài: Luyện tập</a:t>
            </a:r>
            <a:endParaRPr lang="zh-CN" altLang="en-US">
              <a:solidFill>
                <a:srgbClr val="53A69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600" noProof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3" y="-7553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1: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Vậy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chúng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mình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cùng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tìm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cách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nhé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2:Khám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01E4DEC4-6C09-4BC2-9A79-B32BB10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Từ hai hình tam giác bằng nhau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1095</Words>
  <Application>Microsoft Office PowerPoint</Application>
  <PresentationFormat>Widescreen</PresentationFormat>
  <Paragraphs>218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KaiTi</vt:lpstr>
      <vt:lpstr>Arial</vt:lpstr>
      <vt:lpstr>Bungee Inline</vt:lpstr>
      <vt:lpstr>Calibri</vt:lpstr>
      <vt:lpstr>Calibri Light</vt:lpstr>
      <vt:lpstr>Garamond</vt:lpstr>
      <vt:lpstr>HP001 4 hàng</vt:lpstr>
      <vt:lpstr>Montserrat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Thuy Le</cp:lastModifiedBy>
  <cp:revision>29</cp:revision>
  <dcterms:created xsi:type="dcterms:W3CDTF">2020-07-28T08:39:47Z</dcterms:created>
  <dcterms:modified xsi:type="dcterms:W3CDTF">2022-01-10T02:21:20Z</dcterms:modified>
</cp:coreProperties>
</file>