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sldIdLst>
    <p:sldId id="256" r:id="rId3"/>
    <p:sldId id="298" r:id="rId4"/>
    <p:sldId id="299" r:id="rId5"/>
    <p:sldId id="300" r:id="rId6"/>
    <p:sldId id="301" r:id="rId7"/>
    <p:sldId id="303" r:id="rId8"/>
    <p:sldId id="296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AE41"/>
    <a:srgbClr val="F9CB53"/>
    <a:srgbClr val="FAE5AC"/>
    <a:srgbClr val="AF311B"/>
    <a:srgbClr val="BF0008"/>
    <a:srgbClr val="C11F17"/>
    <a:srgbClr val="F3DBB8"/>
    <a:srgbClr val="FBD861"/>
    <a:srgbClr val="C98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7" d="100"/>
          <a:sy n="77" d="100"/>
        </p:scale>
        <p:origin x="893" y="58"/>
      </p:cViewPr>
      <p:guideLst>
        <p:guide orient="horz" pos="2160"/>
        <p:guide pos="38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C7604B2-C26A-46AC-9E4D-569D4A8F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29"/>
            <a:ext cx="12192000" cy="72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D73A-A8DD-4C63-858A-FA9EAFBCD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3138-6275-482B-8437-3FAA79EE8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043DE-6C12-43AA-B99D-A2569F54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DBFBA-5EC7-48D0-953B-929CEF87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FAD3E-0856-463C-BE26-54E778CA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933CB-56E2-479D-9E4D-55FF3D31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055E3-3222-46D6-9560-57D470A57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6B350-05A9-4BAC-B136-50853A94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AA94-020A-4868-ADBF-9F010748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4E7D-8592-4645-A402-9D5E1F54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0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4516-B0B0-415E-A238-5A28487A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7D724-C57D-43BD-A64F-C2F31B628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4530-B996-4AE3-88B4-76ABD8DA6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B9EE-7AB6-40DD-969A-2983198D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7E6F-5803-4E44-8263-04FB63FD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0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6F24-8BC4-4A4C-8B22-85B95BA1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043E-AA59-4525-8B8A-BFC09995B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083E2-5102-4D39-9955-371ADF0AD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C7BFD-2B25-45DC-A418-E7B01FD9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F879-D333-46D9-B3EE-12BE60EC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AE37C-3949-483E-AFC3-FC341FC2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2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2F29-CE94-4D43-9701-32D2F509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7671C-2D7C-497C-8E1E-3A9D7EC88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47EB8-C669-468C-BFF1-F6474618F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7DE43-DD9E-4B67-9047-6813570A8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9CB80-6E49-4B64-B129-10F6B55AA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D5445-05E3-4738-B724-8CC96F01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8047E-FBA0-482A-BCE7-B91E41F7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EE607-CF25-4443-BD33-139CF8E7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5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CE0-E979-44C1-BD28-457C5401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C5D52-04F4-4A6A-9BF2-9B4635F8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153D2-781D-45A3-8D2D-6A964814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4EE7E-3E92-47A2-AA64-FB2377BB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30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ED153-D8EF-4C13-9BFF-68948FAA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B9F87-7BC7-4EA2-BC19-E593C379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20BD4-E2E8-46C7-8F05-1DC24B54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0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BCC4-4DE6-4AD0-9DED-77087F84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ED9-AE1F-473D-AE21-D9899137A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4F34F-CD6E-4326-97F2-E664C84FA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F6D9C-0D9D-4AA6-B8F9-B9C23FED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28D1E-051F-4BA4-9F83-28B53943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E7734-F5E7-4CA2-AD26-7C04020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93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2E33-6E7C-46F8-B2AB-C1517892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065F9-8D4A-4CC4-90D4-49C1F10A4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44DE2-A2BE-400F-B133-222416BD5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4D21B-090A-4D8B-B278-BB715C9A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07B9D-82A5-4EC9-97C4-7124E0DF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12FA8-C760-402C-B3F4-5E66CE70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20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4E4D-6B23-4733-A173-60B22AF6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47C03-9713-4ABF-AB1C-7B5F1686A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6F194-1D89-4BFE-8031-2643E58F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F7A68-2F0C-4869-82A6-F8928B1A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125A-B180-4388-9309-41409E5A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6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142F5-FD1C-4F0F-BEA1-5128DD991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835E9-3108-416F-BA05-7EE81D0E9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1E00-F935-494F-A893-602487D4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FFCB9-E933-4388-A5FB-5D6A46C2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F6088-CEBA-4802-9691-0D54AB5C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B475662F-32AF-404E-854E-4DE833729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115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A6B1FE5F-DF8B-4FC4-946C-89EA3C415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"/>
            <a:ext cx="12192000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2088FF-9EE5-40AD-B591-C9359825927A}"/>
              </a:ext>
            </a:extLst>
          </p:cNvPr>
          <p:cNvSpPr txBox="1"/>
          <p:nvPr userDrawn="1"/>
        </p:nvSpPr>
        <p:spPr>
          <a:xfrm>
            <a:off x="0" y="0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FD600-F68C-48DB-B98C-2D85298D74EA}"/>
              </a:ext>
            </a:extLst>
          </p:cNvPr>
          <p:cNvSpPr txBox="1"/>
          <p:nvPr userDrawn="1"/>
        </p:nvSpPr>
        <p:spPr>
          <a:xfrm>
            <a:off x="11355424" y="6488668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  <a:latin typeface="UVN Bai Sau Nang" panose="04030905020802020C03" pitchFamily="82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50B81-669D-4BB4-A000-3EF24EB3C1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F35486-CFAC-4136-A65A-AF941DBEA6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EAFD07-1DFF-4055-AA70-7C55541F9D6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D8670E-499B-4737-B5E7-ADBE4BEF4FE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9326-C3E2-4153-A29C-3C552F99F2F6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C323C-294F-427E-8189-24004F8572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C88B8F-B783-4EBA-BE6C-E27527CA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15B57-697A-466E-940F-D329E678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568DA-23B0-4350-B2DE-A8DC7495C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59208-7BBD-434C-ACBD-461F6EBB18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2C177-9749-4C90-9391-DFC980BDF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E7E5B-15E7-4DE9-AD85-ABFBB3233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8CB10-E3C2-4E65-A5A5-FFDB6D5F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7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tags" Target="../tags/tag60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039" y="-1"/>
            <a:ext cx="4320434" cy="17543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917230" y="2995741"/>
            <a:ext cx="5712343" cy="1210945"/>
          </a:xfrm>
        </p:spPr>
        <p:txBody>
          <a:bodyPr>
            <a:noAutofit/>
          </a:bodyPr>
          <a:lstStyle/>
          <a:p>
            <a:r>
              <a:rPr lang="en-US" altLang="zh-CN" sz="9600">
                <a:solidFill>
                  <a:srgbClr val="F9BD2B"/>
                </a:solidFill>
                <a:effectLst>
                  <a:outerShdw blurRad="12700" dist="38100" dir="2700000" algn="tl">
                    <a:srgbClr val="000000"/>
                  </a:outerShdw>
                </a:effectLst>
                <a:latin typeface="UTM Aquarelle" panose="02040603050506020204" pitchFamily="18" charset="0"/>
                <a:ea typeface="字魂43号-国潮手书" panose="00000500000000000000" charset="-122"/>
              </a:rPr>
              <a:t>Luyện tập</a:t>
            </a:r>
            <a:endParaRPr lang="zh-CN" altLang="zh-CN" sz="9600">
              <a:solidFill>
                <a:srgbClr val="F9BD2B"/>
              </a:solidFill>
              <a:effectLst>
                <a:outerShdw blurRad="12700" dist="38100" dir="2700000" algn="tl">
                  <a:srgbClr val="000000"/>
                </a:outerShdw>
              </a:effectLst>
              <a:latin typeface="UTM Aquarelle" panose="02040603050506020204" pitchFamily="18" charset="0"/>
              <a:ea typeface="字魂43号-国潮手书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9158" y="666077"/>
            <a:ext cx="455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>
                <a:solidFill>
                  <a:srgbClr val="F9B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 Chien Tranh" panose="02040403050506020204" pitchFamily="18" charset="0"/>
                <a:ea typeface="字魂43号-国潮手书" panose="00000500000000000000" charset="-122"/>
              </a:rPr>
              <a:t>Toán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5612543" y="2373239"/>
            <a:ext cx="4561205" cy="0"/>
          </a:xfrm>
          <a:prstGeom prst="line">
            <a:avLst/>
          </a:prstGeom>
          <a:ln>
            <a:solidFill>
              <a:srgbClr val="F9BD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0" descr="图层 7">
            <a:extLst>
              <a:ext uri="{FF2B5EF4-FFF2-40B4-BE49-F238E27FC236}">
                <a16:creationId xmlns:a16="http://schemas.microsoft.com/office/drawing/2014/main" id="{F9D65635-9E6A-41EC-B2B4-1804BAA2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688"/>
            <a:ext cx="12192000" cy="2838916"/>
          </a:xfrm>
          <a:prstGeom prst="rect">
            <a:avLst/>
          </a:prstGeom>
        </p:spPr>
      </p:pic>
      <p:pic>
        <p:nvPicPr>
          <p:cNvPr id="12" name="图片 105" descr="图层 28">
            <a:extLst>
              <a:ext uri="{FF2B5EF4-FFF2-40B4-BE49-F238E27FC236}">
                <a16:creationId xmlns:a16="http://schemas.microsoft.com/office/drawing/2014/main" id="{AEEAF2CD-0A2F-4B2D-92CE-F80C9D10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753" y="-14604"/>
            <a:ext cx="1901825" cy="399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48B9F-2DF2-4D9C-9D9F-8747DD2BE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50" b="92750" l="10000" r="90000">
                        <a14:foregroundMark x1="44333" y1="7333" x2="56333" y2="8000"/>
                        <a14:foregroundMark x1="62417" y1="24333" x2="63417" y2="30750"/>
                        <a14:foregroundMark x1="64083" y1="23750" x2="63750" y2="26250"/>
                        <a14:foregroundMark x1="50583" y1="30167" x2="52333" y2="35917"/>
                        <a14:foregroundMark x1="49167" y1="85833" x2="52667" y2="92083"/>
                        <a14:foregroundMark x1="52333" y1="91583" x2="53000" y2="92750"/>
                        <a14:foregroundMark x1="62583" y1="86000" x2="66333" y2="92417"/>
                        <a14:foregroundMark x1="66167" y1="77167" x2="67750" y2="80500"/>
                        <a14:foregroundMark x1="66500" y1="77333" x2="67250" y2="79917"/>
                        <a14:foregroundMark x1="14000" y1="46333" x2="26333" y2="46000"/>
                        <a14:foregroundMark x1="26333" y1="46000" x2="27750" y2="46000"/>
                        <a14:foregroundMark x1="17500" y1="43917" x2="16083" y2="46667"/>
                        <a14:foregroundMark x1="17000" y1="44417" x2="15750" y2="47333"/>
                        <a14:foregroundMark x1="16250" y1="44583" x2="15417" y2="47000"/>
                        <a14:foregroundMark x1="16583" y1="44583" x2="15417" y2="47500"/>
                        <a14:foregroundMark x1="16250" y1="44583" x2="19583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36" y="1092067"/>
            <a:ext cx="6131409" cy="61314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8A377-4C42-4083-B7F0-5FEB88779BCE}"/>
              </a:ext>
            </a:extLst>
          </p:cNvPr>
          <p:cNvSpPr txBox="1"/>
          <p:nvPr/>
        </p:nvSpPr>
        <p:spPr>
          <a:xfrm>
            <a:off x="6592080" y="4496745"/>
            <a:ext cx="288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Banque" panose="02040603050506020204" pitchFamily="18" charset="0"/>
              </a:rPr>
              <a:t>Trang 98</a:t>
            </a:r>
          </a:p>
        </p:txBody>
      </p:sp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13" name="图片 106" descr="图层 28">
            <a:extLst>
              <a:ext uri="{FF2B5EF4-FFF2-40B4-BE49-F238E27FC236}">
                <a16:creationId xmlns:a16="http://schemas.microsoft.com/office/drawing/2014/main" id="{DBAFEF3E-3D9D-4402-8EE8-092E8B400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29573" y="0"/>
            <a:ext cx="1901825" cy="3998595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A805FCE0-F5DC-4E7D-8122-546A46F83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65" y="-804889"/>
            <a:ext cx="3698893" cy="36988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2B757-0F3B-4B0C-98EB-A5057018A173}"/>
              </a:ext>
            </a:extLst>
          </p:cNvPr>
          <p:cNvSpPr/>
          <p:nvPr/>
        </p:nvSpPr>
        <p:spPr>
          <a:xfrm>
            <a:off x="444500" y="381000"/>
            <a:ext cx="11391900" cy="609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A1C31-A532-4044-85BC-07FADF035E17}"/>
              </a:ext>
            </a:extLst>
          </p:cNvPr>
          <p:cNvSpPr txBox="1"/>
          <p:nvPr/>
        </p:nvSpPr>
        <p:spPr>
          <a:xfrm>
            <a:off x="815144" y="564784"/>
            <a:ext cx="10932355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400" b="1">
                <a:latin typeface="UTM Avo" panose="020406030505060202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3400">
                <a:latin typeface="UTM Avo" panose="02040603050506020204" pitchFamily="18" charset="0"/>
                <a:cs typeface="Times New Roman" panose="02020603050405020304" pitchFamily="18" charset="0"/>
              </a:rPr>
              <a:t>Trong các số </a:t>
            </a:r>
            <a:r>
              <a:rPr lang="en-US" altLang="en-US" sz="3400" b="1">
                <a:latin typeface="UTM Avo" panose="02040603050506020204" pitchFamily="18" charset="0"/>
                <a:cs typeface="Times New Roman" panose="02020603050405020304" pitchFamily="18" charset="0"/>
              </a:rPr>
              <a:t>3451; 4563; 2050; 2229; 3576; 66 816: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A5AC3-2651-47EB-BED0-DBAF6AB4491A}"/>
              </a:ext>
            </a:extLst>
          </p:cNvPr>
          <p:cNvSpPr txBox="1"/>
          <p:nvPr/>
        </p:nvSpPr>
        <p:spPr>
          <a:xfrm>
            <a:off x="928754" y="1707188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>
                <a:latin typeface="UTM Avo" panose="02040603050506020204" pitchFamily="18" charset="0"/>
                <a:ea typeface="思源宋体 CN Medium" panose="02020500000000000000" charset="-122"/>
              </a:rPr>
              <a:t>a) Số nào chia hết cho 3?</a:t>
            </a:r>
            <a:endParaRPr kumimoji="1" lang="en-US" sz="3200" b="1"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A76D5-4254-433B-A2DA-479D482CEBE4}"/>
              </a:ext>
            </a:extLst>
          </p:cNvPr>
          <p:cNvSpPr txBox="1"/>
          <p:nvPr/>
        </p:nvSpPr>
        <p:spPr>
          <a:xfrm>
            <a:off x="928754" y="2850079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>
                <a:latin typeface="UTM Avo" panose="02040603050506020204" pitchFamily="18" charset="0"/>
                <a:ea typeface="思源宋体 CN Medium" panose="02020500000000000000" charset="-122"/>
              </a:rPr>
              <a:t>b) Số nào chia hết cho 9?</a:t>
            </a:r>
            <a:endParaRPr kumimoji="1" lang="en-US" sz="3200" b="1"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E83D4-F379-48A7-9C57-F542F4E52DCB}"/>
              </a:ext>
            </a:extLst>
          </p:cNvPr>
          <p:cNvSpPr txBox="1"/>
          <p:nvPr/>
        </p:nvSpPr>
        <p:spPr>
          <a:xfrm>
            <a:off x="928754" y="4073594"/>
            <a:ext cx="10323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en-US" sz="3200" b="1">
                <a:latin typeface="UTM Avo" panose="02040603050506020204" pitchFamily="18" charset="0"/>
                <a:ea typeface="思源宋体 CN Medium" panose="02020500000000000000" charset="-122"/>
              </a:rPr>
              <a:t>c) Số nào chia hết cho 3 nhưng không chia hết cho 9?</a:t>
            </a:r>
            <a:endParaRPr kumimoji="1" lang="en-US" sz="3200" b="1">
              <a:latin typeface="UTM Avo" panose="02040603050506020204" pitchFamily="18" charset="0"/>
              <a:ea typeface="思源宋体 CN Medium" panose="02020500000000000000" charset="-122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B2634E65-522C-4D03-897B-ACD03462D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241" y="1958182"/>
            <a:ext cx="7071059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lvl1pPr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6668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4563; 	2229; 	3576; 	66 816.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09E43-0A7E-4ADC-9F7B-203FCE334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104" y="3446447"/>
            <a:ext cx="51054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>
            <a:defPPr>
              <a:defRPr lang="zh-CN"/>
            </a:defPPr>
            <a:lvl1pPr defTabSz="1666875">
              <a:defRPr sz="3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defRPr>
            </a:lvl1pPr>
            <a:lvl2pPr marL="742950" indent="-285750" defTabSz="1666875">
              <a:defRPr>
                <a:latin typeface="Calibri" panose="020F0502020204030204" pitchFamily="34" charset="0"/>
              </a:defRPr>
            </a:lvl2pPr>
            <a:lvl3pPr marL="1143000" indent="-228600" defTabSz="1666875">
              <a:defRPr>
                <a:latin typeface="Calibri" panose="020F0502020204030204" pitchFamily="34" charset="0"/>
              </a:defRPr>
            </a:lvl3pPr>
            <a:lvl4pPr marL="1600200" indent="-228600" defTabSz="1666875">
              <a:defRPr>
                <a:latin typeface="Calibri" panose="020F0502020204030204" pitchFamily="34" charset="0"/>
              </a:defRPr>
            </a:lvl4pPr>
            <a:lvl5pPr marL="2057400" indent="-228600" defTabSz="1666875">
              <a:defRPr>
                <a:latin typeface="Calibri" panose="020F0502020204030204" pitchFamily="34" charset="0"/>
              </a:defRPr>
            </a:lvl5pPr>
            <a:lvl6pPr marL="25146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defTabSz="1666875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4563; 	66 816.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904A4ADC-7DEF-44F7-BDE0-789BA6592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231" y="4547480"/>
            <a:ext cx="309343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defTabSz="1666875"/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2229; 	3576.</a:t>
            </a:r>
          </a:p>
        </p:txBody>
      </p:sp>
      <p:pic>
        <p:nvPicPr>
          <p:cNvPr id="12" name="图片 33">
            <a:extLst>
              <a:ext uri="{FF2B5EF4-FFF2-40B4-BE49-F238E27FC236}">
                <a16:creationId xmlns:a16="http://schemas.microsoft.com/office/drawing/2014/main" id="{A46B3D95-4AD1-487E-9980-29D47F945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4707512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2B757-0F3B-4B0C-98EB-A5057018A173}"/>
              </a:ext>
            </a:extLst>
          </p:cNvPr>
          <p:cNvSpPr/>
          <p:nvPr/>
        </p:nvSpPr>
        <p:spPr>
          <a:xfrm>
            <a:off x="444500" y="381000"/>
            <a:ext cx="11391900" cy="609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A1C31-A532-4044-85BC-07FADF035E17}"/>
              </a:ext>
            </a:extLst>
          </p:cNvPr>
          <p:cNvSpPr txBox="1"/>
          <p:nvPr/>
        </p:nvSpPr>
        <p:spPr>
          <a:xfrm>
            <a:off x="815144" y="564784"/>
            <a:ext cx="10932355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Bài 2: Tìm chữ số thích hợp để viết vào ô trống sao cho: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A5AC3-2651-47EB-BED0-DBAF6AB4491A}"/>
              </a:ext>
            </a:extLst>
          </p:cNvPr>
          <p:cNvSpPr txBox="1"/>
          <p:nvPr/>
        </p:nvSpPr>
        <p:spPr>
          <a:xfrm>
            <a:off x="928754" y="1707188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a) 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94		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chia hết cho 9 ;</a:t>
            </a: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A76D5-4254-433B-A2DA-479D482CEBE4}"/>
              </a:ext>
            </a:extLst>
          </p:cNvPr>
          <p:cNvSpPr txBox="1"/>
          <p:nvPr/>
        </p:nvSpPr>
        <p:spPr>
          <a:xfrm>
            <a:off x="928754" y="2850079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b)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 2	       5 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chia hết cho 3 ; </a:t>
            </a: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E83D4-F379-48A7-9C57-F542F4E52DCB}"/>
              </a:ext>
            </a:extLst>
          </p:cNvPr>
          <p:cNvSpPr txBox="1"/>
          <p:nvPr/>
        </p:nvSpPr>
        <p:spPr>
          <a:xfrm>
            <a:off x="928754" y="4073594"/>
            <a:ext cx="10323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c) 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76	         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chia hết cho 3 và chia hết cho 2.</a:t>
            </a: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pic>
        <p:nvPicPr>
          <p:cNvPr id="12" name="图片 33">
            <a:extLst>
              <a:ext uri="{FF2B5EF4-FFF2-40B4-BE49-F238E27FC236}">
                <a16:creationId xmlns:a16="http://schemas.microsoft.com/office/drawing/2014/main" id="{A46B3D95-4AD1-487E-9980-29D47F945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4707512"/>
            <a:ext cx="1790700" cy="1790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3C0D0D-D0E9-4ECD-ADE6-D50BBA8C382F}"/>
              </a:ext>
            </a:extLst>
          </p:cNvPr>
          <p:cNvSpPr/>
          <p:nvPr/>
        </p:nvSpPr>
        <p:spPr>
          <a:xfrm>
            <a:off x="1968500" y="1685975"/>
            <a:ext cx="684000" cy="6840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F8457F-3494-45F4-B11B-2915563BC245}"/>
              </a:ext>
            </a:extLst>
          </p:cNvPr>
          <p:cNvSpPr/>
          <p:nvPr/>
        </p:nvSpPr>
        <p:spPr>
          <a:xfrm>
            <a:off x="1800931" y="2828867"/>
            <a:ext cx="684000" cy="6840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5F755B-E18B-4691-A83E-57E916CF3F0E}"/>
              </a:ext>
            </a:extLst>
          </p:cNvPr>
          <p:cNvSpPr/>
          <p:nvPr/>
        </p:nvSpPr>
        <p:spPr>
          <a:xfrm>
            <a:off x="1892300" y="4023981"/>
            <a:ext cx="684000" cy="6840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904A4ADC-7DEF-44F7-BDE0-789BA6592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465" y="1456820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DDB23ACC-81A6-4381-B1C5-22DF6DAEC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896" y="2640022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09F18F9B-D0BD-41E8-B4E2-D53096C4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862" y="3833755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2B757-0F3B-4B0C-98EB-A5057018A173}"/>
              </a:ext>
            </a:extLst>
          </p:cNvPr>
          <p:cNvSpPr/>
          <p:nvPr/>
        </p:nvSpPr>
        <p:spPr>
          <a:xfrm>
            <a:off x="444500" y="381000"/>
            <a:ext cx="11391900" cy="609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A1C31-A532-4044-85BC-07FADF035E17}"/>
              </a:ext>
            </a:extLst>
          </p:cNvPr>
          <p:cNvSpPr txBox="1"/>
          <p:nvPr/>
        </p:nvSpPr>
        <p:spPr>
          <a:xfrm>
            <a:off x="815144" y="564784"/>
            <a:ext cx="10932355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Bài </a:t>
            </a:r>
            <a:r>
              <a:rPr lang="en-US" altLang="en-US" sz="3400" b="1">
                <a:solidFill>
                  <a:srgbClr val="00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: Câu nào đúng, câu nào sai?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A5AC3-2651-47EB-BED0-DBAF6AB4491A}"/>
              </a:ext>
            </a:extLst>
          </p:cNvPr>
          <p:cNvSpPr txBox="1"/>
          <p:nvPr/>
        </p:nvSpPr>
        <p:spPr>
          <a:xfrm>
            <a:off x="928754" y="1707188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a) </a:t>
            </a:r>
            <a:r>
              <a:rPr kumimoji="1" lang="en-US" altLang="en-US" sz="3200">
                <a:solidFill>
                  <a:srgbClr val="00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Số 13 465 không chia hết cho 3 ; </a:t>
            </a: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A76D5-4254-433B-A2DA-479D482CEBE4}"/>
              </a:ext>
            </a:extLst>
          </p:cNvPr>
          <p:cNvSpPr txBox="1"/>
          <p:nvPr/>
        </p:nvSpPr>
        <p:spPr>
          <a:xfrm>
            <a:off x="928754" y="2492018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b)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 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Số 70 009 chia hết cho 9 ; </a:t>
            </a:r>
            <a:endParaRPr kumimoji="1" lang="en-US" sz="3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pic>
        <p:nvPicPr>
          <p:cNvPr id="12" name="图片 33">
            <a:extLst>
              <a:ext uri="{FF2B5EF4-FFF2-40B4-BE49-F238E27FC236}">
                <a16:creationId xmlns:a16="http://schemas.microsoft.com/office/drawing/2014/main" id="{A46B3D95-4AD1-487E-9980-29D47F945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4707512"/>
            <a:ext cx="1790700" cy="1790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EF5608-057A-4D79-9447-7A5CE9606476}"/>
              </a:ext>
            </a:extLst>
          </p:cNvPr>
          <p:cNvSpPr txBox="1"/>
          <p:nvPr/>
        </p:nvSpPr>
        <p:spPr>
          <a:xfrm>
            <a:off x="928754" y="3276848"/>
            <a:ext cx="6134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>
                <a:solidFill>
                  <a:srgbClr val="000000"/>
                </a:solidFill>
                <a:latin typeface="UTM Avo" panose="02040603050506020204" pitchFamily="18" charset="0"/>
                <a:ea typeface="思源宋体 CN Medium" panose="02020500000000000000" charset="-122"/>
              </a:rPr>
              <a:t>c</a:t>
            </a: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)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 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Số 78 435 không chia hết cho 9 ;</a:t>
            </a:r>
            <a:endParaRPr kumimoji="1" lang="en-US" sz="3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FC97B-93F4-404F-B709-B58170E61D4F}"/>
              </a:ext>
            </a:extLst>
          </p:cNvPr>
          <p:cNvSpPr txBox="1"/>
          <p:nvPr/>
        </p:nvSpPr>
        <p:spPr>
          <a:xfrm>
            <a:off x="928754" y="4092094"/>
            <a:ext cx="97900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d)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 </a:t>
            </a:r>
            <a:r>
              <a:rPr kumimoji="1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Số có chữ số tận cùng là 0 thì vừa chia hết cho 2 vừa chia hết cho 5.</a:t>
            </a:r>
            <a:endParaRPr kumimoji="1" lang="en-US" sz="3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4DC0917-2C48-4046-B0F9-7BE23A75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819" y="1519530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Đ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B832F0E-70B4-4C0F-8962-41AC2845D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6381" y="2266754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 noProof="0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S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FCD2812-E834-4492-A722-EF2B01A26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169" y="3076793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 noProof="0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S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9B8FD4C0-2890-49FD-98A7-A5810F130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735" y="4394895"/>
            <a:ext cx="534069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6677" tIns="83338" rIns="166677" bIns="83338" anchor="ctr"/>
          <a:lstStyle/>
          <a:p>
            <a:pPr marL="0" marR="0" lvl="0" indent="0" algn="l" defTabSz="1666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b="1">
                <a:solidFill>
                  <a:srgbClr val="FF0000"/>
                </a:solidFill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Đ</a:t>
            </a: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2B757-0F3B-4B0C-98EB-A5057018A173}"/>
              </a:ext>
            </a:extLst>
          </p:cNvPr>
          <p:cNvSpPr/>
          <p:nvPr/>
        </p:nvSpPr>
        <p:spPr>
          <a:xfrm>
            <a:off x="444500" y="381000"/>
            <a:ext cx="11391900" cy="609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A1C31-A532-4044-85BC-07FADF035E17}"/>
              </a:ext>
            </a:extLst>
          </p:cNvPr>
          <p:cNvSpPr txBox="1"/>
          <p:nvPr/>
        </p:nvSpPr>
        <p:spPr>
          <a:xfrm>
            <a:off x="815144" y="564784"/>
            <a:ext cx="10932355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Times New Roman" panose="02020603050405020304" pitchFamily="18" charset="0"/>
              </a:rPr>
              <a:t>Bài 4: Với bốn chữ số 0 ; 6 ; 1 ;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A5AC3-2651-47EB-BED0-DBAF6AB4491A}"/>
              </a:ext>
            </a:extLst>
          </p:cNvPr>
          <p:cNvSpPr txBox="1"/>
          <p:nvPr/>
        </p:nvSpPr>
        <p:spPr>
          <a:xfrm>
            <a:off x="815145" y="1722400"/>
            <a:ext cx="109323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a) Hãy viết ít nhất ba số có ba chữ số (ba chữ số khác nhau) và chia hết cho 9;</a:t>
            </a:r>
            <a:endParaRPr kumimoji="1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A76D5-4254-433B-A2DA-479D482CEBE4}"/>
              </a:ext>
            </a:extLst>
          </p:cNvPr>
          <p:cNvSpPr txBox="1"/>
          <p:nvPr/>
        </p:nvSpPr>
        <p:spPr>
          <a:xfrm>
            <a:off x="815144" y="3161183"/>
            <a:ext cx="1070375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b)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 </a:t>
            </a:r>
            <a:r>
              <a:rPr kumimoji="1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宋体 CN Medium" panose="02020500000000000000" charset="-122"/>
                <a:cs typeface="+mn-cs"/>
              </a:rPr>
              <a:t>Hãy viết một số có ba chữ số (ba chữ số khác nhau) chia hết cho 3 nhưng không chia hết cho 9.</a:t>
            </a:r>
            <a:endParaRPr kumimoji="1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思源宋体 CN Medium" panose="02020500000000000000" charset="-122"/>
              <a:cs typeface="+mn-cs"/>
            </a:endParaRPr>
          </a:p>
        </p:txBody>
      </p:sp>
      <p:pic>
        <p:nvPicPr>
          <p:cNvPr id="12" name="图片 33">
            <a:extLst>
              <a:ext uri="{FF2B5EF4-FFF2-40B4-BE49-F238E27FC236}">
                <a16:creationId xmlns:a16="http://schemas.microsoft.com/office/drawing/2014/main" id="{A46B3D95-4AD1-487E-9980-29D47F945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4707512"/>
            <a:ext cx="1790700" cy="17907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E8E6FB-4FD7-49A8-9EC3-97AA38CEA7D1}"/>
              </a:ext>
            </a:extLst>
          </p:cNvPr>
          <p:cNvCxnSpPr/>
          <p:nvPr/>
        </p:nvCxnSpPr>
        <p:spPr>
          <a:xfrm>
            <a:off x="2768600" y="2222500"/>
            <a:ext cx="191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BC8711-2313-47DE-8DA0-42D9315431D3}"/>
              </a:ext>
            </a:extLst>
          </p:cNvPr>
          <p:cNvCxnSpPr/>
          <p:nvPr/>
        </p:nvCxnSpPr>
        <p:spPr>
          <a:xfrm>
            <a:off x="4902200" y="2235200"/>
            <a:ext cx="191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3D9078-34BC-4682-8CAB-280683EDDEEF}"/>
              </a:ext>
            </a:extLst>
          </p:cNvPr>
          <p:cNvCxnSpPr>
            <a:cxnSpLocks/>
          </p:cNvCxnSpPr>
          <p:nvPr/>
        </p:nvCxnSpPr>
        <p:spPr>
          <a:xfrm>
            <a:off x="8839200" y="2222500"/>
            <a:ext cx="1803400" cy="12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4537B4-5974-4011-BFC5-B5561FDE37CE}"/>
              </a:ext>
            </a:extLst>
          </p:cNvPr>
          <p:cNvCxnSpPr>
            <a:cxnSpLocks/>
          </p:cNvCxnSpPr>
          <p:nvPr/>
        </p:nvCxnSpPr>
        <p:spPr>
          <a:xfrm>
            <a:off x="927100" y="27305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657831-07F0-4F6A-BEC5-2C2940E075AE}"/>
              </a:ext>
            </a:extLst>
          </p:cNvPr>
          <p:cNvCxnSpPr>
            <a:cxnSpLocks/>
          </p:cNvCxnSpPr>
          <p:nvPr/>
        </p:nvCxnSpPr>
        <p:spPr>
          <a:xfrm>
            <a:off x="2794000" y="3670300"/>
            <a:ext cx="33020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AB2D77-96ED-4662-9DD3-D2EE108129D5}"/>
              </a:ext>
            </a:extLst>
          </p:cNvPr>
          <p:cNvCxnSpPr>
            <a:cxnSpLocks/>
          </p:cNvCxnSpPr>
          <p:nvPr/>
        </p:nvCxnSpPr>
        <p:spPr>
          <a:xfrm>
            <a:off x="7937500" y="3693442"/>
            <a:ext cx="1803400" cy="127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A00E33-930C-4D4F-A12B-D9F0732E1F2F}"/>
              </a:ext>
            </a:extLst>
          </p:cNvPr>
          <p:cNvCxnSpPr>
            <a:cxnSpLocks/>
          </p:cNvCxnSpPr>
          <p:nvPr/>
        </p:nvCxnSpPr>
        <p:spPr>
          <a:xfrm>
            <a:off x="9944099" y="3668042"/>
            <a:ext cx="129540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85C344-4C8C-4B21-9A68-C94BF150C1EE}"/>
              </a:ext>
            </a:extLst>
          </p:cNvPr>
          <p:cNvCxnSpPr>
            <a:cxnSpLocks/>
          </p:cNvCxnSpPr>
          <p:nvPr/>
        </p:nvCxnSpPr>
        <p:spPr>
          <a:xfrm>
            <a:off x="927100" y="4140200"/>
            <a:ext cx="9017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2CD195-68C6-4C8C-A524-DF14A09A5455}"/>
              </a:ext>
            </a:extLst>
          </p:cNvPr>
          <p:cNvCxnSpPr>
            <a:cxnSpLocks/>
          </p:cNvCxnSpPr>
          <p:nvPr/>
        </p:nvCxnSpPr>
        <p:spPr>
          <a:xfrm>
            <a:off x="3035300" y="4140200"/>
            <a:ext cx="33020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1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45A7D4-A840-42FF-B1D2-8A257301D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25438"/>
            <a:ext cx="9144000" cy="1655762"/>
          </a:xfrm>
        </p:spPr>
        <p:txBody>
          <a:bodyPr>
            <a:no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6 tháng 1 năm 2022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146DE-C611-4555-8F76-CE02D510356D}"/>
              </a:ext>
            </a:extLst>
          </p:cNvPr>
          <p:cNvSpPr txBox="1"/>
          <p:nvPr/>
        </p:nvSpPr>
        <p:spPr>
          <a:xfrm>
            <a:off x="520700" y="199361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02D1EA-0079-4898-8D3F-D28D9CB8DD46}"/>
              </a:ext>
            </a:extLst>
          </p:cNvPr>
          <p:cNvSpPr txBox="1"/>
          <p:nvPr/>
        </p:nvSpPr>
        <p:spPr>
          <a:xfrm>
            <a:off x="520700" y="28442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 Các số đó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9322A-C848-4A67-B124-ABC914C4A7D8}"/>
              </a:ext>
            </a:extLst>
          </p:cNvPr>
          <p:cNvSpPr txBox="1"/>
          <p:nvPr/>
        </p:nvSpPr>
        <p:spPr>
          <a:xfrm>
            <a:off x="520700" y="3987226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Các số đó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6BC91-8CD7-48C9-A95F-2C99AF11A485}"/>
              </a:ext>
            </a:extLst>
          </p:cNvPr>
          <p:cNvSpPr txBox="1"/>
          <p:nvPr/>
        </p:nvSpPr>
        <p:spPr>
          <a:xfrm>
            <a:off x="3352800" y="2870774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 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67818-B4F9-4DCB-94DA-2F71AC9C2000}"/>
              </a:ext>
            </a:extLst>
          </p:cNvPr>
          <p:cNvSpPr txBox="1"/>
          <p:nvPr/>
        </p:nvSpPr>
        <p:spPr>
          <a:xfrm>
            <a:off x="4584700" y="2870774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621 ;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7C5E4-880F-494A-BD60-1A6F1DD12C8D}"/>
              </a:ext>
            </a:extLst>
          </p:cNvPr>
          <p:cNvSpPr txBox="1"/>
          <p:nvPr/>
        </p:nvSpPr>
        <p:spPr>
          <a:xfrm>
            <a:off x="5727700" y="2870774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3C83F-C0AC-4959-853A-53B63B69E546}"/>
              </a:ext>
            </a:extLst>
          </p:cNvPr>
          <p:cNvSpPr txBox="1"/>
          <p:nvPr/>
        </p:nvSpPr>
        <p:spPr>
          <a:xfrm>
            <a:off x="6870700" y="285864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BE201-E606-49B2-816C-A4FF5550FCA1}"/>
              </a:ext>
            </a:extLst>
          </p:cNvPr>
          <p:cNvSpPr txBox="1"/>
          <p:nvPr/>
        </p:nvSpPr>
        <p:spPr>
          <a:xfrm>
            <a:off x="8102602" y="2844224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97AB2-C09D-4581-AA0D-DB998B1C20E1}"/>
              </a:ext>
            </a:extLst>
          </p:cNvPr>
          <p:cNvSpPr txBox="1"/>
          <p:nvPr/>
        </p:nvSpPr>
        <p:spPr>
          <a:xfrm>
            <a:off x="9499602" y="284422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9AFA7-F062-46B8-8BEB-BC92AB3B3313}"/>
              </a:ext>
            </a:extLst>
          </p:cNvPr>
          <p:cNvSpPr txBox="1"/>
          <p:nvPr/>
        </p:nvSpPr>
        <p:spPr>
          <a:xfrm>
            <a:off x="3352800" y="4026186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  </a:t>
            </a:r>
          </a:p>
        </p:txBody>
      </p:sp>
    </p:spTree>
    <p:extLst>
      <p:ext uri="{BB962C8B-B14F-4D97-AF65-F5344CB8AC3E}">
        <p14:creationId xmlns:p14="http://schemas.microsoft.com/office/powerpoint/2010/main" val="8440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8" descr="已插入图像">
            <a:extLst>
              <a:ext uri="{FF2B5EF4-FFF2-40B4-BE49-F238E27FC236}">
                <a16:creationId xmlns:a16="http://schemas.microsoft.com/office/drawing/2014/main" id="{037F3F5B-7A23-4EDB-AFD0-0C0CB4E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38894" y="-13429"/>
            <a:ext cx="4320434" cy="1754321"/>
          </a:xfrm>
          <a:prstGeom prst="rect">
            <a:avLst/>
          </a:prstGeom>
        </p:spPr>
      </p:pic>
      <p:pic>
        <p:nvPicPr>
          <p:cNvPr id="14" name="图片 107" descr="D:\资料\新建文件夹\组 4.png组 4">
            <a:extLst>
              <a:ext uri="{FF2B5EF4-FFF2-40B4-BE49-F238E27FC236}">
                <a16:creationId xmlns:a16="http://schemas.microsoft.com/office/drawing/2014/main" id="{E74A775A-A99A-4372-AEA1-662CC28555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8797295" y="-26855"/>
            <a:ext cx="2750185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E2D4F-EB17-4B28-94CC-0D681A339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5" y="391887"/>
            <a:ext cx="6858000" cy="6858000"/>
          </a:xfrm>
          <a:prstGeom prst="rect">
            <a:avLst/>
          </a:prstGeom>
        </p:spPr>
      </p:pic>
      <p:pic>
        <p:nvPicPr>
          <p:cNvPr id="16" name="图片 2" descr="卡通人物&#10;&#10;中度可信度描述已自动生成">
            <a:extLst>
              <a:ext uri="{FF2B5EF4-FFF2-40B4-BE49-F238E27FC236}">
                <a16:creationId xmlns:a16="http://schemas.microsoft.com/office/drawing/2014/main" id="{D6ECA13E-A6ED-4471-8E70-29C7182581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74468" r="61123" b="562"/>
          <a:stretch/>
        </p:blipFill>
        <p:spPr>
          <a:xfrm>
            <a:off x="-8421" y="5356867"/>
            <a:ext cx="3012878" cy="1501133"/>
          </a:xfrm>
          <a:prstGeom prst="rect">
            <a:avLst/>
          </a:prstGeom>
        </p:spPr>
      </p:pic>
      <p:pic>
        <p:nvPicPr>
          <p:cNvPr id="20" name="图片 5" descr="卡通人物&#10;&#10;中度可信度描述已自动生成">
            <a:extLst>
              <a:ext uri="{FF2B5EF4-FFF2-40B4-BE49-F238E27FC236}">
                <a16:creationId xmlns:a16="http://schemas.microsoft.com/office/drawing/2014/main" id="{4A01BB9A-17DC-4210-B4EF-52133D9661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5" t="57133" r="1" b="562"/>
          <a:stretch/>
        </p:blipFill>
        <p:spPr>
          <a:xfrm>
            <a:off x="10298598" y="5103681"/>
            <a:ext cx="1901825" cy="17543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7FA27B-6576-4A70-9D79-03E2C18536E7}"/>
              </a:ext>
            </a:extLst>
          </p:cNvPr>
          <p:cNvGrpSpPr/>
          <p:nvPr/>
        </p:nvGrpSpPr>
        <p:grpSpPr>
          <a:xfrm>
            <a:off x="-601333" y="0"/>
            <a:ext cx="3407816" cy="6858000"/>
            <a:chOff x="-601333" y="0"/>
            <a:chExt cx="3407816" cy="6858000"/>
          </a:xfrm>
        </p:grpSpPr>
        <p:pic>
          <p:nvPicPr>
            <p:cNvPr id="6" name="Picture 5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2DBEAD6-FEF5-467D-97A5-2D1AB457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-601333" y="0"/>
              <a:ext cx="3407816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73F5D-EA89-4E66-8904-146C04981FB3}"/>
                </a:ext>
              </a:extLst>
            </p:cNvPr>
            <p:cNvSpPr txBox="1"/>
            <p:nvPr/>
          </p:nvSpPr>
          <p:spPr>
            <a:xfrm>
              <a:off x="678354" y="838255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Chúc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B22987-841D-46F8-9EB2-741242766ADC}"/>
                </a:ext>
              </a:extLst>
            </p:cNvPr>
            <p:cNvSpPr txBox="1"/>
            <p:nvPr/>
          </p:nvSpPr>
          <p:spPr>
            <a:xfrm>
              <a:off x="495000" y="3307999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Mừng</a:t>
              </a:r>
              <a:endParaRPr lang="en-US" sz="1200">
                <a:latin typeface="UTM Ong Do Gia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0458A5-AF28-4996-B2C8-95E06AB29314}"/>
              </a:ext>
            </a:extLst>
          </p:cNvPr>
          <p:cNvGrpSpPr/>
          <p:nvPr/>
        </p:nvGrpSpPr>
        <p:grpSpPr>
          <a:xfrm>
            <a:off x="8784184" y="-26855"/>
            <a:ext cx="3407816" cy="6858000"/>
            <a:chOff x="8784184" y="-26855"/>
            <a:chExt cx="3407816" cy="6858000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8398C30F-CA90-45C3-B68D-F5A42A473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/>
            <a:stretch/>
          </p:blipFill>
          <p:spPr>
            <a:xfrm>
              <a:off x="8784184" y="-26855"/>
              <a:ext cx="3407816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B16EC-44CF-484C-9AB6-0D3991989607}"/>
                </a:ext>
              </a:extLst>
            </p:cNvPr>
            <p:cNvSpPr txBox="1"/>
            <p:nvPr/>
          </p:nvSpPr>
          <p:spPr>
            <a:xfrm>
              <a:off x="10027235" y="838254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Năm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C0FF2B-039E-450C-8F5B-98C6AF2ACC3B}"/>
                </a:ext>
              </a:extLst>
            </p:cNvPr>
            <p:cNvSpPr txBox="1"/>
            <p:nvPr/>
          </p:nvSpPr>
          <p:spPr>
            <a:xfrm>
              <a:off x="10088325" y="3380373"/>
              <a:ext cx="20060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200">
                  <a:solidFill>
                    <a:srgbClr val="F9BD2B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Ong Do Gia" panose="02040603050506020204" pitchFamily="18" charset="0"/>
                  <a:ea typeface="字魂43号-国潮手书" panose="00000500000000000000" charset="-122"/>
                </a:rPr>
                <a:t>Mới</a:t>
              </a:r>
              <a:endParaRPr lang="en-US" sz="7200">
                <a:latin typeface="UTM Ong Do Gia" panose="02040603050506020204" pitchFamily="18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D2FE298-2161-477F-BC31-4D0B33DD64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7263" y1="38761" x2="20549" y2="42027"/>
                        <a14:foregroundMark x1="14090" y1="35608" x2="16370" y2="37874"/>
                        <a14:foregroundMark x1="20549" y1="42027" x2="16149" y2="47679"/>
                        <a14:foregroundMark x1="36173" y1="38797" x2="40291" y2="40533"/>
                        <a14:foregroundMark x1="37101" y1="48930" x2="42834" y2="49253"/>
                        <a14:foregroundMark x1="66848" y1="38510" x2="69923" y2="40048"/>
                        <a14:foregroundMark x1="62010" y1="36092" x2="66605" y2="38389"/>
                        <a14:foregroundMark x1="69923" y1="40048" x2="64110" y2="49899"/>
                        <a14:foregroundMark x1="64110" y1="49899" x2="71861" y2="54986"/>
                        <a14:foregroundMark x1="71861" y1="54986" x2="72830" y2="54986"/>
                        <a14:foregroundMark x1="81066" y1="34639" x2="89786" y2="38191"/>
                        <a14:foregroundMark x1="89786" y1="38191" x2="83286" y2="48971"/>
                        <a14:foregroundMark x1="83286" y1="48971" x2="88898" y2="55147"/>
                        <a14:foregroundMark x1="88898" y1="55147" x2="89665" y2="55147"/>
                        <a14:backgroundMark x1="16795" y1="38312" x2="16795" y2="38312"/>
                        <a14:backgroundMark x1="16956" y1="38474" x2="17117" y2="39403"/>
                        <a14:backgroundMark x1="16956" y1="38151" x2="17117" y2="38797"/>
                        <a14:backgroundMark x1="17279" y1="38797" x2="16633" y2="39725"/>
                        <a14:backgroundMark x1="16633" y1="38635" x2="16149" y2="38797"/>
                        <a14:backgroundMark x1="17279" y1="39241" x2="16795" y2="39725"/>
                        <a14:backgroundMark x1="66007" y1="38312" x2="65846" y2="39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82" y="-891975"/>
            <a:ext cx="3698893" cy="3698893"/>
          </a:xfrm>
          <a:prstGeom prst="rect">
            <a:avLst/>
          </a:prstGeom>
        </p:spPr>
      </p:pic>
      <p:pic>
        <p:nvPicPr>
          <p:cNvPr id="2" name="Tết đến ngay đầu ngõ Tết đến bên hiên nhà">
            <a:hlinkClick r:id="" action="ppaction://media"/>
            <a:extLst>
              <a:ext uri="{FF2B5EF4-FFF2-40B4-BE49-F238E27FC236}">
                <a16:creationId xmlns:a16="http://schemas.microsoft.com/office/drawing/2014/main" id="{E7C26DF7-5050-40F2-9F65-B1C7CCC32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97119" y="610743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38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ID" val="custom20205081_1*a*1"/>
  <p:tag name="KSO_WM_TEMPLATE_CATEGORY" val="custom"/>
  <p:tag name="KSO_WM_TEMPLATE_INDEX" val="20205081"/>
  <p:tag name="KSO_WM_UNIT_LAYERLEVEL" val="1"/>
  <p:tag name="KSO_WM_TAG_VERSION" val="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315</Words>
  <Application>Microsoft Office PowerPoint</Application>
  <PresentationFormat>Widescreen</PresentationFormat>
  <Paragraphs>46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UTM Ong Do Gia</vt:lpstr>
      <vt:lpstr>UTM Banque</vt:lpstr>
      <vt:lpstr>UTM Avo</vt:lpstr>
      <vt:lpstr>Calibri Light</vt:lpstr>
      <vt:lpstr>Arial</vt:lpstr>
      <vt:lpstr>Times New Roman</vt:lpstr>
      <vt:lpstr>UTM Aquarelle</vt:lpstr>
      <vt:lpstr>Wingdings</vt:lpstr>
      <vt:lpstr>UTM Than Chien Tranh</vt:lpstr>
      <vt:lpstr>Calibri</vt:lpstr>
      <vt:lpstr>UVN Bai Sau Nang</vt:lpstr>
      <vt:lpstr>Office 主题​​</vt:lpstr>
      <vt:lpstr>Office Theme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 4</dc:subject>
  <dc:creator>KTUTS</dc:creator>
  <cp:keywords>YenVu</cp:keywords>
  <cp:lastModifiedBy>Hiệu Phạm Huy</cp:lastModifiedBy>
  <cp:revision>176</cp:revision>
  <dcterms:created xsi:type="dcterms:W3CDTF">2019-06-19T02:08:00Z</dcterms:created>
  <dcterms:modified xsi:type="dcterms:W3CDTF">2022-01-10T03:27:16Z</dcterms:modified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611A546A15834C5E90AE7AB28D365722</vt:lpwstr>
  </property>
</Properties>
</file>