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2" r:id="rId2"/>
  </p:sldMasterIdLst>
  <p:notesMasterIdLst>
    <p:notesMasterId r:id="rId22"/>
  </p:notesMasterIdLst>
  <p:sldIdLst>
    <p:sldId id="290" r:id="rId3"/>
    <p:sldId id="291" r:id="rId4"/>
    <p:sldId id="293" r:id="rId5"/>
    <p:sldId id="294" r:id="rId6"/>
    <p:sldId id="279" r:id="rId7"/>
    <p:sldId id="261" r:id="rId8"/>
    <p:sldId id="295" r:id="rId9"/>
    <p:sldId id="296" r:id="rId10"/>
    <p:sldId id="266" r:id="rId11"/>
    <p:sldId id="267" r:id="rId12"/>
    <p:sldId id="277" r:id="rId13"/>
    <p:sldId id="268" r:id="rId14"/>
    <p:sldId id="300" r:id="rId15"/>
    <p:sldId id="278" r:id="rId16"/>
    <p:sldId id="297" r:id="rId17"/>
    <p:sldId id="298" r:id="rId18"/>
    <p:sldId id="262" r:id="rId19"/>
    <p:sldId id="265" r:id="rId20"/>
    <p:sldId id="29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custDataLst>
    <p:tags r:id="rId3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0075CC"/>
    <a:srgbClr val="01291F"/>
    <a:srgbClr val="004274"/>
    <a:srgbClr val="0093D0"/>
    <a:srgbClr val="15C2FF"/>
    <a:srgbClr val="FF65A3"/>
    <a:srgbClr val="FF3B8A"/>
    <a:srgbClr val="FF0066"/>
    <a:srgbClr val="006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4F59-2CFA-473C-8FCF-9722986858B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07041-3E1A-4FEA-86D5-54F5A818A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10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1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6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6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362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74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06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224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09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B6524-4840-4B6D-93A3-B5B72884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767E5-3DE7-445F-B3DC-BE2CB6D4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648E5-4502-4A07-9649-02AEEB59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23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15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88EA-FA1C-489F-B500-FAE9A4B36FF0}" type="datetimeFigureOut">
              <a:rPr lang="vi-VN" smtClean="0"/>
              <a:t>10/01/2022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42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61C3F-F98A-43AE-91BC-660A721E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0D47-0F21-47D8-ACD6-0C5AAE0C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6009F-4125-43BD-953B-09B72E1FF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536888EA-FA1C-489F-B500-FAE9A4B36FF0}" type="datetimeFigureOut">
              <a:rPr lang="vi-VN" smtClean="0"/>
              <a:pPr/>
              <a:t>10/01/2022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BDA9-47EB-40B5-93EF-97273538E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2428-C8C6-445B-BB2A-6E20CC476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6087F0-8645-4C7F-BE8A-A1DEC3431D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B4A1BC-0F8B-48C4-8928-B7B2366F6A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7996B8-1EF5-4FAA-A4D2-859EC7C777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5E6917C-2270-4D7B-818C-5E2847D72A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7C0053-9FAA-4AB9-8890-2EC3F6A85BA0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5CB1B-5915-414F-A269-4DAD664D425B}"/>
              </a:ext>
            </a:extLst>
          </p:cNvPr>
          <p:cNvSpPr txBox="1"/>
          <p:nvPr userDrawn="1"/>
        </p:nvSpPr>
        <p:spPr>
          <a:xfrm>
            <a:off x="19050" y="-39409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rgbClr val="F2DEB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5142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10.xml"/><Relationship Id="rId9" Type="http://schemas.openxmlformats.org/officeDocument/2006/relationships/hyperlink" Target="http://www.publicdomainpictures.net/view-image.php?image=82942&amp;picture=&amp;jazyk=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10.xml"/><Relationship Id="rId9" Type="http://schemas.openxmlformats.org/officeDocument/2006/relationships/hyperlink" Target="http://www.publicdomainpictures.net/view-image.php?image=82942&amp;picture=&amp;jazyk=D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microsoft.com/office/2007/relationships/hdphoto" Target="../media/hdphoto3.wdp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32.png"/><Relationship Id="rId17" Type="http://schemas.openxmlformats.org/officeDocument/2006/relationships/image" Target="../media/image28.gif"/><Relationship Id="rId2" Type="http://schemas.openxmlformats.org/officeDocument/2006/relationships/audio" Target="../media/audio2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31.png"/><Relationship Id="rId5" Type="http://schemas.openxmlformats.org/officeDocument/2006/relationships/image" Target="../media/image20.gif"/><Relationship Id="rId15" Type="http://schemas.openxmlformats.org/officeDocument/2006/relationships/image" Target="../media/image27.gif"/><Relationship Id="rId10" Type="http://schemas.openxmlformats.org/officeDocument/2006/relationships/image" Target="../media/image21.gif"/><Relationship Id="rId19" Type="http://schemas.openxmlformats.org/officeDocument/2006/relationships/audio" Target="../media/audio1.wav"/><Relationship Id="rId4" Type="http://schemas.openxmlformats.org/officeDocument/2006/relationships/image" Target="../media/image19.gif"/><Relationship Id="rId9" Type="http://schemas.openxmlformats.org/officeDocument/2006/relationships/image" Target="../media/image3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2.png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17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34.png"/><Relationship Id="rId5" Type="http://schemas.openxmlformats.org/officeDocument/2006/relationships/image" Target="../media/image20.gif"/><Relationship Id="rId15" Type="http://schemas.openxmlformats.org/officeDocument/2006/relationships/image" Target="../media/image27.gif"/><Relationship Id="rId10" Type="http://schemas.openxmlformats.org/officeDocument/2006/relationships/image" Target="../media/image33.png"/><Relationship Id="rId19" Type="http://schemas.openxmlformats.org/officeDocument/2006/relationships/audio" Target="../media/audio1.wav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2.png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6.gif"/><Relationship Id="rId17" Type="http://schemas.openxmlformats.org/officeDocument/2006/relationships/image" Target="../media/image28.gif"/><Relationship Id="rId2" Type="http://schemas.openxmlformats.org/officeDocument/2006/relationships/audio" Target="../media/audio2.wav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gif"/><Relationship Id="rId11" Type="http://schemas.openxmlformats.org/officeDocument/2006/relationships/image" Target="../media/image34.png"/><Relationship Id="rId5" Type="http://schemas.openxmlformats.org/officeDocument/2006/relationships/image" Target="../media/image20.gif"/><Relationship Id="rId15" Type="http://schemas.openxmlformats.org/officeDocument/2006/relationships/image" Target="../media/image25.png"/><Relationship Id="rId10" Type="http://schemas.openxmlformats.org/officeDocument/2006/relationships/image" Target="../media/image33.png"/><Relationship Id="rId19" Type="http://schemas.openxmlformats.org/officeDocument/2006/relationships/audio" Target="../media/audio1.wav"/><Relationship Id="rId4" Type="http://schemas.openxmlformats.org/officeDocument/2006/relationships/image" Target="../media/image19.gif"/><Relationship Id="rId9" Type="http://schemas.openxmlformats.org/officeDocument/2006/relationships/image" Target="../media/image21.gif"/><Relationship Id="rId1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2.xml"/><Relationship Id="rId7" Type="http://schemas.openxmlformats.org/officeDocument/2006/relationships/image" Target="../media/image1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slide" Target="slide10.xml"/><Relationship Id="rId9" Type="http://schemas.openxmlformats.org/officeDocument/2006/relationships/hyperlink" Target="http://www.publicdomainpictures.net/view-image.php?image=82942&amp;picture=&amp;jazyk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F7DDE-F32D-47BE-9F9A-CEFBBEAB0F4F}"/>
              </a:ext>
            </a:extLst>
          </p:cNvPr>
          <p:cNvSpPr txBox="1">
            <a:spLocks noChangeAspect="1"/>
          </p:cNvSpPr>
          <p:nvPr/>
        </p:nvSpPr>
        <p:spPr>
          <a:xfrm>
            <a:off x="4447744" y="334106"/>
            <a:ext cx="353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Tahoma" panose="020B0604030504040204" pitchFamily="34" charset="0"/>
              </a:rPr>
              <a:t>TOÁN 4</a:t>
            </a:r>
            <a:endParaRPr kumimoji="0" lang="vi-VN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824687" y="4236713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314670" y="2710794"/>
            <a:ext cx="4358090" cy="6887276"/>
            <a:chOff x="392097" y="2043159"/>
            <a:chExt cx="4358090" cy="68872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97" y="204315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488810" y="3764339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732177" y="438965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359229" y="56333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139339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50673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30749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9825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6532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143466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354117" y="1035978"/>
            <a:ext cx="306750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9635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6151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6864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9032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-304572" y="33410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91011" y="1354596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-256674" y="1725675"/>
            <a:ext cx="14513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-473263" y="1368396"/>
            <a:ext cx="324067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1077192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1094238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7CF7F32-13B9-4C09-B212-FC3600E83847}"/>
              </a:ext>
            </a:extLst>
          </p:cNvPr>
          <p:cNvSpPr txBox="1"/>
          <p:nvPr/>
        </p:nvSpPr>
        <p:spPr>
          <a:xfrm>
            <a:off x="28391" y="1287777"/>
            <a:ext cx="1209946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>
                <a:solidFill>
                  <a:schemeClr val="accent1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ahoma" panose="020B0604030504040204" pitchFamily="34" charset="0"/>
              </a:rPr>
              <a:t>Dấu hiệu chia hết cho 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738ACF-363E-4F41-A7FB-4744A03A8BD9}"/>
              </a:ext>
            </a:extLst>
          </p:cNvPr>
          <p:cNvSpPr txBox="1"/>
          <p:nvPr/>
        </p:nvSpPr>
        <p:spPr>
          <a:xfrm>
            <a:off x="92539" y="1369718"/>
            <a:ext cx="1209946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Dấu hiệu chia hết cho 9</a:t>
            </a:r>
          </a:p>
        </p:txBody>
      </p:sp>
    </p:spTree>
    <p:extLst>
      <p:ext uri="{BB962C8B-B14F-4D97-AF65-F5344CB8AC3E}">
        <p14:creationId xmlns:p14="http://schemas.microsoft.com/office/powerpoint/2010/main" val="374984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513228" y="551325"/>
            <a:ext cx="11025704" cy="5913818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E1331C-8223-4C7D-B0E6-9F80BD5997C0}"/>
              </a:ext>
            </a:extLst>
          </p:cNvPr>
          <p:cNvSpPr/>
          <p:nvPr/>
        </p:nvSpPr>
        <p:spPr>
          <a:xfrm>
            <a:off x="883138" y="928833"/>
            <a:ext cx="10261112" cy="5259438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41B63-4E82-4FBB-AF73-8EFE3DC06EBA}"/>
              </a:ext>
            </a:extLst>
          </p:cNvPr>
          <p:cNvSpPr txBox="1"/>
          <p:nvPr/>
        </p:nvSpPr>
        <p:spPr>
          <a:xfrm>
            <a:off x="1389767" y="1345764"/>
            <a:ext cx="94876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các số sau, số nào chia hết cho 9?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FA3E4D-C98A-41F8-8A53-7993F4DE519F}"/>
              </a:ext>
            </a:extLst>
          </p:cNvPr>
          <p:cNvSpPr txBox="1"/>
          <p:nvPr/>
        </p:nvSpPr>
        <p:spPr>
          <a:xfrm>
            <a:off x="4967915" y="967073"/>
            <a:ext cx="210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00DE8F-9606-4A4D-8917-A52F155137AC}"/>
              </a:ext>
            </a:extLst>
          </p:cNvPr>
          <p:cNvSpPr txBox="1"/>
          <p:nvPr/>
        </p:nvSpPr>
        <p:spPr>
          <a:xfrm rot="27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Content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3B34CF-F78A-463B-97AD-86F605382770}"/>
              </a:ext>
            </a:extLst>
          </p:cNvPr>
          <p:cNvSpPr txBox="1"/>
          <p:nvPr/>
        </p:nvSpPr>
        <p:spPr>
          <a:xfrm rot="2700000">
            <a:off x="9024510" y="305814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Content 3</a:t>
            </a:r>
          </a:p>
        </p:txBody>
      </p:sp>
      <p:pic>
        <p:nvPicPr>
          <p:cNvPr id="52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370A6997-7F23-4E2E-B9EE-5F5E03C22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2017" r="70038" b="51"/>
          <a:stretch/>
        </p:blipFill>
        <p:spPr bwMode="auto">
          <a:xfrm>
            <a:off x="668408" y="4908381"/>
            <a:ext cx="1167994" cy="10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3AFDE1-A37B-46E0-83DB-4033AB1E5D53}"/>
              </a:ext>
            </a:extLst>
          </p:cNvPr>
          <p:cNvSpPr txBox="1"/>
          <p:nvPr/>
        </p:nvSpPr>
        <p:spPr>
          <a:xfrm>
            <a:off x="1336607" y="2019237"/>
            <a:ext cx="14435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9148C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DBB50-167E-4DD9-93D3-A8580BFC80F7}"/>
              </a:ext>
            </a:extLst>
          </p:cNvPr>
          <p:cNvSpPr txBox="1"/>
          <p:nvPr/>
        </p:nvSpPr>
        <p:spPr>
          <a:xfrm>
            <a:off x="2902931" y="2003471"/>
            <a:ext cx="14435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9148C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1999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9AF3C8-E978-429C-806D-81E3B51C79F5}"/>
              </a:ext>
            </a:extLst>
          </p:cNvPr>
          <p:cNvSpPr txBox="1"/>
          <p:nvPr/>
        </p:nvSpPr>
        <p:spPr>
          <a:xfrm>
            <a:off x="4755791" y="2003471"/>
            <a:ext cx="14435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9148C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E77112-A939-418E-87BD-4CA0A58ACBAF}"/>
              </a:ext>
            </a:extLst>
          </p:cNvPr>
          <p:cNvSpPr txBox="1"/>
          <p:nvPr/>
        </p:nvSpPr>
        <p:spPr>
          <a:xfrm>
            <a:off x="6608651" y="2003471"/>
            <a:ext cx="14435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9148C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5643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E70199-1F5F-4087-B54B-A4320143C25A}"/>
              </a:ext>
            </a:extLst>
          </p:cNvPr>
          <p:cNvSpPr txBox="1"/>
          <p:nvPr/>
        </p:nvSpPr>
        <p:spPr>
          <a:xfrm>
            <a:off x="8461511" y="2003471"/>
            <a:ext cx="189408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9148C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29 385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8BF7ED4-D8BF-44B3-A6D9-127603C903B9}"/>
              </a:ext>
            </a:extLst>
          </p:cNvPr>
          <p:cNvSpPr/>
          <p:nvPr/>
        </p:nvSpPr>
        <p:spPr>
          <a:xfrm>
            <a:off x="1576555" y="2168590"/>
            <a:ext cx="949822" cy="6469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0041BC-5631-458B-8DC3-CF513D0E7D5B}"/>
              </a:ext>
            </a:extLst>
          </p:cNvPr>
          <p:cNvSpPr/>
          <p:nvPr/>
        </p:nvSpPr>
        <p:spPr>
          <a:xfrm>
            <a:off x="6565661" y="2142991"/>
            <a:ext cx="1503180" cy="713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03A248-2EA2-49A7-933C-1B72316434C2}"/>
              </a:ext>
            </a:extLst>
          </p:cNvPr>
          <p:cNvSpPr/>
          <p:nvPr/>
        </p:nvSpPr>
        <p:spPr>
          <a:xfrm>
            <a:off x="4863164" y="2128894"/>
            <a:ext cx="1234674" cy="7333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DC30449-5D40-473A-AAB9-42AD2F6C8B59}"/>
              </a:ext>
            </a:extLst>
          </p:cNvPr>
          <p:cNvSpPr/>
          <p:nvPr/>
        </p:nvSpPr>
        <p:spPr>
          <a:xfrm>
            <a:off x="8461511" y="2111719"/>
            <a:ext cx="1975751" cy="73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D204D-4FB4-43F3-A1BB-64898DBAC04E}"/>
              </a:ext>
            </a:extLst>
          </p:cNvPr>
          <p:cNvSpPr txBox="1"/>
          <p:nvPr/>
        </p:nvSpPr>
        <p:spPr>
          <a:xfrm>
            <a:off x="2991231" y="2876623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99 = 9 + 9 = 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01181C-D81B-4B58-8A43-25FD3C5D20D9}"/>
              </a:ext>
            </a:extLst>
          </p:cNvPr>
          <p:cNvSpPr txBox="1"/>
          <p:nvPr/>
        </p:nvSpPr>
        <p:spPr>
          <a:xfrm>
            <a:off x="2615145" y="3569340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1999 = 1 + 9 + 9 + 9 = 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F58489-ADBD-4E26-8CD5-BE5601138673}"/>
              </a:ext>
            </a:extLst>
          </p:cNvPr>
          <p:cNvSpPr txBox="1"/>
          <p:nvPr/>
        </p:nvSpPr>
        <p:spPr>
          <a:xfrm>
            <a:off x="2807591" y="4177369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108 = 1 + 0 + 8 =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9B8EDC-974D-4F9C-B356-88FC0197FF38}"/>
              </a:ext>
            </a:extLst>
          </p:cNvPr>
          <p:cNvSpPr txBox="1"/>
          <p:nvPr/>
        </p:nvSpPr>
        <p:spPr>
          <a:xfrm>
            <a:off x="2615145" y="4880248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5643 = 5 + 6 + 4 + 3 = 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965496-CD73-4ECE-8F78-1E978BB3C39F}"/>
              </a:ext>
            </a:extLst>
          </p:cNvPr>
          <p:cNvSpPr txBox="1"/>
          <p:nvPr/>
        </p:nvSpPr>
        <p:spPr>
          <a:xfrm>
            <a:off x="2313816" y="5547916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29 385 = 2 + 9 + 3 + 8 + 5 = 27</a:t>
            </a:r>
          </a:p>
        </p:txBody>
      </p: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1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4">
            <a:hlinkClick r:id="rId2" action="ppaction://hlinksldjump"/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hlinkClick r:id="rId3" action="ppaction://hlinksldjump"/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hlinkClick r:id="rId4" action="ppaction://hlinksldjump"/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82CE80-0474-419D-93F6-0623BB5E9AB3}"/>
              </a:ext>
            </a:extLst>
          </p:cNvPr>
          <p:cNvSpPr/>
          <p:nvPr/>
        </p:nvSpPr>
        <p:spPr>
          <a:xfrm>
            <a:off x="132269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6857BC4-D2D6-42B6-A508-42982D6E2CE0}"/>
              </a:ext>
            </a:extLst>
          </p:cNvPr>
          <p:cNvSpPr/>
          <p:nvPr/>
        </p:nvSpPr>
        <p:spPr>
          <a:xfrm>
            <a:off x="14528518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D4A08-39BC-4CD5-AD83-4EBC70C418AC}"/>
              </a:ext>
            </a:extLst>
          </p:cNvPr>
          <p:cNvSpPr/>
          <p:nvPr/>
        </p:nvSpPr>
        <p:spPr>
          <a:xfrm>
            <a:off x="133851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8DA89A-B320-4675-AC31-F6400CD5F88E}"/>
              </a:ext>
            </a:extLst>
          </p:cNvPr>
          <p:cNvSpPr/>
          <p:nvPr/>
        </p:nvSpPr>
        <p:spPr>
          <a:xfrm>
            <a:off x="159526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F8BC2C-E6E9-4B98-9C12-2F7F949A0764}"/>
              </a:ext>
            </a:extLst>
          </p:cNvPr>
          <p:cNvSpPr/>
          <p:nvPr/>
        </p:nvSpPr>
        <p:spPr>
          <a:xfrm>
            <a:off x="127713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8D4DDB-3DFC-41C4-8248-65FF22468EBE}"/>
              </a:ext>
            </a:extLst>
          </p:cNvPr>
          <p:cNvSpPr/>
          <p:nvPr/>
        </p:nvSpPr>
        <p:spPr>
          <a:xfrm>
            <a:off x="132427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748FEA-91E1-49AF-BE97-D991CC32354B}"/>
              </a:ext>
            </a:extLst>
          </p:cNvPr>
          <p:cNvSpPr/>
          <p:nvPr/>
        </p:nvSpPr>
        <p:spPr>
          <a:xfrm>
            <a:off x="145608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461670-4FDF-4813-9A71-BDC0DE0455D0}"/>
              </a:ext>
            </a:extLst>
          </p:cNvPr>
          <p:cNvSpPr/>
          <p:nvPr/>
        </p:nvSpPr>
        <p:spPr>
          <a:xfrm>
            <a:off x="15278145" y="1528851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213">
            <a:extLst>
              <a:ext uri="{FF2B5EF4-FFF2-40B4-BE49-F238E27FC236}">
                <a16:creationId xmlns:a16="http://schemas.microsoft.com/office/drawing/2014/main" id="{4EE762CF-3006-486F-BCCD-A69D8595040E}"/>
              </a:ext>
            </a:extLst>
          </p:cNvPr>
          <p:cNvSpPr/>
          <p:nvPr/>
        </p:nvSpPr>
        <p:spPr>
          <a:xfrm rot="17100000">
            <a:off x="-3263874" y="1691501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929A1F-BEB3-449D-A418-04482E8B15E6}"/>
              </a:ext>
            </a:extLst>
          </p:cNvPr>
          <p:cNvGrpSpPr/>
          <p:nvPr/>
        </p:nvGrpSpPr>
        <p:grpSpPr>
          <a:xfrm rot="17100000">
            <a:off x="-3899188" y="1519772"/>
            <a:ext cx="3264570" cy="3482759"/>
            <a:chOff x="3527222" y="1038225"/>
            <a:chExt cx="4430211" cy="4726306"/>
          </a:xfrm>
        </p:grpSpPr>
        <p:sp>
          <p:nvSpPr>
            <p:cNvPr id="15" name="Graphic 213">
              <a:extLst>
                <a:ext uri="{FF2B5EF4-FFF2-40B4-BE49-F238E27FC236}">
                  <a16:creationId xmlns:a16="http://schemas.microsoft.com/office/drawing/2014/main" id="{115C71A2-FB59-48F1-830E-FBF5A0C9DF0B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11A1723A-BFB7-4245-BA85-7BD77107A4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lculator Card - Assistive Cards">
              <a:extLst>
                <a:ext uri="{FF2B5EF4-FFF2-40B4-BE49-F238E27FC236}">
                  <a16:creationId xmlns:a16="http://schemas.microsoft.com/office/drawing/2014/main" id="{C96B773A-B02D-4615-A090-CA0ED5DF3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08970F-DC2B-4EA2-8EAE-AAE00C148567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1AA2D5-A345-45CB-82C6-539B7A63ADC9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Graphic 213">
            <a:extLst>
              <a:ext uri="{FF2B5EF4-FFF2-40B4-BE49-F238E27FC236}">
                <a16:creationId xmlns:a16="http://schemas.microsoft.com/office/drawing/2014/main" id="{DF72DBBA-CA14-4FD3-BA64-2C78C2951134}"/>
              </a:ext>
            </a:extLst>
          </p:cNvPr>
          <p:cNvSpPr/>
          <p:nvPr/>
        </p:nvSpPr>
        <p:spPr>
          <a:xfrm rot="17100000">
            <a:off x="-3557712" y="1740869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24">
            <a:extLst>
              <a:ext uri="{FF2B5EF4-FFF2-40B4-BE49-F238E27FC236}">
                <a16:creationId xmlns:a16="http://schemas.microsoft.com/office/drawing/2014/main" id="{6E16F397-EE0A-4F41-9D46-EF42669EC7F8}"/>
              </a:ext>
            </a:extLst>
          </p:cNvPr>
          <p:cNvSpPr/>
          <p:nvPr/>
        </p:nvSpPr>
        <p:spPr>
          <a:xfrm rot="19800000">
            <a:off x="-3609639" y="3081712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24">
            <a:extLst>
              <a:ext uri="{FF2B5EF4-FFF2-40B4-BE49-F238E27FC236}">
                <a16:creationId xmlns:a16="http://schemas.microsoft.com/office/drawing/2014/main" id="{5997AE3B-3E69-4C82-883F-307C41AB4B36}"/>
              </a:ext>
            </a:extLst>
          </p:cNvPr>
          <p:cNvSpPr/>
          <p:nvPr/>
        </p:nvSpPr>
        <p:spPr>
          <a:xfrm rot="8507934">
            <a:off x="-756263" y="3363117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4">
            <a:extLst>
              <a:ext uri="{FF2B5EF4-FFF2-40B4-BE49-F238E27FC236}">
                <a16:creationId xmlns:a16="http://schemas.microsoft.com/office/drawing/2014/main" id="{BA97DA2E-97DB-49B8-BB70-1ABC97A1BEE0}"/>
              </a:ext>
            </a:extLst>
          </p:cNvPr>
          <p:cNvSpPr/>
          <p:nvPr/>
        </p:nvSpPr>
        <p:spPr>
          <a:xfrm rot="1706713">
            <a:off x="-3404193" y="2534762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F5850-017C-423D-BE76-B3EDA4D26635}"/>
              </a:ext>
            </a:extLst>
          </p:cNvPr>
          <p:cNvSpPr txBox="1"/>
          <p:nvPr/>
        </p:nvSpPr>
        <p:spPr>
          <a:xfrm>
            <a:off x="13759733" y="2920976"/>
            <a:ext cx="602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Lorem ipsum dolor sit amet, consectetuer adipiscing elit. Maecenas porttitor congue massa.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Fusce posuere.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50EB31-2505-4192-82AC-7F4825B3E218}"/>
              </a:ext>
            </a:extLst>
          </p:cNvPr>
          <p:cNvSpPr/>
          <p:nvPr/>
        </p:nvSpPr>
        <p:spPr>
          <a:xfrm>
            <a:off x="160942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434BEB-1A86-4761-94D9-F12E8EEC93F8}"/>
              </a:ext>
            </a:extLst>
          </p:cNvPr>
          <p:cNvSpPr/>
          <p:nvPr/>
        </p:nvSpPr>
        <p:spPr>
          <a:xfrm>
            <a:off x="167522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FDCF9-C4B6-48BC-8014-05AAC557DD14}"/>
              </a:ext>
            </a:extLst>
          </p:cNvPr>
          <p:cNvSpPr txBox="1"/>
          <p:nvPr/>
        </p:nvSpPr>
        <p:spPr>
          <a:xfrm>
            <a:off x="16315365" y="3970406"/>
            <a:ext cx="174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-Lorem ipsum-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A73B8CC-CF2D-4F64-84F9-16FAF8EDCA7E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3" y="399745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1842D08-C3E4-420C-BED4-E5A5BBA60154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6CBFEA-07DD-41A3-B921-F4FC7C343A49}"/>
              </a:ext>
            </a:extLst>
          </p:cNvPr>
          <p:cNvGrpSpPr/>
          <p:nvPr/>
        </p:nvGrpSpPr>
        <p:grpSpPr>
          <a:xfrm rot="205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815F811-4318-430A-98C2-B561D8714E58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C7CE743-A949-45C4-AC32-515402B958DE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959095-E337-4555-B8C4-A882417C6B3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4932595-CC3C-449B-B377-394FAA38136C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233055-390B-4E37-A2C8-578188A22C86}"/>
              </a:ext>
            </a:extLst>
          </p:cNvPr>
          <p:cNvSpPr txBox="1"/>
          <p:nvPr/>
        </p:nvSpPr>
        <p:spPr>
          <a:xfrm rot="162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6D6A0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Bài tập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D6F32-3030-4FED-AB18-48B80309DFC0}"/>
              </a:ext>
            </a:extLst>
          </p:cNvPr>
          <p:cNvSpPr txBox="1"/>
          <p:nvPr/>
        </p:nvSpPr>
        <p:spPr>
          <a:xfrm rot="162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F476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Bài tập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5A665-446D-4741-B739-1B6D9CBC18B7}"/>
              </a:ext>
            </a:extLst>
          </p:cNvPr>
          <p:cNvSpPr txBox="1"/>
          <p:nvPr/>
        </p:nvSpPr>
        <p:spPr>
          <a:xfrm rot="16200000">
            <a:off x="9024510" y="305814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?????????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6B433D6-937E-46DF-9045-269B42878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3" b="89987" l="3646" r="96927">
                        <a14:foregroundMark x1="3646" y1="44733" x2="8906" y2="44213"/>
                        <a14:foregroundMark x1="75573" y1="51495" x2="89323" y2="47334"/>
                        <a14:foregroundMark x1="93750" y1="47334" x2="93750" y2="47334"/>
                        <a14:foregroundMark x1="93073" y1="47724" x2="93073" y2="47724"/>
                        <a14:foregroundMark x1="96927" y1="47074" x2="96927" y2="4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9503" b="34257"/>
          <a:stretch/>
        </p:blipFill>
        <p:spPr>
          <a:xfrm rot="16200000">
            <a:off x="3967795" y="8826387"/>
            <a:ext cx="4331571" cy="394798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2BECD30-A0E2-4A8A-B363-8DEFA1B08721}"/>
              </a:ext>
            </a:extLst>
          </p:cNvPr>
          <p:cNvSpPr/>
          <p:nvPr/>
        </p:nvSpPr>
        <p:spPr>
          <a:xfrm>
            <a:off x="10985498" y="-4420099"/>
            <a:ext cx="824807" cy="4282093"/>
          </a:xfrm>
          <a:custGeom>
            <a:avLst/>
            <a:gdLst>
              <a:gd name="connsiteX0" fmla="*/ 442688 w 824807"/>
              <a:gd name="connsiteY0" fmla="*/ 0 h 4282093"/>
              <a:gd name="connsiteX1" fmla="*/ 500050 w 824807"/>
              <a:gd name="connsiteY1" fmla="*/ 44015 h 4282093"/>
              <a:gd name="connsiteX2" fmla="*/ 812135 w 824807"/>
              <a:gd name="connsiteY2" fmla="*/ 584563 h 4282093"/>
              <a:gd name="connsiteX3" fmla="*/ 777558 w 824807"/>
              <a:gd name="connsiteY3" fmla="*/ 713608 h 4282093"/>
              <a:gd name="connsiteX4" fmla="*/ 648512 w 824807"/>
              <a:gd name="connsiteY4" fmla="*/ 679031 h 4282093"/>
              <a:gd name="connsiteX5" fmla="*/ 525742 w 824807"/>
              <a:gd name="connsiteY5" fmla="*/ 466386 h 4282093"/>
              <a:gd name="connsiteX6" fmla="*/ 525741 w 824807"/>
              <a:gd name="connsiteY6" fmla="*/ 4166694 h 4282093"/>
              <a:gd name="connsiteX7" fmla="*/ 410342 w 824807"/>
              <a:gd name="connsiteY7" fmla="*/ 4282093 h 4282093"/>
              <a:gd name="connsiteX8" fmla="*/ 410343 w 824807"/>
              <a:gd name="connsiteY8" fmla="*/ 4282092 h 4282093"/>
              <a:gd name="connsiteX9" fmla="*/ 294944 w 824807"/>
              <a:gd name="connsiteY9" fmla="*/ 4166693 h 4282093"/>
              <a:gd name="connsiteX10" fmla="*/ 294944 w 824807"/>
              <a:gd name="connsiteY10" fmla="*/ 473524 h 4282093"/>
              <a:gd name="connsiteX11" fmla="*/ 176295 w 824807"/>
              <a:gd name="connsiteY11" fmla="*/ 679031 h 4282093"/>
              <a:gd name="connsiteX12" fmla="*/ 47249 w 824807"/>
              <a:gd name="connsiteY12" fmla="*/ 713608 h 4282093"/>
              <a:gd name="connsiteX13" fmla="*/ 12672 w 824807"/>
              <a:gd name="connsiteY13" fmla="*/ 584563 h 4282093"/>
              <a:gd name="connsiteX14" fmla="*/ 324757 w 824807"/>
              <a:gd name="connsiteY14" fmla="*/ 44015 h 4282093"/>
              <a:gd name="connsiteX15" fmla="*/ 382119 w 824807"/>
              <a:gd name="connsiteY15" fmla="*/ 0 h 4282093"/>
              <a:gd name="connsiteX16" fmla="*/ 412403 w 824807"/>
              <a:gd name="connsiteY16" fmla="*/ 3987 h 42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4807" h="4282093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568B2F9F-2F30-4D5D-B33D-356C27584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207430" y="571415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D41EE83D-8AF4-493F-9DF4-73F8D352A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>
            <a:off x="7812131" y="922945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FD9A938F-EADC-41A2-8D4A-5E01D86F7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19158396">
            <a:off x="2982885" y="203730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7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362350" y="714828"/>
            <a:ext cx="11467300" cy="5428343"/>
          </a:xfrm>
          <a:prstGeom prst="roundRect">
            <a:avLst>
              <a:gd name="adj" fmla="val 757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4932595-CC3C-449B-B377-394FAA38136C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233055-390B-4E37-A2C8-578188A22C86}"/>
              </a:ext>
            </a:extLst>
          </p:cNvPr>
          <p:cNvSpPr txBox="1"/>
          <p:nvPr/>
        </p:nvSpPr>
        <p:spPr>
          <a:xfrm rot="2700000">
            <a:off x="1062790" y="2997709"/>
            <a:ext cx="210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Content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D6F32-3030-4FED-AB18-48B80309DFC0}"/>
              </a:ext>
            </a:extLst>
          </p:cNvPr>
          <p:cNvSpPr txBox="1"/>
          <p:nvPr/>
        </p:nvSpPr>
        <p:spPr>
          <a:xfrm>
            <a:off x="4915144" y="768872"/>
            <a:ext cx="246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5A665-446D-4741-B739-1B6D9CBC18B7}"/>
              </a:ext>
            </a:extLst>
          </p:cNvPr>
          <p:cNvSpPr txBox="1"/>
          <p:nvPr/>
        </p:nvSpPr>
        <p:spPr>
          <a:xfrm rot="2700000">
            <a:off x="9024510" y="2996589"/>
            <a:ext cx="210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Content 3</a:t>
            </a:r>
          </a:p>
        </p:txBody>
      </p:sp>
      <p:sp>
        <p:nvSpPr>
          <p:cNvPr id="61" name="Freeform: Shape 60">
            <a:hlinkClick r:id="rId2" action="ppaction://hlinksldjump"/>
            <a:extLst>
              <a:ext uri="{FF2B5EF4-FFF2-40B4-BE49-F238E27FC236}">
                <a16:creationId xmlns:a16="http://schemas.microsoft.com/office/drawing/2014/main" id="{EA6B3002-E91F-4CA5-8DA4-4CD068F36BF6}"/>
              </a:ext>
            </a:extLst>
          </p:cNvPr>
          <p:cNvSpPr/>
          <p:nvPr/>
        </p:nvSpPr>
        <p:spPr>
          <a:xfrm>
            <a:off x="11530970" y="288052"/>
            <a:ext cx="480580" cy="2494999"/>
          </a:xfrm>
          <a:custGeom>
            <a:avLst/>
            <a:gdLst>
              <a:gd name="connsiteX0" fmla="*/ 257936 w 480580"/>
              <a:gd name="connsiteY0" fmla="*/ 0 h 2494999"/>
              <a:gd name="connsiteX1" fmla="*/ 291358 w 480580"/>
              <a:gd name="connsiteY1" fmla="*/ 25646 h 2494999"/>
              <a:gd name="connsiteX2" fmla="*/ 473197 w 480580"/>
              <a:gd name="connsiteY2" fmla="*/ 340600 h 2494999"/>
              <a:gd name="connsiteX3" fmla="*/ 453050 w 480580"/>
              <a:gd name="connsiteY3" fmla="*/ 415790 h 2494999"/>
              <a:gd name="connsiteX4" fmla="*/ 453051 w 480580"/>
              <a:gd name="connsiteY4" fmla="*/ 415791 h 2494999"/>
              <a:gd name="connsiteX5" fmla="*/ 377861 w 480580"/>
              <a:gd name="connsiteY5" fmla="*/ 395643 h 2494999"/>
              <a:gd name="connsiteX6" fmla="*/ 306327 w 480580"/>
              <a:gd name="connsiteY6" fmla="*/ 271743 h 2494999"/>
              <a:gd name="connsiteX7" fmla="*/ 306327 w 480580"/>
              <a:gd name="connsiteY7" fmla="*/ 2427761 h 2494999"/>
              <a:gd name="connsiteX8" fmla="*/ 239089 w 480580"/>
              <a:gd name="connsiteY8" fmla="*/ 2494999 h 2494999"/>
              <a:gd name="connsiteX9" fmla="*/ 171851 w 480580"/>
              <a:gd name="connsiteY9" fmla="*/ 2427761 h 2494999"/>
              <a:gd name="connsiteX10" fmla="*/ 171851 w 480580"/>
              <a:gd name="connsiteY10" fmla="*/ 275904 h 2494999"/>
              <a:gd name="connsiteX11" fmla="*/ 102719 w 480580"/>
              <a:gd name="connsiteY11" fmla="*/ 395643 h 2494999"/>
              <a:gd name="connsiteX12" fmla="*/ 27529 w 480580"/>
              <a:gd name="connsiteY12" fmla="*/ 415791 h 2494999"/>
              <a:gd name="connsiteX13" fmla="*/ 27530 w 480580"/>
              <a:gd name="connsiteY13" fmla="*/ 415790 h 2494999"/>
              <a:gd name="connsiteX14" fmla="*/ 7383 w 480580"/>
              <a:gd name="connsiteY14" fmla="*/ 340600 h 2494999"/>
              <a:gd name="connsiteX15" fmla="*/ 189222 w 480580"/>
              <a:gd name="connsiteY15" fmla="*/ 25646 h 2494999"/>
              <a:gd name="connsiteX16" fmla="*/ 222644 w 480580"/>
              <a:gd name="connsiteY16" fmla="*/ 0 h 2494999"/>
              <a:gd name="connsiteX17" fmla="*/ 240290 w 480580"/>
              <a:gd name="connsiteY17" fmla="*/ 2323 h 249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0580" h="2494999">
                <a:moveTo>
                  <a:pt x="257936" y="0"/>
                </a:moveTo>
                <a:cubicBezTo>
                  <a:pt x="271542" y="3646"/>
                  <a:pt x="283758" y="12482"/>
                  <a:pt x="291358" y="25646"/>
                </a:cubicBezTo>
                <a:lnTo>
                  <a:pt x="473197" y="340600"/>
                </a:lnTo>
                <a:cubicBezTo>
                  <a:pt x="488397" y="366926"/>
                  <a:pt x="479376" y="400591"/>
                  <a:pt x="453050" y="415790"/>
                </a:cubicBezTo>
                <a:lnTo>
                  <a:pt x="453051" y="415791"/>
                </a:lnTo>
                <a:cubicBezTo>
                  <a:pt x="426725" y="430990"/>
                  <a:pt x="393061" y="421970"/>
                  <a:pt x="377861" y="395643"/>
                </a:cubicBezTo>
                <a:lnTo>
                  <a:pt x="306327" y="271743"/>
                </a:lnTo>
                <a:lnTo>
                  <a:pt x="306327" y="2427761"/>
                </a:lnTo>
                <a:cubicBezTo>
                  <a:pt x="306327" y="2464896"/>
                  <a:pt x="276224" y="2494999"/>
                  <a:pt x="239089" y="2494999"/>
                </a:cubicBezTo>
                <a:cubicBezTo>
                  <a:pt x="201954" y="2494999"/>
                  <a:pt x="171851" y="2464896"/>
                  <a:pt x="171851" y="2427761"/>
                </a:cubicBezTo>
                <a:lnTo>
                  <a:pt x="171851" y="275904"/>
                </a:lnTo>
                <a:lnTo>
                  <a:pt x="102719" y="395643"/>
                </a:lnTo>
                <a:cubicBezTo>
                  <a:pt x="87519" y="421970"/>
                  <a:pt x="53855" y="430990"/>
                  <a:pt x="27529" y="415791"/>
                </a:cubicBezTo>
                <a:lnTo>
                  <a:pt x="27530" y="415790"/>
                </a:lnTo>
                <a:cubicBezTo>
                  <a:pt x="1204" y="400591"/>
                  <a:pt x="-7817" y="366926"/>
                  <a:pt x="7383" y="340600"/>
                </a:cubicBezTo>
                <a:lnTo>
                  <a:pt x="189222" y="25646"/>
                </a:lnTo>
                <a:cubicBezTo>
                  <a:pt x="196821" y="12483"/>
                  <a:pt x="209037" y="3646"/>
                  <a:pt x="222644" y="0"/>
                </a:cubicBezTo>
                <a:lnTo>
                  <a:pt x="240290" y="2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89A8859A-62B0-4294-8270-726806950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8" t="-1217" r="74271" b="73285"/>
          <a:stretch/>
        </p:blipFill>
        <p:spPr bwMode="auto">
          <a:xfrm>
            <a:off x="203457" y="5192969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D3FE19-4828-4825-B908-85E6E09AC678}"/>
              </a:ext>
            </a:extLst>
          </p:cNvPr>
          <p:cNvSpPr txBox="1"/>
          <p:nvPr/>
        </p:nvSpPr>
        <p:spPr>
          <a:xfrm>
            <a:off x="520526" y="1235256"/>
            <a:ext cx="114673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 các số sau, số nào </a:t>
            </a:r>
            <a:r>
              <a:rPr lang="en-US" sz="3200" b="1" u="sng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chia hết cho 9?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6EAF40-296A-41D1-A9CB-F1790C430BD3}"/>
              </a:ext>
            </a:extLst>
          </p:cNvPr>
          <p:cNvSpPr txBox="1"/>
          <p:nvPr/>
        </p:nvSpPr>
        <p:spPr>
          <a:xfrm>
            <a:off x="1336607" y="1971939"/>
            <a:ext cx="144350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9339D-752E-4C72-A8C1-89DF21CABB0D}"/>
              </a:ext>
            </a:extLst>
          </p:cNvPr>
          <p:cNvSpPr txBox="1"/>
          <p:nvPr/>
        </p:nvSpPr>
        <p:spPr>
          <a:xfrm>
            <a:off x="2902931" y="1956173"/>
            <a:ext cx="144350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71132A-7E48-4689-A5C7-67BDBEB59C75}"/>
              </a:ext>
            </a:extLst>
          </p:cNvPr>
          <p:cNvSpPr txBox="1"/>
          <p:nvPr/>
        </p:nvSpPr>
        <p:spPr>
          <a:xfrm>
            <a:off x="4755791" y="1956173"/>
            <a:ext cx="144350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25F610-F1EE-40B4-A46C-2F2C619D6FDA}"/>
              </a:ext>
            </a:extLst>
          </p:cNvPr>
          <p:cNvSpPr txBox="1"/>
          <p:nvPr/>
        </p:nvSpPr>
        <p:spPr>
          <a:xfrm>
            <a:off x="6608651" y="1956173"/>
            <a:ext cx="144350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5554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06738-C649-4796-857B-67255318C463}"/>
              </a:ext>
            </a:extLst>
          </p:cNvPr>
          <p:cNvSpPr txBox="1"/>
          <p:nvPr/>
        </p:nvSpPr>
        <p:spPr>
          <a:xfrm>
            <a:off x="8461511" y="1956173"/>
            <a:ext cx="18940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1097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DB22CB-67DA-416F-A131-C84CE903C22E}"/>
              </a:ext>
            </a:extLst>
          </p:cNvPr>
          <p:cNvSpPr/>
          <p:nvPr/>
        </p:nvSpPr>
        <p:spPr>
          <a:xfrm>
            <a:off x="1576555" y="2121292"/>
            <a:ext cx="949822" cy="6469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5A38A8-470C-4659-8DEC-CB7C3128ABD9}"/>
              </a:ext>
            </a:extLst>
          </p:cNvPr>
          <p:cNvSpPr/>
          <p:nvPr/>
        </p:nvSpPr>
        <p:spPr>
          <a:xfrm>
            <a:off x="6565661" y="2095693"/>
            <a:ext cx="1503180" cy="713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21A60A-36BD-41E2-9E67-4D00AC1CBA77}"/>
              </a:ext>
            </a:extLst>
          </p:cNvPr>
          <p:cNvSpPr/>
          <p:nvPr/>
        </p:nvSpPr>
        <p:spPr>
          <a:xfrm>
            <a:off x="4712723" y="2065830"/>
            <a:ext cx="1479711" cy="7333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176D57-5D4C-4584-81D5-F26DACE86768}"/>
              </a:ext>
            </a:extLst>
          </p:cNvPr>
          <p:cNvSpPr txBox="1"/>
          <p:nvPr/>
        </p:nvSpPr>
        <p:spPr>
          <a:xfrm>
            <a:off x="2824829" y="2804426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96 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9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+ 6 = 15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359008-3946-407C-AB0B-E849676773B9}"/>
              </a:ext>
            </a:extLst>
          </p:cNvPr>
          <p:cNvSpPr txBox="1"/>
          <p:nvPr/>
        </p:nvSpPr>
        <p:spPr>
          <a:xfrm>
            <a:off x="2587463" y="3407417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108 = 1 + 0 + 8 = 9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D8666F-05D3-47EC-8289-17EF458E59DB}"/>
              </a:ext>
            </a:extLst>
          </p:cNvPr>
          <p:cNvSpPr txBox="1"/>
          <p:nvPr/>
        </p:nvSpPr>
        <p:spPr>
          <a:xfrm>
            <a:off x="2376140" y="4037884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7853 = 7 + 8 + 5 + 3 = 23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2F0F55-22E2-4189-986E-DACFDB19B606}"/>
              </a:ext>
            </a:extLst>
          </p:cNvPr>
          <p:cNvSpPr txBox="1"/>
          <p:nvPr/>
        </p:nvSpPr>
        <p:spPr>
          <a:xfrm>
            <a:off x="2387686" y="4717095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5554 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5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+ 5 + 5 + 4 = 19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03A2C-E551-4862-88CA-C6CDA909D843}"/>
              </a:ext>
            </a:extLst>
          </p:cNvPr>
          <p:cNvSpPr txBox="1"/>
          <p:nvPr/>
        </p:nvSpPr>
        <p:spPr>
          <a:xfrm>
            <a:off x="2376140" y="5365439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1097 = 1 + 0 + 9 + 7 = 18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/>
      <p:bldP spid="34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362350" y="714828"/>
            <a:ext cx="11467300" cy="5428343"/>
          </a:xfrm>
          <a:prstGeom prst="roundRect">
            <a:avLst>
              <a:gd name="adj" fmla="val 757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4932595-CC3C-449B-B377-394FAA38136C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233055-390B-4E37-A2C8-578188A22C86}"/>
              </a:ext>
            </a:extLst>
          </p:cNvPr>
          <p:cNvSpPr txBox="1"/>
          <p:nvPr/>
        </p:nvSpPr>
        <p:spPr>
          <a:xfrm rot="2700000">
            <a:off x="1062790" y="2997709"/>
            <a:ext cx="210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D6F32-3030-4FED-AB18-48B80309DFC0}"/>
              </a:ext>
            </a:extLst>
          </p:cNvPr>
          <p:cNvSpPr txBox="1"/>
          <p:nvPr/>
        </p:nvSpPr>
        <p:spPr>
          <a:xfrm>
            <a:off x="4915144" y="768872"/>
            <a:ext cx="246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F476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5A665-446D-4741-B739-1B6D9CBC18B7}"/>
              </a:ext>
            </a:extLst>
          </p:cNvPr>
          <p:cNvSpPr txBox="1"/>
          <p:nvPr/>
        </p:nvSpPr>
        <p:spPr>
          <a:xfrm rot="2700000">
            <a:off x="9024510" y="2996589"/>
            <a:ext cx="210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 3</a:t>
            </a:r>
          </a:p>
        </p:txBody>
      </p:sp>
      <p:sp>
        <p:nvSpPr>
          <p:cNvPr id="61" name="Freeform: Shape 60">
            <a:hlinkClick r:id="rId2" action="ppaction://hlinksldjump"/>
            <a:extLst>
              <a:ext uri="{FF2B5EF4-FFF2-40B4-BE49-F238E27FC236}">
                <a16:creationId xmlns:a16="http://schemas.microsoft.com/office/drawing/2014/main" id="{EA6B3002-E91F-4CA5-8DA4-4CD068F36BF6}"/>
              </a:ext>
            </a:extLst>
          </p:cNvPr>
          <p:cNvSpPr/>
          <p:nvPr/>
        </p:nvSpPr>
        <p:spPr>
          <a:xfrm>
            <a:off x="11530970" y="288052"/>
            <a:ext cx="480580" cy="2494999"/>
          </a:xfrm>
          <a:custGeom>
            <a:avLst/>
            <a:gdLst>
              <a:gd name="connsiteX0" fmla="*/ 257936 w 480580"/>
              <a:gd name="connsiteY0" fmla="*/ 0 h 2494999"/>
              <a:gd name="connsiteX1" fmla="*/ 291358 w 480580"/>
              <a:gd name="connsiteY1" fmla="*/ 25646 h 2494999"/>
              <a:gd name="connsiteX2" fmla="*/ 473197 w 480580"/>
              <a:gd name="connsiteY2" fmla="*/ 340600 h 2494999"/>
              <a:gd name="connsiteX3" fmla="*/ 453050 w 480580"/>
              <a:gd name="connsiteY3" fmla="*/ 415790 h 2494999"/>
              <a:gd name="connsiteX4" fmla="*/ 453051 w 480580"/>
              <a:gd name="connsiteY4" fmla="*/ 415791 h 2494999"/>
              <a:gd name="connsiteX5" fmla="*/ 377861 w 480580"/>
              <a:gd name="connsiteY5" fmla="*/ 395643 h 2494999"/>
              <a:gd name="connsiteX6" fmla="*/ 306327 w 480580"/>
              <a:gd name="connsiteY6" fmla="*/ 271743 h 2494999"/>
              <a:gd name="connsiteX7" fmla="*/ 306327 w 480580"/>
              <a:gd name="connsiteY7" fmla="*/ 2427761 h 2494999"/>
              <a:gd name="connsiteX8" fmla="*/ 239089 w 480580"/>
              <a:gd name="connsiteY8" fmla="*/ 2494999 h 2494999"/>
              <a:gd name="connsiteX9" fmla="*/ 171851 w 480580"/>
              <a:gd name="connsiteY9" fmla="*/ 2427761 h 2494999"/>
              <a:gd name="connsiteX10" fmla="*/ 171851 w 480580"/>
              <a:gd name="connsiteY10" fmla="*/ 275904 h 2494999"/>
              <a:gd name="connsiteX11" fmla="*/ 102719 w 480580"/>
              <a:gd name="connsiteY11" fmla="*/ 395643 h 2494999"/>
              <a:gd name="connsiteX12" fmla="*/ 27529 w 480580"/>
              <a:gd name="connsiteY12" fmla="*/ 415791 h 2494999"/>
              <a:gd name="connsiteX13" fmla="*/ 27530 w 480580"/>
              <a:gd name="connsiteY13" fmla="*/ 415790 h 2494999"/>
              <a:gd name="connsiteX14" fmla="*/ 7383 w 480580"/>
              <a:gd name="connsiteY14" fmla="*/ 340600 h 2494999"/>
              <a:gd name="connsiteX15" fmla="*/ 189222 w 480580"/>
              <a:gd name="connsiteY15" fmla="*/ 25646 h 2494999"/>
              <a:gd name="connsiteX16" fmla="*/ 222644 w 480580"/>
              <a:gd name="connsiteY16" fmla="*/ 0 h 2494999"/>
              <a:gd name="connsiteX17" fmla="*/ 240290 w 480580"/>
              <a:gd name="connsiteY17" fmla="*/ 2323 h 249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0580" h="2494999">
                <a:moveTo>
                  <a:pt x="257936" y="0"/>
                </a:moveTo>
                <a:cubicBezTo>
                  <a:pt x="271542" y="3646"/>
                  <a:pt x="283758" y="12482"/>
                  <a:pt x="291358" y="25646"/>
                </a:cubicBezTo>
                <a:lnTo>
                  <a:pt x="473197" y="340600"/>
                </a:lnTo>
                <a:cubicBezTo>
                  <a:pt x="488397" y="366926"/>
                  <a:pt x="479376" y="400591"/>
                  <a:pt x="453050" y="415790"/>
                </a:cubicBezTo>
                <a:lnTo>
                  <a:pt x="453051" y="415791"/>
                </a:lnTo>
                <a:cubicBezTo>
                  <a:pt x="426725" y="430990"/>
                  <a:pt x="393061" y="421970"/>
                  <a:pt x="377861" y="395643"/>
                </a:cubicBezTo>
                <a:lnTo>
                  <a:pt x="306327" y="271743"/>
                </a:lnTo>
                <a:lnTo>
                  <a:pt x="306327" y="2427761"/>
                </a:lnTo>
                <a:cubicBezTo>
                  <a:pt x="306327" y="2464896"/>
                  <a:pt x="276224" y="2494999"/>
                  <a:pt x="239089" y="2494999"/>
                </a:cubicBezTo>
                <a:cubicBezTo>
                  <a:pt x="201954" y="2494999"/>
                  <a:pt x="171851" y="2464896"/>
                  <a:pt x="171851" y="2427761"/>
                </a:cubicBezTo>
                <a:lnTo>
                  <a:pt x="171851" y="275904"/>
                </a:lnTo>
                <a:lnTo>
                  <a:pt x="102719" y="395643"/>
                </a:lnTo>
                <a:cubicBezTo>
                  <a:pt x="87519" y="421970"/>
                  <a:pt x="53855" y="430990"/>
                  <a:pt x="27529" y="415791"/>
                </a:cubicBezTo>
                <a:lnTo>
                  <a:pt x="27530" y="415790"/>
                </a:lnTo>
                <a:cubicBezTo>
                  <a:pt x="1204" y="400591"/>
                  <a:pt x="-7817" y="366926"/>
                  <a:pt x="7383" y="340600"/>
                </a:cubicBezTo>
                <a:lnTo>
                  <a:pt x="189222" y="25646"/>
                </a:lnTo>
                <a:cubicBezTo>
                  <a:pt x="196821" y="12483"/>
                  <a:pt x="209037" y="3646"/>
                  <a:pt x="222644" y="0"/>
                </a:cubicBezTo>
                <a:lnTo>
                  <a:pt x="240290" y="2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2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89A8859A-62B0-4294-8270-726806950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8" t="-1217" r="74271" b="73285"/>
          <a:stretch/>
        </p:blipFill>
        <p:spPr bwMode="auto">
          <a:xfrm>
            <a:off x="203457" y="5192969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D3FE19-4828-4825-B908-85E6E09AC678}"/>
              </a:ext>
            </a:extLst>
          </p:cNvPr>
          <p:cNvSpPr txBox="1"/>
          <p:nvPr/>
        </p:nvSpPr>
        <p:spPr>
          <a:xfrm>
            <a:off x="520526" y="1235256"/>
            <a:ext cx="114673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 hai số có ba chữ số và chia hết cho 9.</a:t>
            </a:r>
          </a:p>
        </p:txBody>
      </p:sp>
    </p:spTree>
    <p:extLst>
      <p:ext uri="{BB962C8B-B14F-4D97-AF65-F5344CB8AC3E}">
        <p14:creationId xmlns:p14="http://schemas.microsoft.com/office/powerpoint/2010/main" val="266178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4">
            <a:hlinkClick r:id="rId2" action="ppaction://hlinksldjump"/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hlinkClick r:id="rId3" action="ppaction://hlinksldjump"/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hlinkClick r:id="rId4" action="ppaction://hlinksldjump"/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82CE80-0474-419D-93F6-0623BB5E9AB3}"/>
              </a:ext>
            </a:extLst>
          </p:cNvPr>
          <p:cNvSpPr/>
          <p:nvPr/>
        </p:nvSpPr>
        <p:spPr>
          <a:xfrm>
            <a:off x="132269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6857BC4-D2D6-42B6-A508-42982D6E2CE0}"/>
              </a:ext>
            </a:extLst>
          </p:cNvPr>
          <p:cNvSpPr/>
          <p:nvPr/>
        </p:nvSpPr>
        <p:spPr>
          <a:xfrm>
            <a:off x="14528518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D4A08-39BC-4CD5-AD83-4EBC70C418AC}"/>
              </a:ext>
            </a:extLst>
          </p:cNvPr>
          <p:cNvSpPr/>
          <p:nvPr/>
        </p:nvSpPr>
        <p:spPr>
          <a:xfrm>
            <a:off x="133851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8DA89A-B320-4675-AC31-F6400CD5F88E}"/>
              </a:ext>
            </a:extLst>
          </p:cNvPr>
          <p:cNvSpPr/>
          <p:nvPr/>
        </p:nvSpPr>
        <p:spPr>
          <a:xfrm>
            <a:off x="159526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F8BC2C-E6E9-4B98-9C12-2F7F949A0764}"/>
              </a:ext>
            </a:extLst>
          </p:cNvPr>
          <p:cNvSpPr/>
          <p:nvPr/>
        </p:nvSpPr>
        <p:spPr>
          <a:xfrm>
            <a:off x="127713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8D4DDB-3DFC-41C4-8248-65FF22468EBE}"/>
              </a:ext>
            </a:extLst>
          </p:cNvPr>
          <p:cNvSpPr/>
          <p:nvPr/>
        </p:nvSpPr>
        <p:spPr>
          <a:xfrm>
            <a:off x="132427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748FEA-91E1-49AF-BE97-D991CC32354B}"/>
              </a:ext>
            </a:extLst>
          </p:cNvPr>
          <p:cNvSpPr/>
          <p:nvPr/>
        </p:nvSpPr>
        <p:spPr>
          <a:xfrm>
            <a:off x="145608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461670-4FDF-4813-9A71-BDC0DE0455D0}"/>
              </a:ext>
            </a:extLst>
          </p:cNvPr>
          <p:cNvSpPr/>
          <p:nvPr/>
        </p:nvSpPr>
        <p:spPr>
          <a:xfrm>
            <a:off x="15278145" y="1528851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raphic 213">
            <a:extLst>
              <a:ext uri="{FF2B5EF4-FFF2-40B4-BE49-F238E27FC236}">
                <a16:creationId xmlns:a16="http://schemas.microsoft.com/office/drawing/2014/main" id="{4EE762CF-3006-486F-BCCD-A69D8595040E}"/>
              </a:ext>
            </a:extLst>
          </p:cNvPr>
          <p:cNvSpPr/>
          <p:nvPr/>
        </p:nvSpPr>
        <p:spPr>
          <a:xfrm rot="17100000">
            <a:off x="-3263874" y="1691501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929A1F-BEB3-449D-A418-04482E8B15E6}"/>
              </a:ext>
            </a:extLst>
          </p:cNvPr>
          <p:cNvGrpSpPr/>
          <p:nvPr/>
        </p:nvGrpSpPr>
        <p:grpSpPr>
          <a:xfrm rot="17100000">
            <a:off x="-3899188" y="1519772"/>
            <a:ext cx="3264570" cy="3482759"/>
            <a:chOff x="3527222" y="1038225"/>
            <a:chExt cx="4430211" cy="4726306"/>
          </a:xfrm>
        </p:grpSpPr>
        <p:sp>
          <p:nvSpPr>
            <p:cNvPr id="15" name="Graphic 213">
              <a:extLst>
                <a:ext uri="{FF2B5EF4-FFF2-40B4-BE49-F238E27FC236}">
                  <a16:creationId xmlns:a16="http://schemas.microsoft.com/office/drawing/2014/main" id="{115C71A2-FB59-48F1-830E-FBF5A0C9DF0B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11A1723A-BFB7-4245-BA85-7BD77107A4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lculator Card - Assistive Cards">
              <a:extLst>
                <a:ext uri="{FF2B5EF4-FFF2-40B4-BE49-F238E27FC236}">
                  <a16:creationId xmlns:a16="http://schemas.microsoft.com/office/drawing/2014/main" id="{C96B773A-B02D-4615-A090-CA0ED5DF3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08970F-DC2B-4EA2-8EAE-AAE00C148567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1AA2D5-A345-45CB-82C6-539B7A63ADC9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Graphic 213">
            <a:extLst>
              <a:ext uri="{FF2B5EF4-FFF2-40B4-BE49-F238E27FC236}">
                <a16:creationId xmlns:a16="http://schemas.microsoft.com/office/drawing/2014/main" id="{DF72DBBA-CA14-4FD3-BA64-2C78C2951134}"/>
              </a:ext>
            </a:extLst>
          </p:cNvPr>
          <p:cNvSpPr/>
          <p:nvPr/>
        </p:nvSpPr>
        <p:spPr>
          <a:xfrm rot="17100000">
            <a:off x="-3557712" y="1740869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24">
            <a:extLst>
              <a:ext uri="{FF2B5EF4-FFF2-40B4-BE49-F238E27FC236}">
                <a16:creationId xmlns:a16="http://schemas.microsoft.com/office/drawing/2014/main" id="{6E16F397-EE0A-4F41-9D46-EF42669EC7F8}"/>
              </a:ext>
            </a:extLst>
          </p:cNvPr>
          <p:cNvSpPr/>
          <p:nvPr/>
        </p:nvSpPr>
        <p:spPr>
          <a:xfrm rot="19800000">
            <a:off x="-3609639" y="3081712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Isosceles Triangle 224">
            <a:extLst>
              <a:ext uri="{FF2B5EF4-FFF2-40B4-BE49-F238E27FC236}">
                <a16:creationId xmlns:a16="http://schemas.microsoft.com/office/drawing/2014/main" id="{5997AE3B-3E69-4C82-883F-307C41AB4B36}"/>
              </a:ext>
            </a:extLst>
          </p:cNvPr>
          <p:cNvSpPr/>
          <p:nvPr/>
        </p:nvSpPr>
        <p:spPr>
          <a:xfrm rot="8507934">
            <a:off x="-756263" y="3363117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4">
            <a:extLst>
              <a:ext uri="{FF2B5EF4-FFF2-40B4-BE49-F238E27FC236}">
                <a16:creationId xmlns:a16="http://schemas.microsoft.com/office/drawing/2014/main" id="{BA97DA2E-97DB-49B8-BB70-1ABC97A1BEE0}"/>
              </a:ext>
            </a:extLst>
          </p:cNvPr>
          <p:cNvSpPr/>
          <p:nvPr/>
        </p:nvSpPr>
        <p:spPr>
          <a:xfrm rot="1706713">
            <a:off x="-3404193" y="2534762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F5850-017C-423D-BE76-B3EDA4D26635}"/>
              </a:ext>
            </a:extLst>
          </p:cNvPr>
          <p:cNvSpPr txBox="1"/>
          <p:nvPr/>
        </p:nvSpPr>
        <p:spPr>
          <a:xfrm>
            <a:off x="13759733" y="2920976"/>
            <a:ext cx="602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Lorem ipsum dolor sit amet, consectetuer adipiscing elit. Maecenas porttitor congue massa.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Fusce posuere.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50EB31-2505-4192-82AC-7F4825B3E218}"/>
              </a:ext>
            </a:extLst>
          </p:cNvPr>
          <p:cNvSpPr/>
          <p:nvPr/>
        </p:nvSpPr>
        <p:spPr>
          <a:xfrm>
            <a:off x="160942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434BEB-1A86-4761-94D9-F12E8EEC93F8}"/>
              </a:ext>
            </a:extLst>
          </p:cNvPr>
          <p:cNvSpPr/>
          <p:nvPr/>
        </p:nvSpPr>
        <p:spPr>
          <a:xfrm>
            <a:off x="167522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FDCF9-C4B6-48BC-8014-05AAC557DD14}"/>
              </a:ext>
            </a:extLst>
          </p:cNvPr>
          <p:cNvSpPr txBox="1"/>
          <p:nvPr/>
        </p:nvSpPr>
        <p:spPr>
          <a:xfrm>
            <a:off x="16315365" y="3970406"/>
            <a:ext cx="174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-Lorem ipsum-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A73B8CC-CF2D-4F64-84F9-16FAF8EDCA7E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3" y="399745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1842D08-C3E4-420C-BED4-E5A5BBA60154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6CBFEA-07DD-41A3-B921-F4FC7C343A49}"/>
              </a:ext>
            </a:extLst>
          </p:cNvPr>
          <p:cNvGrpSpPr/>
          <p:nvPr/>
        </p:nvGrpSpPr>
        <p:grpSpPr>
          <a:xfrm rot="205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815F811-4318-430A-98C2-B561D8714E58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C7CE743-A949-45C4-AC32-515402B958DE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959095-E337-4555-B8C4-A882417C6B3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4932595-CC3C-449B-B377-394FAA38136C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233055-390B-4E37-A2C8-578188A22C86}"/>
              </a:ext>
            </a:extLst>
          </p:cNvPr>
          <p:cNvSpPr txBox="1"/>
          <p:nvPr/>
        </p:nvSpPr>
        <p:spPr>
          <a:xfrm rot="162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6D6A0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Bài tập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D6F32-3030-4FED-AB18-48B80309DFC0}"/>
              </a:ext>
            </a:extLst>
          </p:cNvPr>
          <p:cNvSpPr txBox="1"/>
          <p:nvPr/>
        </p:nvSpPr>
        <p:spPr>
          <a:xfrm rot="162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F476F">
                    <a:lumMod val="50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Bài tập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5A665-446D-4741-B739-1B6D9CBC18B7}"/>
              </a:ext>
            </a:extLst>
          </p:cNvPr>
          <p:cNvSpPr txBox="1"/>
          <p:nvPr/>
        </p:nvSpPr>
        <p:spPr>
          <a:xfrm rot="16200000">
            <a:off x="9024510" y="305814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?????????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6B433D6-937E-46DF-9045-269B42878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3" b="89987" l="3646" r="96927">
                        <a14:foregroundMark x1="3646" y1="44733" x2="8906" y2="44213"/>
                        <a14:foregroundMark x1="75573" y1="51495" x2="89323" y2="47334"/>
                        <a14:foregroundMark x1="93750" y1="47334" x2="93750" y2="47334"/>
                        <a14:foregroundMark x1="93073" y1="47724" x2="93073" y2="47724"/>
                        <a14:foregroundMark x1="96927" y1="47074" x2="96927" y2="4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9503" b="34257"/>
          <a:stretch/>
        </p:blipFill>
        <p:spPr>
          <a:xfrm rot="16200000">
            <a:off x="3967795" y="8826387"/>
            <a:ext cx="4331571" cy="394798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2BECD30-A0E2-4A8A-B363-8DEFA1B08721}"/>
              </a:ext>
            </a:extLst>
          </p:cNvPr>
          <p:cNvSpPr/>
          <p:nvPr/>
        </p:nvSpPr>
        <p:spPr>
          <a:xfrm>
            <a:off x="10985498" y="-4420099"/>
            <a:ext cx="824807" cy="4282093"/>
          </a:xfrm>
          <a:custGeom>
            <a:avLst/>
            <a:gdLst>
              <a:gd name="connsiteX0" fmla="*/ 442688 w 824807"/>
              <a:gd name="connsiteY0" fmla="*/ 0 h 4282093"/>
              <a:gd name="connsiteX1" fmla="*/ 500050 w 824807"/>
              <a:gd name="connsiteY1" fmla="*/ 44015 h 4282093"/>
              <a:gd name="connsiteX2" fmla="*/ 812135 w 824807"/>
              <a:gd name="connsiteY2" fmla="*/ 584563 h 4282093"/>
              <a:gd name="connsiteX3" fmla="*/ 777558 w 824807"/>
              <a:gd name="connsiteY3" fmla="*/ 713608 h 4282093"/>
              <a:gd name="connsiteX4" fmla="*/ 648512 w 824807"/>
              <a:gd name="connsiteY4" fmla="*/ 679031 h 4282093"/>
              <a:gd name="connsiteX5" fmla="*/ 525742 w 824807"/>
              <a:gd name="connsiteY5" fmla="*/ 466386 h 4282093"/>
              <a:gd name="connsiteX6" fmla="*/ 525741 w 824807"/>
              <a:gd name="connsiteY6" fmla="*/ 4166694 h 4282093"/>
              <a:gd name="connsiteX7" fmla="*/ 410342 w 824807"/>
              <a:gd name="connsiteY7" fmla="*/ 4282093 h 4282093"/>
              <a:gd name="connsiteX8" fmla="*/ 410343 w 824807"/>
              <a:gd name="connsiteY8" fmla="*/ 4282092 h 4282093"/>
              <a:gd name="connsiteX9" fmla="*/ 294944 w 824807"/>
              <a:gd name="connsiteY9" fmla="*/ 4166693 h 4282093"/>
              <a:gd name="connsiteX10" fmla="*/ 294944 w 824807"/>
              <a:gd name="connsiteY10" fmla="*/ 473524 h 4282093"/>
              <a:gd name="connsiteX11" fmla="*/ 176295 w 824807"/>
              <a:gd name="connsiteY11" fmla="*/ 679031 h 4282093"/>
              <a:gd name="connsiteX12" fmla="*/ 47249 w 824807"/>
              <a:gd name="connsiteY12" fmla="*/ 713608 h 4282093"/>
              <a:gd name="connsiteX13" fmla="*/ 12672 w 824807"/>
              <a:gd name="connsiteY13" fmla="*/ 584563 h 4282093"/>
              <a:gd name="connsiteX14" fmla="*/ 324757 w 824807"/>
              <a:gd name="connsiteY14" fmla="*/ 44015 h 4282093"/>
              <a:gd name="connsiteX15" fmla="*/ 382119 w 824807"/>
              <a:gd name="connsiteY15" fmla="*/ 0 h 4282093"/>
              <a:gd name="connsiteX16" fmla="*/ 412403 w 824807"/>
              <a:gd name="connsiteY16" fmla="*/ 3987 h 42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4807" h="4282093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568B2F9F-2F30-4D5D-B33D-356C27584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207430" y="571415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D41EE83D-8AF4-493F-9DF4-73F8D352A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>
            <a:off x="7812131" y="922945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FD9A938F-EADC-41A2-8D4A-5E01D86F7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19158396">
            <a:off x="2982885" y="203730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9C5DE8EB-A7E1-4363-A7C4-FF50F88E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0"/>
            <a:ext cx="12192000" cy="2667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07A31D-23F3-412D-BAD3-46750241A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370"/>
            <a:ext cx="12192000" cy="4395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512" y="1713733"/>
            <a:ext cx="4048526" cy="30363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47" y="5309516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2743" y="1784255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  <a:noFill/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endPara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66428" cy="1927930"/>
            <a:chOff x="-2312095" y="2265304"/>
            <a:chExt cx="2149821" cy="1445947"/>
          </a:xfrm>
          <a:noFill/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59122" y="2667001"/>
              <a:ext cx="1196848" cy="1044250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841158"/>
            <a:chOff x="-2312095" y="2265304"/>
            <a:chExt cx="2133600" cy="1380868"/>
          </a:xfrm>
          <a:noFill/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358723" y="2667001"/>
              <a:ext cx="1121189" cy="979171"/>
            </a:xfrm>
            <a:prstGeom prst="rect">
              <a:avLst/>
            </a:prstGeom>
            <a:grpFill/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067084" y="5156201"/>
            <a:ext cx="3076121" cy="1854198"/>
            <a:chOff x="-2381013" y="2255524"/>
            <a:chExt cx="2307091" cy="1390647"/>
          </a:xfrm>
          <a:noFill/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81013" y="225552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456280" y="2667001"/>
              <a:ext cx="1382358" cy="979170"/>
            </a:xfrm>
            <a:prstGeom prst="rect">
              <a:avLst/>
            </a:prstGeom>
            <a:grpFill/>
          </p:spPr>
        </p:pic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2145267-B001-495A-B5B8-7BC8A0EF206E}"/>
              </a:ext>
            </a:extLst>
          </p:cNvPr>
          <p:cNvSpPr/>
          <p:nvPr/>
        </p:nvSpPr>
        <p:spPr>
          <a:xfrm>
            <a:off x="5882385" y="1418890"/>
            <a:ext cx="438301" cy="449876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0F54986-0CFB-476F-8D39-E2AA68E904C7}"/>
              </a:ext>
            </a:extLst>
          </p:cNvPr>
          <p:cNvSpPr/>
          <p:nvPr/>
        </p:nvSpPr>
        <p:spPr>
          <a:xfrm>
            <a:off x="1916589" y="1418891"/>
            <a:ext cx="438301" cy="449876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47F578A-A1C7-4541-B04F-73EC1C139BD0}"/>
              </a:ext>
            </a:extLst>
          </p:cNvPr>
          <p:cNvSpPr/>
          <p:nvPr/>
        </p:nvSpPr>
        <p:spPr>
          <a:xfrm>
            <a:off x="7597656" y="3348308"/>
            <a:ext cx="3535692" cy="76840"/>
          </a:xfrm>
          <a:prstGeom prst="roundRect">
            <a:avLst>
              <a:gd name="adj" fmla="val 11053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B64308-5D64-407F-973A-C512316DFFDC}"/>
              </a:ext>
            </a:extLst>
          </p:cNvPr>
          <p:cNvSpPr txBox="1"/>
          <p:nvPr/>
        </p:nvSpPr>
        <p:spPr>
          <a:xfrm rot="900000">
            <a:off x="1236055" y="3086042"/>
            <a:ext cx="179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noFill/>
                <a:latin typeface="Montserrat" panose="00000500000000000000" pitchFamily="2" charset="0"/>
              </a:rPr>
              <a:t>Content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D83F4B-6B5E-4DE4-9A87-E57A123D283C}"/>
              </a:ext>
            </a:extLst>
          </p:cNvPr>
          <p:cNvSpPr txBox="1"/>
          <p:nvPr/>
        </p:nvSpPr>
        <p:spPr>
          <a:xfrm rot="900000">
            <a:off x="5216915" y="3085482"/>
            <a:ext cx="179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noFill/>
                <a:latin typeface="Montserrat" panose="00000500000000000000" pitchFamily="2" charset="0"/>
              </a:rPr>
              <a:t>Content 2</a:t>
            </a:r>
          </a:p>
        </p:txBody>
      </p:sp>
      <p:sp>
        <p:nvSpPr>
          <p:cNvPr id="80" name="!!8">
            <a:extLst>
              <a:ext uri="{FF2B5EF4-FFF2-40B4-BE49-F238E27FC236}">
                <a16:creationId xmlns:a16="http://schemas.microsoft.com/office/drawing/2014/main" id="{730DD4C7-A550-44BA-AB50-837BB4CDE251}"/>
              </a:ext>
            </a:extLst>
          </p:cNvPr>
          <p:cNvSpPr/>
          <p:nvPr/>
        </p:nvSpPr>
        <p:spPr>
          <a:xfrm>
            <a:off x="12883768" y="3181596"/>
            <a:ext cx="228408" cy="449953"/>
          </a:xfrm>
          <a:prstGeom prst="roundRect">
            <a:avLst>
              <a:gd name="adj" fmla="val 28025"/>
            </a:avLst>
          </a:prstGeom>
          <a:solidFill>
            <a:srgbClr val="EF4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!!9">
            <a:extLst>
              <a:ext uri="{FF2B5EF4-FFF2-40B4-BE49-F238E27FC236}">
                <a16:creationId xmlns:a16="http://schemas.microsoft.com/office/drawing/2014/main" id="{730EAFFC-F6A7-4F93-B1DA-C14725273D33}"/>
              </a:ext>
            </a:extLst>
          </p:cNvPr>
          <p:cNvSpPr/>
          <p:nvPr/>
        </p:nvSpPr>
        <p:spPr>
          <a:xfrm>
            <a:off x="13355483" y="3181596"/>
            <a:ext cx="228408" cy="449953"/>
          </a:xfrm>
          <a:prstGeom prst="roundRect">
            <a:avLst>
              <a:gd name="adj" fmla="val 28025"/>
            </a:avLst>
          </a:prstGeom>
          <a:solidFill>
            <a:srgbClr val="EF4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!!10">
            <a:extLst>
              <a:ext uri="{FF2B5EF4-FFF2-40B4-BE49-F238E27FC236}">
                <a16:creationId xmlns:a16="http://schemas.microsoft.com/office/drawing/2014/main" id="{45BD7475-D3D0-4FC0-B4C4-4E6BEEE1972D}"/>
              </a:ext>
            </a:extLst>
          </p:cNvPr>
          <p:cNvSpPr/>
          <p:nvPr/>
        </p:nvSpPr>
        <p:spPr>
          <a:xfrm>
            <a:off x="13827198" y="3181596"/>
            <a:ext cx="228408" cy="449953"/>
          </a:xfrm>
          <a:prstGeom prst="roundRect">
            <a:avLst>
              <a:gd name="adj" fmla="val 28025"/>
            </a:avLst>
          </a:prstGeom>
          <a:solidFill>
            <a:srgbClr val="EF4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5C902-B785-485D-88E6-657CEE47A6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22" y="2912116"/>
            <a:ext cx="1490825" cy="841695"/>
          </a:xfrm>
          <a:prstGeom prst="rect">
            <a:avLst/>
          </a:prstGeom>
        </p:spPr>
      </p:pic>
      <p:sp>
        <p:nvSpPr>
          <p:cNvPr id="66" name="!!4">
            <a:extLst>
              <a:ext uri="{FF2B5EF4-FFF2-40B4-BE49-F238E27FC236}">
                <a16:creationId xmlns:a16="http://schemas.microsoft.com/office/drawing/2014/main" id="{B4D97801-A9A7-4F80-83A7-9E7A126FD2E2}"/>
              </a:ext>
            </a:extLst>
          </p:cNvPr>
          <p:cNvSpPr/>
          <p:nvPr/>
        </p:nvSpPr>
        <p:spPr>
          <a:xfrm>
            <a:off x="906244" y="1025459"/>
            <a:ext cx="9640881" cy="5212180"/>
          </a:xfrm>
          <a:prstGeom prst="roundRect">
            <a:avLst>
              <a:gd name="adj" fmla="val 50000"/>
            </a:avLst>
          </a:prstGeom>
          <a:solidFill>
            <a:srgbClr val="FFD166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CA7BC2-0F97-4505-B73F-993FEC67FEFF}"/>
              </a:ext>
            </a:extLst>
          </p:cNvPr>
          <p:cNvSpPr txBox="1"/>
          <p:nvPr/>
        </p:nvSpPr>
        <p:spPr>
          <a:xfrm>
            <a:off x="-300481" y="1819621"/>
            <a:ext cx="850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D166">
                    <a:lumMod val="50000"/>
                  </a:srgbClr>
                </a:solidFill>
                <a:latin typeface="Montserrat" panose="00000500000000000000" pitchFamily="2" charset="0"/>
              </a:rPr>
              <a:t>Trò chơi </a:t>
            </a:r>
          </a:p>
          <a:p>
            <a:pPr algn="ctr"/>
            <a:r>
              <a:rPr lang="en-US" sz="8000" b="1">
                <a:solidFill>
                  <a:srgbClr val="FFD166">
                    <a:lumMod val="50000"/>
                  </a:srgbClr>
                </a:solidFill>
                <a:latin typeface="Montserrat" panose="00000500000000000000" pitchFamily="2" charset="0"/>
              </a:rPr>
              <a:t>Câu cá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4D4B560-EAC5-46A0-A15A-FF5771AE880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0" t="9865" b="20108"/>
          <a:stretch/>
        </p:blipFill>
        <p:spPr>
          <a:xfrm>
            <a:off x="7340756" y="848564"/>
            <a:ext cx="4289598" cy="28376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1E5E18A-BC0B-4A04-859D-428B74FC5F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289" flipH="1">
            <a:off x="8135315" y="796949"/>
            <a:ext cx="1611748" cy="10053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3173522-D56A-4EBC-8A2A-3AF3040B36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59" b="89773" l="6643" r="89860">
                        <a14:foregroundMark x1="9790" y1="58523" x2="9790" y2="58523"/>
                        <a14:foregroundMark x1="6643" y1="59659" x2="6643" y2="59659"/>
                        <a14:foregroundMark x1="13986" y1="55114" x2="13986" y2="55114"/>
                        <a14:foregroundMark x1="80420" y1="53977" x2="80420" y2="53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446" y="1837604"/>
            <a:ext cx="5549741" cy="34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1028 2.22222E-6 L 0.01028 0.33032 L 2.5E-6 0.33032 L 2.5E-6 2.22222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951D69E-358E-4D09-9C99-86BAE751D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0"/>
            <a:ext cx="12192000" cy="2667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9AAAA2-782F-412F-9BD7-F4991A741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370"/>
            <a:ext cx="12192000" cy="43954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63" y="534290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r="56051"/>
          <a:stretch/>
        </p:blipFill>
        <p:spPr>
          <a:xfrm>
            <a:off x="5267341" y="-61988"/>
            <a:ext cx="2128836" cy="35926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/>
          <a:stretch/>
        </p:blipFill>
        <p:spPr>
          <a:xfrm>
            <a:off x="6023119" y="121545"/>
            <a:ext cx="3602133" cy="339634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008525" y="279540"/>
            <a:ext cx="3821884" cy="733329"/>
            <a:chOff x="-2602644" y="2259825"/>
            <a:chExt cx="2866413" cy="549997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602644" y="2259825"/>
              <a:ext cx="1554480" cy="274320"/>
            </a:xfrm>
            <a:prstGeom prst="wedgeRoundRectCallout">
              <a:avLst>
                <a:gd name="adj1" fmla="val 80752"/>
                <a:gd name="adj2" fmla="val 52358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117</a:t>
              </a:r>
              <a:endParaRPr lang="vi-VN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931">
              <a:off x="-469234" y="2352622"/>
              <a:ext cx="733003" cy="45720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0600676-08A0-4767-A1E6-31CEB76D1B8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59" b="89773" l="6643" r="89860">
                        <a14:foregroundMark x1="9790" y1="58523" x2="9790" y2="58523"/>
                        <a14:foregroundMark x1="6643" y1="59659" x2="6643" y2="59659"/>
                        <a14:foregroundMark x1="13986" y1="55114" x2="13986" y2="55114"/>
                        <a14:foregroundMark x1="80420" y1="53977" x2="80420" y2="53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0" b="24709"/>
          <a:stretch/>
        </p:blipFill>
        <p:spPr>
          <a:xfrm flipH="1">
            <a:off x="4881117" y="2014562"/>
            <a:ext cx="5549741" cy="1717187"/>
          </a:xfrm>
          <a:prstGeom prst="rect">
            <a:avLst/>
          </a:prstGeom>
        </p:spPr>
      </p:pic>
      <p:sp>
        <p:nvSpPr>
          <p:cNvPr id="41" name="!!4">
            <a:extLst>
              <a:ext uri="{FF2B5EF4-FFF2-40B4-BE49-F238E27FC236}">
                <a16:creationId xmlns:a16="http://schemas.microsoft.com/office/drawing/2014/main" id="{39E7F363-E789-44E9-AEFF-4A799E1AFD25}"/>
              </a:ext>
            </a:extLst>
          </p:cNvPr>
          <p:cNvSpPr/>
          <p:nvPr/>
        </p:nvSpPr>
        <p:spPr>
          <a:xfrm>
            <a:off x="201928" y="36517"/>
            <a:ext cx="5395929" cy="2229475"/>
          </a:xfrm>
          <a:prstGeom prst="roundRect">
            <a:avLst>
              <a:gd name="adj" fmla="val 21632"/>
            </a:avLst>
          </a:prstGeom>
          <a:solidFill>
            <a:srgbClr val="FFD166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561B50-2B74-422F-AF56-A7D2E4691D88}"/>
              </a:ext>
            </a:extLst>
          </p:cNvPr>
          <p:cNvSpPr txBox="1"/>
          <p:nvPr/>
        </p:nvSpPr>
        <p:spPr>
          <a:xfrm>
            <a:off x="290538" y="462421"/>
            <a:ext cx="53864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atin typeface="Tahoma" panose="020B0604030504040204" pitchFamily="34" charset="0"/>
              </a:rPr>
              <a:t>Số nào chia hết cho 9?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117</a:t>
              </a:r>
              <a:endParaRPr lang="vi-VN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429000"/>
            <a:ext cx="2844800" cy="1804506"/>
            <a:chOff x="-2312095" y="2265304"/>
            <a:chExt cx="2133600" cy="135337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A.991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358722" y="2667002"/>
              <a:ext cx="1089711" cy="95168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61"/>
            <a:chOff x="-2312095" y="2265303"/>
            <a:chExt cx="2133600" cy="1133220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3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D.125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359122" y="2379361"/>
              <a:ext cx="1168095" cy="101916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1868150" y="5156200"/>
            <a:ext cx="3275055" cy="1995110"/>
            <a:chOff x="-2381013" y="2255524"/>
            <a:chExt cx="2456291" cy="1496331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81013" y="225552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479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456280" y="2667002"/>
              <a:ext cx="1531558" cy="1084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59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3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CEA818C-CD6E-4BBC-8FDC-5D115D9AE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0"/>
            <a:ext cx="12192000" cy="2667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1CADC2-841D-42AC-AC8D-5346F9498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370"/>
            <a:ext cx="12192000" cy="43954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33" y="5398939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423" y="-567347"/>
            <a:ext cx="2609319" cy="4421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857" y="-247544"/>
            <a:ext cx="4346688" cy="40865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694775" y="268124"/>
            <a:ext cx="4348708" cy="963125"/>
            <a:chOff x="-3005187" y="2152075"/>
            <a:chExt cx="3261531" cy="722344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3005187" y="2297797"/>
              <a:ext cx="1554480" cy="274320"/>
            </a:xfrm>
            <a:prstGeom prst="wedgeRoundRectCallout">
              <a:avLst>
                <a:gd name="adj1" fmla="val 97295"/>
                <a:gd name="adj2" fmla="val -10141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9190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0515" flipH="1">
              <a:off x="-763435" y="2152075"/>
              <a:ext cx="1019779" cy="722344"/>
            </a:xfrm>
            <a:prstGeom prst="rect">
              <a:avLst/>
            </a:prstGeom>
          </p:spPr>
        </p:pic>
      </p:grpSp>
      <p:sp>
        <p:nvSpPr>
          <p:cNvPr id="42" name="!!4">
            <a:extLst>
              <a:ext uri="{FF2B5EF4-FFF2-40B4-BE49-F238E27FC236}">
                <a16:creationId xmlns:a16="http://schemas.microsoft.com/office/drawing/2014/main" id="{CAC2C31D-23C3-4995-8D80-49B0865DDCCB}"/>
              </a:ext>
            </a:extLst>
          </p:cNvPr>
          <p:cNvSpPr/>
          <p:nvPr/>
        </p:nvSpPr>
        <p:spPr>
          <a:xfrm>
            <a:off x="201928" y="36517"/>
            <a:ext cx="5395929" cy="2229475"/>
          </a:xfrm>
          <a:prstGeom prst="roundRect">
            <a:avLst>
              <a:gd name="adj" fmla="val 21632"/>
            </a:avLst>
          </a:prstGeom>
          <a:solidFill>
            <a:srgbClr val="FFD166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AAD99-3EDE-42C9-A239-FC05CCB9BA61}"/>
              </a:ext>
            </a:extLst>
          </p:cNvPr>
          <p:cNvSpPr txBox="1"/>
          <p:nvPr/>
        </p:nvSpPr>
        <p:spPr>
          <a:xfrm>
            <a:off x="290538" y="462421"/>
            <a:ext cx="53864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4800" b="1">
                <a:latin typeface="Tahoma" panose="020B0604030504040204" pitchFamily="34" charset="0"/>
              </a:rPr>
              <a:t>Số nào không chia hết cho 9?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B53821-A485-454E-885B-5A44D4809E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59" b="89773" l="6643" r="89860">
                        <a14:foregroundMark x1="9790" y1="58523" x2="9790" y2="58523"/>
                        <a14:foregroundMark x1="6643" y1="59659" x2="6643" y2="59659"/>
                        <a14:foregroundMark x1="13986" y1="55114" x2="13986" y2="55114"/>
                        <a14:foregroundMark x1="80420" y1="53977" x2="80420" y2="53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58" b="21199"/>
          <a:stretch/>
        </p:blipFill>
        <p:spPr>
          <a:xfrm flipH="1">
            <a:off x="4520040" y="2390991"/>
            <a:ext cx="5549741" cy="15792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1747769" y="5143841"/>
            <a:ext cx="3289031" cy="2057056"/>
            <a:chOff x="-2312095" y="2265304"/>
            <a:chExt cx="2466773" cy="154279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9190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456280" y="2667001"/>
              <a:ext cx="1610958" cy="114109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961475" y="3583859"/>
            <a:ext cx="2844800" cy="1956259"/>
            <a:chOff x="-2312095" y="2265304"/>
            <a:chExt cx="2133600" cy="1467194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5553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566747" y="2581563"/>
              <a:ext cx="1317865" cy="115093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0"/>
            <a:ext cx="2844800" cy="1697897"/>
            <a:chOff x="-2312095" y="2265304"/>
            <a:chExt cx="2133600" cy="1273423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1269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727266" y="2666240"/>
              <a:ext cx="1545367" cy="87248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6111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8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C692AB1-2EED-481F-835E-357FFB7C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0"/>
            <a:ext cx="12192000" cy="2667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F60026-A2C1-4D94-AF07-F6FB3DDA9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370"/>
            <a:ext cx="12192000" cy="43954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41" y="532986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395" y="-248210"/>
            <a:ext cx="2279549" cy="3862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227" y="81146"/>
            <a:ext cx="3701145" cy="347959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89637" y="332789"/>
            <a:ext cx="2901411" cy="941578"/>
            <a:chOff x="-2365861" y="2200575"/>
            <a:chExt cx="2176058" cy="706184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365861" y="2225211"/>
              <a:ext cx="925264" cy="251555"/>
            </a:xfrm>
            <a:prstGeom prst="wedgeRoundRectCallout">
              <a:avLst>
                <a:gd name="adj1" fmla="val 91673"/>
                <a:gd name="adj2" fmla="val 47197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6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13421">
              <a:off x="-999181" y="2200575"/>
              <a:ext cx="809378" cy="706184"/>
            </a:xfrm>
            <a:prstGeom prst="rect">
              <a:avLst/>
            </a:prstGeom>
          </p:spPr>
        </p:pic>
      </p:grpSp>
      <p:sp>
        <p:nvSpPr>
          <p:cNvPr id="41" name="!!4">
            <a:extLst>
              <a:ext uri="{FF2B5EF4-FFF2-40B4-BE49-F238E27FC236}">
                <a16:creationId xmlns:a16="http://schemas.microsoft.com/office/drawing/2014/main" id="{35A643EB-182B-4B75-B175-3AB1A3D79B24}"/>
              </a:ext>
            </a:extLst>
          </p:cNvPr>
          <p:cNvSpPr/>
          <p:nvPr/>
        </p:nvSpPr>
        <p:spPr>
          <a:xfrm>
            <a:off x="201928" y="36517"/>
            <a:ext cx="6054623" cy="2594358"/>
          </a:xfrm>
          <a:prstGeom prst="roundRect">
            <a:avLst>
              <a:gd name="adj" fmla="val 21632"/>
            </a:avLst>
          </a:prstGeom>
          <a:solidFill>
            <a:srgbClr val="FFD166">
              <a:lumMod val="60000"/>
              <a:lumOff val="4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356983-48EC-409C-A4F9-53EC1C5163C5}"/>
              </a:ext>
            </a:extLst>
          </p:cNvPr>
          <p:cNvSpPr txBox="1"/>
          <p:nvPr/>
        </p:nvSpPr>
        <p:spPr>
          <a:xfrm>
            <a:off x="290538" y="403427"/>
            <a:ext cx="5966013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</a:rPr>
              <a:t>Điền vào ô trống để được số chia hết cho 9:</a:t>
            </a:r>
          </a:p>
          <a:p>
            <a:pPr algn="ctr"/>
            <a:r>
              <a:rPr lang="en-US" sz="4000">
                <a:latin typeface="Tahoma" panose="020B0604030504040204" pitchFamily="34" charset="0"/>
              </a:rPr>
              <a:t>4</a:t>
            </a:r>
            <a:r>
              <a:rPr lang="en-US" sz="6000">
                <a:latin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en-US" sz="4000">
                <a:latin typeface="Tahoma" panose="020B0604030504040204" pitchFamily="34" charset="0"/>
                <a:sym typeface="Wingdings" panose="05000000000000000000" pitchFamily="2" charset="2"/>
              </a:rPr>
              <a:t>8</a:t>
            </a:r>
            <a:endParaRPr lang="en-US" sz="4000">
              <a:latin typeface="Tahom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2B71AE-6B2B-4D5E-AD54-6485B8C8FF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59" b="89773" l="6643" r="89860">
                        <a14:foregroundMark x1="9790" y1="58523" x2="9790" y2="58523"/>
                        <a14:foregroundMark x1="6643" y1="59659" x2="6643" y2="59659"/>
                        <a14:foregroundMark x1="13986" y1="55114" x2="13986" y2="55114"/>
                        <a14:foregroundMark x1="80420" y1="53977" x2="80420" y2="53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88" b="26966"/>
          <a:stretch/>
        </p:blipFill>
        <p:spPr>
          <a:xfrm flipH="1">
            <a:off x="5054352" y="1939300"/>
            <a:ext cx="5549741" cy="16443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2023611"/>
            <a:chOff x="-2312095" y="2265304"/>
            <a:chExt cx="2133600" cy="151770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6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71067" y="2735264"/>
              <a:ext cx="1200857" cy="104774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8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0"/>
            <a:ext cx="2844800" cy="1589261"/>
            <a:chOff x="-2312095" y="2265304"/>
            <a:chExt cx="2133600" cy="1191946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7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526316" y="2701688"/>
              <a:ext cx="1338266" cy="75556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1789679" y="5143842"/>
            <a:ext cx="3247121" cy="2027371"/>
            <a:chOff x="-2312095" y="2265304"/>
            <a:chExt cx="2435341" cy="1520528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9</a:t>
              </a:r>
              <a:endParaRPr lang="vi-VN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456280" y="2667001"/>
              <a:ext cx="1579526" cy="1118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7284E-6 L 0.01024 -1.7284E-6 L 0.01024 0.33025 L 2.77778E-6 0.33025 L 2.77778E-6 -1.7284E-6 Z " pathEditMode="relative" rAng="0" ptsTypes="AAAAA">
                                          <p:cBhvr>
                                            <p:cTn id="6" dur="2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08642E-6 L 0.53923 -3.08642E-6 L 0.53923 0.0179 L 4.72222E-6 0.0179 L 4.72222E-6 -3.08642E-6 Z " pathEditMode="relative" rAng="0" ptsTypes="AAAAA">
                                          <p:cBhvr>
                                            <p:cTn id="8" dur="45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2" y="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7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3.58025E-6 L 0.01024 -3.58025E-6 L 0.01024 0.33025 L 3.61111E-6 0.33025 L 3.61111E-6 -3.58025E-6 Z " pathEditMode="relative" rAng="0" ptsTypes="AAAAA">
                                          <p:cBhvr>
                                            <p:cTn id="10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" y="1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6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yee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77629" y="-775930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0" y="-8255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006BB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" name="TextBox 618">
            <a:extLst>
              <a:ext uri="{FF2B5EF4-FFF2-40B4-BE49-F238E27FC236}">
                <a16:creationId xmlns:a16="http://schemas.microsoft.com/office/drawing/2014/main" id="{1827DA6B-EB6F-433C-856E-8BE9D585FEB9}"/>
              </a:ext>
            </a:extLst>
          </p:cNvPr>
          <p:cNvSpPr txBox="1"/>
          <p:nvPr/>
        </p:nvSpPr>
        <p:spPr>
          <a:xfrm>
            <a:off x="2020934" y="2049296"/>
            <a:ext cx="7263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aprica Script" pitchFamily="2" charset="0"/>
                <a:ea typeface="+mn-ea"/>
                <a:cs typeface="+mn-cs"/>
              </a:rPr>
              <a:t>Dặn</a:t>
            </a:r>
            <a:r>
              <a:rPr kumimoji="0" lang="en-US" sz="8800" b="1" i="0" u="none" strike="noStrike" kern="1200" cap="none" spc="30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aprica Script" pitchFamily="2" charset="0"/>
                <a:ea typeface="+mn-ea"/>
                <a:cs typeface="+mn-cs"/>
              </a:rPr>
              <a:t> dò</a:t>
            </a:r>
            <a:endParaRPr kumimoji="0" lang="en-US" sz="8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96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1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4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5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77629" y="-775930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0" y="-8255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006BB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" name="TextBox 618">
            <a:extLst>
              <a:ext uri="{FF2B5EF4-FFF2-40B4-BE49-F238E27FC236}">
                <a16:creationId xmlns:a16="http://schemas.microsoft.com/office/drawing/2014/main" id="{1827DA6B-EB6F-433C-856E-8BE9D585FEB9}"/>
              </a:ext>
            </a:extLst>
          </p:cNvPr>
          <p:cNvSpPr txBox="1"/>
          <p:nvPr/>
        </p:nvSpPr>
        <p:spPr>
          <a:xfrm>
            <a:off x="2020934" y="2049296"/>
            <a:ext cx="7263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spc="300">
                <a:solidFill>
                  <a:prstClr val="white"/>
                </a:solidFill>
                <a:latin typeface="SVN-Caprica Script" pitchFamily="2" charset="0"/>
              </a:rPr>
              <a:t>KHÁM PHÁ</a:t>
            </a:r>
            <a:endParaRPr kumimoji="0" lang="en-US" sz="8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4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1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4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5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6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4CE07FA-D6B7-4643-884E-84E0B0693643}"/>
              </a:ext>
            </a:extLst>
          </p:cNvPr>
          <p:cNvSpPr/>
          <p:nvPr/>
        </p:nvSpPr>
        <p:spPr>
          <a:xfrm>
            <a:off x="322192" y="220880"/>
            <a:ext cx="11547616" cy="6416240"/>
          </a:xfrm>
          <a:prstGeom prst="roundRect">
            <a:avLst>
              <a:gd name="adj" fmla="val 105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D4A5C2-1B3F-41AC-B687-5B914CD35597}"/>
              </a:ext>
            </a:extLst>
          </p:cNvPr>
          <p:cNvSpPr/>
          <p:nvPr/>
        </p:nvSpPr>
        <p:spPr>
          <a:xfrm>
            <a:off x="322192" y="220880"/>
            <a:ext cx="11547616" cy="6416240"/>
          </a:xfrm>
          <a:prstGeom prst="roundRect">
            <a:avLst>
              <a:gd name="adj" fmla="val 105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746263" y="406825"/>
            <a:ext cx="44255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Chia hết cho 9 </a:t>
            </a:r>
          </a:p>
        </p:txBody>
      </p:sp>
      <p:sp>
        <p:nvSpPr>
          <p:cNvPr id="19" name="Bao">
            <a:extLst>
              <a:ext uri="{FF2B5EF4-FFF2-40B4-BE49-F238E27FC236}">
                <a16:creationId xmlns:a16="http://schemas.microsoft.com/office/drawing/2014/main" id="{9BB386F8-1E91-4358-9C7D-8FA463469EF3}"/>
              </a:ext>
            </a:extLst>
          </p:cNvPr>
          <p:cNvSpPr/>
          <p:nvPr/>
        </p:nvSpPr>
        <p:spPr>
          <a:xfrm>
            <a:off x="673040" y="1078929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72 : 9 = 8</a:t>
            </a:r>
          </a:p>
        </p:txBody>
      </p:sp>
      <p:sp>
        <p:nvSpPr>
          <p:cNvPr id="32" name="!!TextBox 31">
            <a:extLst>
              <a:ext uri="{FF2B5EF4-FFF2-40B4-BE49-F238E27FC236}">
                <a16:creationId xmlns:a16="http://schemas.microsoft.com/office/drawing/2014/main" id="{01C310A8-976A-4A39-A2A6-DE01342EBA29}"/>
              </a:ext>
            </a:extLst>
          </p:cNvPr>
          <p:cNvSpPr txBox="1"/>
          <p:nvPr/>
        </p:nvSpPr>
        <p:spPr>
          <a:xfrm>
            <a:off x="6339017" y="406825"/>
            <a:ext cx="55307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Không chia hết cho 9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F00428-FD3A-485C-8344-AD8D672053C7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6096000" y="220880"/>
            <a:ext cx="0" cy="6416240"/>
          </a:xfrm>
          <a:prstGeom prst="line">
            <a:avLst/>
          </a:prstGeom>
          <a:ln w="57150">
            <a:solidFill>
              <a:srgbClr val="004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ao">
            <a:extLst>
              <a:ext uri="{FF2B5EF4-FFF2-40B4-BE49-F238E27FC236}">
                <a16:creationId xmlns:a16="http://schemas.microsoft.com/office/drawing/2014/main" id="{0E55260D-B7A0-4FBE-B747-5B0C44E7E1AA}"/>
              </a:ext>
            </a:extLst>
          </p:cNvPr>
          <p:cNvSpPr/>
          <p:nvPr/>
        </p:nvSpPr>
        <p:spPr>
          <a:xfrm>
            <a:off x="918463" y="1628284"/>
            <a:ext cx="4572000" cy="676865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657 : 9 = 73</a:t>
            </a:r>
          </a:p>
        </p:txBody>
      </p:sp>
      <p:sp>
        <p:nvSpPr>
          <p:cNvPr id="18" name="Bao">
            <a:extLst>
              <a:ext uri="{FF2B5EF4-FFF2-40B4-BE49-F238E27FC236}">
                <a16:creationId xmlns:a16="http://schemas.microsoft.com/office/drawing/2014/main" id="{1454C26B-0F27-4ED7-8EAF-F08C5E3E3FE5}"/>
              </a:ext>
            </a:extLst>
          </p:cNvPr>
          <p:cNvSpPr/>
          <p:nvPr/>
        </p:nvSpPr>
        <p:spPr>
          <a:xfrm>
            <a:off x="6704112" y="1078929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182 : 9 = 20 (dư 2)</a:t>
            </a:r>
          </a:p>
        </p:txBody>
      </p:sp>
      <p:sp>
        <p:nvSpPr>
          <p:cNvPr id="20" name="Bao">
            <a:extLst>
              <a:ext uri="{FF2B5EF4-FFF2-40B4-BE49-F238E27FC236}">
                <a16:creationId xmlns:a16="http://schemas.microsoft.com/office/drawing/2014/main" id="{64CFE791-F9C3-4320-976F-65EB088D3B0E}"/>
              </a:ext>
            </a:extLst>
          </p:cNvPr>
          <p:cNvSpPr/>
          <p:nvPr/>
        </p:nvSpPr>
        <p:spPr>
          <a:xfrm>
            <a:off x="6718361" y="1666207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</a:rPr>
              <a:t>451 : 9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Tahoma" panose="020B0604030504040204" pitchFamily="34" charset="0"/>
              </a:rPr>
              <a:t>= 50 (dư 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617FAF-2EAD-460B-9EEC-E6C3228DECE7}"/>
              </a:ext>
            </a:extLst>
          </p:cNvPr>
          <p:cNvSpPr txBox="1"/>
          <p:nvPr/>
        </p:nvSpPr>
        <p:spPr>
          <a:xfrm>
            <a:off x="569260" y="2291923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Các số chia hết cho 9 có điểm gì giống nhau?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1905A9-A507-4339-9400-1BE6C4EBDD3D}"/>
              </a:ext>
            </a:extLst>
          </p:cNvPr>
          <p:cNvSpPr txBox="1"/>
          <p:nvPr/>
        </p:nvSpPr>
        <p:spPr>
          <a:xfrm>
            <a:off x="322192" y="2196934"/>
            <a:ext cx="14985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latin typeface="Tahoma" panose="020B0604030504040204" pitchFamily="34" charset="0"/>
              </a:rPr>
              <a:t>Ta thấy: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2B4E18-FD89-4130-B386-35994B0B5BF2}"/>
              </a:ext>
            </a:extLst>
          </p:cNvPr>
          <p:cNvSpPr txBox="1"/>
          <p:nvPr/>
        </p:nvSpPr>
        <p:spPr>
          <a:xfrm>
            <a:off x="758932" y="1147991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Điểm giống nhau của các số chia hết cho 9:</a:t>
            </a:r>
          </a:p>
        </p:txBody>
      </p:sp>
      <p:sp>
        <p:nvSpPr>
          <p:cNvPr id="14" name="Bao">
            <a:extLst>
              <a:ext uri="{FF2B5EF4-FFF2-40B4-BE49-F238E27FC236}">
                <a16:creationId xmlns:a16="http://schemas.microsoft.com/office/drawing/2014/main" id="{7B3E9E95-6DC6-4ADF-B92F-A3FDA72DDE9D}"/>
              </a:ext>
            </a:extLst>
          </p:cNvPr>
          <p:cNvSpPr/>
          <p:nvPr/>
        </p:nvSpPr>
        <p:spPr>
          <a:xfrm>
            <a:off x="1280984" y="2568965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 có: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7 + 2 = 9</a:t>
            </a:r>
          </a:p>
        </p:txBody>
      </p:sp>
      <p:sp>
        <p:nvSpPr>
          <p:cNvPr id="15" name="Bao">
            <a:extLst>
              <a:ext uri="{FF2B5EF4-FFF2-40B4-BE49-F238E27FC236}">
                <a16:creationId xmlns:a16="http://schemas.microsoft.com/office/drawing/2014/main" id="{5C39BB82-AD97-4B31-B803-E6031C52CBFD}"/>
              </a:ext>
            </a:extLst>
          </p:cNvPr>
          <p:cNvSpPr/>
          <p:nvPr/>
        </p:nvSpPr>
        <p:spPr>
          <a:xfrm>
            <a:off x="2450823" y="3036095"/>
            <a:ext cx="340216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9 : 9 = 1</a:t>
            </a:r>
          </a:p>
        </p:txBody>
      </p:sp>
      <p:sp>
        <p:nvSpPr>
          <p:cNvPr id="16" name="Bao">
            <a:extLst>
              <a:ext uri="{FF2B5EF4-FFF2-40B4-BE49-F238E27FC236}">
                <a16:creationId xmlns:a16="http://schemas.microsoft.com/office/drawing/2014/main" id="{2CCDF6DA-8F62-42DD-A870-1A96EB5C9511}"/>
              </a:ext>
            </a:extLst>
          </p:cNvPr>
          <p:cNvSpPr/>
          <p:nvPr/>
        </p:nvSpPr>
        <p:spPr>
          <a:xfrm>
            <a:off x="1465196" y="3970356"/>
            <a:ext cx="487382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 có: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 +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5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+ 7 = 18</a:t>
            </a:r>
          </a:p>
        </p:txBody>
      </p:sp>
      <p:sp>
        <p:nvSpPr>
          <p:cNvPr id="21" name="Bao">
            <a:extLst>
              <a:ext uri="{FF2B5EF4-FFF2-40B4-BE49-F238E27FC236}">
                <a16:creationId xmlns:a16="http://schemas.microsoft.com/office/drawing/2014/main" id="{F08B87C3-346F-43A8-A592-98C3845C7BB0}"/>
              </a:ext>
            </a:extLst>
          </p:cNvPr>
          <p:cNvSpPr/>
          <p:nvPr/>
        </p:nvSpPr>
        <p:spPr>
          <a:xfrm>
            <a:off x="2322107" y="4437488"/>
            <a:ext cx="340216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</a:rPr>
              <a:t>18 : 9 = 2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2" name="Bao">
            <a:extLst>
              <a:ext uri="{FF2B5EF4-FFF2-40B4-BE49-F238E27FC236}">
                <a16:creationId xmlns:a16="http://schemas.microsoft.com/office/drawing/2014/main" id="{9666A026-7B8B-4A8E-B774-8333AE7C6721}"/>
              </a:ext>
            </a:extLst>
          </p:cNvPr>
          <p:cNvSpPr/>
          <p:nvPr/>
        </p:nvSpPr>
        <p:spPr>
          <a:xfrm>
            <a:off x="746263" y="2101835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72 : 9 = 8</a:t>
            </a:r>
          </a:p>
        </p:txBody>
      </p:sp>
      <p:sp>
        <p:nvSpPr>
          <p:cNvPr id="25" name="Bao">
            <a:extLst>
              <a:ext uri="{FF2B5EF4-FFF2-40B4-BE49-F238E27FC236}">
                <a16:creationId xmlns:a16="http://schemas.microsoft.com/office/drawing/2014/main" id="{B4953E96-C993-49CA-8786-9B4BD1C6BC32}"/>
              </a:ext>
            </a:extLst>
          </p:cNvPr>
          <p:cNvSpPr/>
          <p:nvPr/>
        </p:nvSpPr>
        <p:spPr>
          <a:xfrm>
            <a:off x="918463" y="3503225"/>
            <a:ext cx="4572000" cy="676865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657 : 9 = 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A8F50-5335-4E02-866E-FB2ADE88E5F8}"/>
              </a:ext>
            </a:extLst>
          </p:cNvPr>
          <p:cNvSpPr txBox="1"/>
          <p:nvPr/>
        </p:nvSpPr>
        <p:spPr>
          <a:xfrm>
            <a:off x="322192" y="5041003"/>
            <a:ext cx="244005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latin typeface="Tahoma" panose="020B0604030504040204" pitchFamily="34" charset="0"/>
              </a:rPr>
              <a:t>Điểm chung:</a:t>
            </a:r>
          </a:p>
        </p:txBody>
      </p:sp>
      <p:sp>
        <p:nvSpPr>
          <p:cNvPr id="28" name="!!TextBox 27">
            <a:extLst>
              <a:ext uri="{FF2B5EF4-FFF2-40B4-BE49-F238E27FC236}">
                <a16:creationId xmlns:a16="http://schemas.microsoft.com/office/drawing/2014/main" id="{C911DB93-C7A3-4D44-BEDC-023AE6493350}"/>
              </a:ext>
            </a:extLst>
          </p:cNvPr>
          <p:cNvSpPr txBox="1"/>
          <p:nvPr/>
        </p:nvSpPr>
        <p:spPr>
          <a:xfrm>
            <a:off x="769942" y="5587358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Tổng các chữ số của số đó chia hết cho 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B15C2-70C9-4C6D-AFA7-B550D7825026}"/>
              </a:ext>
            </a:extLst>
          </p:cNvPr>
          <p:cNvSpPr txBox="1"/>
          <p:nvPr/>
        </p:nvSpPr>
        <p:spPr>
          <a:xfrm>
            <a:off x="6582436" y="2222226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Các số không chia hết cho 9 có điểm gì giống nhau?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DDD5DD-DACD-4EA9-98DA-C2F8882C2509}"/>
              </a:ext>
            </a:extLst>
          </p:cNvPr>
          <p:cNvSpPr txBox="1"/>
          <p:nvPr/>
        </p:nvSpPr>
        <p:spPr>
          <a:xfrm>
            <a:off x="6208642" y="2177884"/>
            <a:ext cx="14985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latin typeface="Tahoma" panose="020B0604030504040204" pitchFamily="34" charset="0"/>
              </a:rPr>
              <a:t>Ta thấy: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B8BE96-311F-4074-A307-4B1056E86512}"/>
              </a:ext>
            </a:extLst>
          </p:cNvPr>
          <p:cNvSpPr txBox="1"/>
          <p:nvPr/>
        </p:nvSpPr>
        <p:spPr>
          <a:xfrm>
            <a:off x="6591468" y="1078610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Điểm giống nhau của các số không chia hết cho 9:</a:t>
            </a:r>
          </a:p>
        </p:txBody>
      </p:sp>
      <p:sp>
        <p:nvSpPr>
          <p:cNvPr id="33" name="Bao">
            <a:extLst>
              <a:ext uri="{FF2B5EF4-FFF2-40B4-BE49-F238E27FC236}">
                <a16:creationId xmlns:a16="http://schemas.microsoft.com/office/drawing/2014/main" id="{0D0F25E5-B42C-4075-902B-A8920592EB9E}"/>
              </a:ext>
            </a:extLst>
          </p:cNvPr>
          <p:cNvSpPr/>
          <p:nvPr/>
        </p:nvSpPr>
        <p:spPr>
          <a:xfrm>
            <a:off x="7396034" y="2549915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 có: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 + 8 + 2 = 11     </a:t>
            </a:r>
          </a:p>
        </p:txBody>
      </p:sp>
      <p:sp>
        <p:nvSpPr>
          <p:cNvPr id="34" name="Bao">
            <a:extLst>
              <a:ext uri="{FF2B5EF4-FFF2-40B4-BE49-F238E27FC236}">
                <a16:creationId xmlns:a16="http://schemas.microsoft.com/office/drawing/2014/main" id="{6D45694A-5B2E-442C-AF34-AC1CB9BCEF0D}"/>
              </a:ext>
            </a:extLst>
          </p:cNvPr>
          <p:cNvSpPr/>
          <p:nvPr/>
        </p:nvSpPr>
        <p:spPr>
          <a:xfrm>
            <a:off x="8542929" y="3036095"/>
            <a:ext cx="340216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 : 9 = 1 (dư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1291F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2)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1291F"/>
              </a:solidFill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Bao">
            <a:extLst>
              <a:ext uri="{FF2B5EF4-FFF2-40B4-BE49-F238E27FC236}">
                <a16:creationId xmlns:a16="http://schemas.microsoft.com/office/drawing/2014/main" id="{F48414C7-BCFC-4C26-9F5F-8E753005632F}"/>
              </a:ext>
            </a:extLst>
          </p:cNvPr>
          <p:cNvSpPr/>
          <p:nvPr/>
        </p:nvSpPr>
        <p:spPr>
          <a:xfrm>
            <a:off x="8208557" y="4418438"/>
            <a:ext cx="340216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</a:rPr>
              <a:t>10 : 9 = 1 (dư 1)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36" name="Bao">
            <a:extLst>
              <a:ext uri="{FF2B5EF4-FFF2-40B4-BE49-F238E27FC236}">
                <a16:creationId xmlns:a16="http://schemas.microsoft.com/office/drawing/2014/main" id="{3E419C27-04F4-4DB7-8722-F3A52DD6A887}"/>
              </a:ext>
            </a:extLst>
          </p:cNvPr>
          <p:cNvSpPr/>
          <p:nvPr/>
        </p:nvSpPr>
        <p:spPr>
          <a:xfrm>
            <a:off x="7502509" y="2082785"/>
            <a:ext cx="4572000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>
                <a:solidFill>
                  <a:srgbClr val="01291F"/>
                </a:solidFill>
                <a:latin typeface="Tahoma" panose="020B0604030504040204" pitchFamily="34" charset="0"/>
              </a:rPr>
              <a:t>182 : 9 = 20 (dư 2)</a:t>
            </a:r>
          </a:p>
        </p:txBody>
      </p:sp>
      <p:sp>
        <p:nvSpPr>
          <p:cNvPr id="37" name="Bao">
            <a:extLst>
              <a:ext uri="{FF2B5EF4-FFF2-40B4-BE49-F238E27FC236}">
                <a16:creationId xmlns:a16="http://schemas.microsoft.com/office/drawing/2014/main" id="{05028C35-E2C8-417E-8E15-094045FA790A}"/>
              </a:ext>
            </a:extLst>
          </p:cNvPr>
          <p:cNvSpPr/>
          <p:nvPr/>
        </p:nvSpPr>
        <p:spPr>
          <a:xfrm>
            <a:off x="7479069" y="3484176"/>
            <a:ext cx="4572000" cy="676865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451 : 9 = 50 (dư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2)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C98979-B7F0-44F0-9767-516C225B0845}"/>
              </a:ext>
            </a:extLst>
          </p:cNvPr>
          <p:cNvSpPr txBox="1"/>
          <p:nvPr/>
        </p:nvSpPr>
        <p:spPr>
          <a:xfrm>
            <a:off x="6208642" y="5021953"/>
            <a:ext cx="244005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latin typeface="Tahoma" panose="020B0604030504040204" pitchFamily="34" charset="0"/>
              </a:rPr>
              <a:t>Điểm chung:</a:t>
            </a:r>
          </a:p>
        </p:txBody>
      </p:sp>
      <p:sp>
        <p:nvSpPr>
          <p:cNvPr id="39" name="!!TextBox 38">
            <a:extLst>
              <a:ext uri="{FF2B5EF4-FFF2-40B4-BE49-F238E27FC236}">
                <a16:creationId xmlns:a16="http://schemas.microsoft.com/office/drawing/2014/main" id="{A577B937-BA1B-44E7-B440-750FF4A7A255}"/>
              </a:ext>
            </a:extLst>
          </p:cNvPr>
          <p:cNvSpPr txBox="1"/>
          <p:nvPr/>
        </p:nvSpPr>
        <p:spPr>
          <a:xfrm>
            <a:off x="6656392" y="5568308"/>
            <a:ext cx="479728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i="1">
                <a:solidFill>
                  <a:srgbClr val="C00000"/>
                </a:solidFill>
                <a:latin typeface="Tahoma" panose="020B0604030504040204" pitchFamily="34" charset="0"/>
              </a:rPr>
              <a:t>Tổng các chữ số của số đó không chia hết cho 9.</a:t>
            </a:r>
          </a:p>
        </p:txBody>
      </p:sp>
      <p:sp>
        <p:nvSpPr>
          <p:cNvPr id="40" name="Bao">
            <a:extLst>
              <a:ext uri="{FF2B5EF4-FFF2-40B4-BE49-F238E27FC236}">
                <a16:creationId xmlns:a16="http://schemas.microsoft.com/office/drawing/2014/main" id="{11ACA684-EC18-47B5-8B07-6EEE2D056FAD}"/>
              </a:ext>
            </a:extLst>
          </p:cNvPr>
          <p:cNvSpPr/>
          <p:nvPr/>
        </p:nvSpPr>
        <p:spPr>
          <a:xfrm>
            <a:off x="7276182" y="3932258"/>
            <a:ext cx="4873821" cy="676864"/>
          </a:xfrm>
          <a:prstGeom prst="round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 có: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 +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5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+ 1 = 10</a:t>
            </a:r>
          </a:p>
        </p:txBody>
      </p:sp>
    </p:spTree>
    <p:extLst>
      <p:ext uri="{BB962C8B-B14F-4D97-AF65-F5344CB8AC3E}">
        <p14:creationId xmlns:p14="http://schemas.microsoft.com/office/powerpoint/2010/main" val="37449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/>
      <p:bldP spid="17" grpId="0" animBg="1"/>
      <p:bldP spid="17" grpId="1"/>
      <p:bldP spid="18" grpId="0" animBg="1"/>
      <p:bldP spid="18" grpId="1"/>
      <p:bldP spid="20" grpId="0" animBg="1"/>
      <p:bldP spid="20" grpId="1"/>
      <p:bldP spid="23" grpId="0"/>
      <p:bldP spid="23" grpId="1"/>
      <p:bldP spid="24" grpId="0"/>
      <p:bldP spid="26" grpId="0"/>
      <p:bldP spid="14" grpId="0"/>
      <p:bldP spid="15" grpId="0"/>
      <p:bldP spid="16" grpId="0"/>
      <p:bldP spid="21" grpId="0"/>
      <p:bldP spid="22" grpId="0"/>
      <p:bldP spid="25" grpId="0"/>
      <p:bldP spid="27" grpId="0"/>
      <p:bldP spid="28" grpId="0"/>
      <p:bldP spid="29" grpId="0"/>
      <p:bldP spid="29" grpId="1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4CE07FA-D6B7-4643-884E-84E0B0693643}"/>
              </a:ext>
            </a:extLst>
          </p:cNvPr>
          <p:cNvSpPr/>
          <p:nvPr/>
        </p:nvSpPr>
        <p:spPr>
          <a:xfrm>
            <a:off x="322192" y="3429000"/>
            <a:ext cx="11547616" cy="3208120"/>
          </a:xfrm>
          <a:prstGeom prst="roundRect">
            <a:avLst>
              <a:gd name="adj" fmla="val 49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D4A5C2-1B3F-41AC-B687-5B914CD35597}"/>
              </a:ext>
            </a:extLst>
          </p:cNvPr>
          <p:cNvSpPr/>
          <p:nvPr/>
        </p:nvSpPr>
        <p:spPr>
          <a:xfrm>
            <a:off x="322192" y="220880"/>
            <a:ext cx="11547616" cy="2979520"/>
          </a:xfrm>
          <a:prstGeom prst="roundRect">
            <a:avLst>
              <a:gd name="adj" fmla="val 476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1049996" y="970592"/>
            <a:ext cx="72939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Các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số 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hia hết cho 9: </a:t>
            </a:r>
          </a:p>
        </p:txBody>
      </p:sp>
      <p:sp>
        <p:nvSpPr>
          <p:cNvPr id="32" name="!!TextBox 31">
            <a:extLst>
              <a:ext uri="{FF2B5EF4-FFF2-40B4-BE49-F238E27FC236}">
                <a16:creationId xmlns:a16="http://schemas.microsoft.com/office/drawing/2014/main" id="{01C310A8-976A-4A39-A2A6-DE01342EBA29}"/>
              </a:ext>
            </a:extLst>
          </p:cNvPr>
          <p:cNvSpPr txBox="1"/>
          <p:nvPr/>
        </p:nvSpPr>
        <p:spPr>
          <a:xfrm>
            <a:off x="1654204" y="3990033"/>
            <a:ext cx="88835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số k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hông chia hết cho 9:   </a:t>
            </a:r>
          </a:p>
        </p:txBody>
      </p:sp>
      <p:sp>
        <p:nvSpPr>
          <p:cNvPr id="28" name="!!TextBox 27">
            <a:extLst>
              <a:ext uri="{FF2B5EF4-FFF2-40B4-BE49-F238E27FC236}">
                <a16:creationId xmlns:a16="http://schemas.microsoft.com/office/drawing/2014/main" id="{C911DB93-C7A3-4D44-BEDC-023AE6493350}"/>
              </a:ext>
            </a:extLst>
          </p:cNvPr>
          <p:cNvSpPr txBox="1"/>
          <p:nvPr/>
        </p:nvSpPr>
        <p:spPr>
          <a:xfrm>
            <a:off x="965259" y="970592"/>
            <a:ext cx="1040534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Tahoma" panose="020B0604030504040204" pitchFamily="34" charset="0"/>
              </a:defRPr>
            </a:lvl1pPr>
          </a:lstStyle>
          <a:p>
            <a:pPr algn="l"/>
            <a:r>
              <a:rPr lang="en-US">
                <a:solidFill>
                  <a:srgbClr val="C00000"/>
                </a:solidFill>
              </a:rPr>
              <a:t>                                          </a:t>
            </a:r>
            <a:r>
              <a:rPr lang="en-US" i="1">
                <a:solidFill>
                  <a:srgbClr val="C00000"/>
                </a:solidFill>
              </a:rPr>
              <a:t>tổng các chữ số của số đó chia hết cho 9.</a:t>
            </a:r>
          </a:p>
        </p:txBody>
      </p:sp>
      <p:sp>
        <p:nvSpPr>
          <p:cNvPr id="39" name="!!TextBox 38">
            <a:extLst>
              <a:ext uri="{FF2B5EF4-FFF2-40B4-BE49-F238E27FC236}">
                <a16:creationId xmlns:a16="http://schemas.microsoft.com/office/drawing/2014/main" id="{A577B937-BA1B-44E7-B440-750FF4A7A255}"/>
              </a:ext>
            </a:extLst>
          </p:cNvPr>
          <p:cNvSpPr txBox="1"/>
          <p:nvPr/>
        </p:nvSpPr>
        <p:spPr>
          <a:xfrm>
            <a:off x="965259" y="4728697"/>
            <a:ext cx="108372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Tahoma" panose="020B0604030504040204" pitchFamily="34" charset="0"/>
              </a:defRPr>
            </a:lvl1pPr>
          </a:lstStyle>
          <a:p>
            <a:pPr algn="l"/>
            <a:r>
              <a:rPr lang="en-US" sz="4800" i="1">
                <a:solidFill>
                  <a:schemeClr val="accent3">
                    <a:lumMod val="50000"/>
                  </a:schemeClr>
                </a:solidFill>
              </a:rPr>
              <a:t>tổng các chữ số của số đó không chia hết cho 9.</a:t>
            </a:r>
          </a:p>
        </p:txBody>
      </p:sp>
    </p:spTree>
    <p:extLst>
      <p:ext uri="{BB962C8B-B14F-4D97-AF65-F5344CB8AC3E}">
        <p14:creationId xmlns:p14="http://schemas.microsoft.com/office/powerpoint/2010/main" val="206091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AA3072-2795-4A46-A7FA-955755E2C387}"/>
              </a:ext>
            </a:extLst>
          </p:cNvPr>
          <p:cNvSpPr/>
          <p:nvPr/>
        </p:nvSpPr>
        <p:spPr>
          <a:xfrm>
            <a:off x="4069356" y="1693218"/>
            <a:ext cx="7895014" cy="4898082"/>
          </a:xfrm>
          <a:prstGeom prst="roundRect">
            <a:avLst>
              <a:gd name="adj" fmla="val 216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raphic 213">
            <a:extLst>
              <a:ext uri="{FF2B5EF4-FFF2-40B4-BE49-F238E27FC236}">
                <a16:creationId xmlns:a16="http://schemas.microsoft.com/office/drawing/2014/main" id="{0C6962F6-8BF1-4E50-81FD-B9DDB4251FBB}"/>
              </a:ext>
            </a:extLst>
          </p:cNvPr>
          <p:cNvSpPr/>
          <p:nvPr/>
        </p:nvSpPr>
        <p:spPr>
          <a:xfrm>
            <a:off x="622932" y="1078449"/>
            <a:ext cx="3782048" cy="3602268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186F5B-EF0A-4684-8609-E5DD84C5C68F}"/>
              </a:ext>
            </a:extLst>
          </p:cNvPr>
          <p:cNvGrpSpPr/>
          <p:nvPr/>
        </p:nvGrpSpPr>
        <p:grpSpPr>
          <a:xfrm>
            <a:off x="-304049" y="931877"/>
            <a:ext cx="4430211" cy="4726306"/>
            <a:chOff x="3527222" y="1038225"/>
            <a:chExt cx="4430211" cy="4726306"/>
          </a:xfrm>
        </p:grpSpPr>
        <p:sp>
          <p:nvSpPr>
            <p:cNvPr id="52" name="Graphic 213">
              <a:extLst>
                <a:ext uri="{FF2B5EF4-FFF2-40B4-BE49-F238E27FC236}">
                  <a16:creationId xmlns:a16="http://schemas.microsoft.com/office/drawing/2014/main" id="{9C4C2455-B12A-463F-B756-6BB4C96071D4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3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C8532E3E-ED7A-4AFC-990B-BAB894B5B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88900" dist="508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alculator Card - Assistive Cards">
              <a:extLst>
                <a:ext uri="{FF2B5EF4-FFF2-40B4-BE49-F238E27FC236}">
                  <a16:creationId xmlns:a16="http://schemas.microsoft.com/office/drawing/2014/main" id="{23E4A776-5ECB-4F9E-B0EA-1F3CA7B74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ffectLst>
              <a:outerShdw blurRad="114300" dist="63500" sx="101000" sy="1010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BAD6A71-1512-42F1-8C5C-4368F09BE7E7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9AA1980-D695-426C-8915-59B59B2E03F3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7" name="Graphic 213">
            <a:extLst>
              <a:ext uri="{FF2B5EF4-FFF2-40B4-BE49-F238E27FC236}">
                <a16:creationId xmlns:a16="http://schemas.microsoft.com/office/drawing/2014/main" id="{C28213A9-FBE2-4C5A-A10D-1E63525A4CE7}"/>
              </a:ext>
            </a:extLst>
          </p:cNvPr>
          <p:cNvSpPr/>
          <p:nvPr/>
        </p:nvSpPr>
        <p:spPr>
          <a:xfrm>
            <a:off x="259076" y="1157147"/>
            <a:ext cx="4280276" cy="4016330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Isosceles Triangle 224">
            <a:extLst>
              <a:ext uri="{FF2B5EF4-FFF2-40B4-BE49-F238E27FC236}">
                <a16:creationId xmlns:a16="http://schemas.microsoft.com/office/drawing/2014/main" id="{73FF78C6-270D-40E1-A420-013E25DCF068}"/>
              </a:ext>
            </a:extLst>
          </p:cNvPr>
          <p:cNvSpPr/>
          <p:nvPr/>
        </p:nvSpPr>
        <p:spPr>
          <a:xfrm rot="2700000">
            <a:off x="3497229" y="3688902"/>
            <a:ext cx="345844" cy="321237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224">
            <a:extLst>
              <a:ext uri="{FF2B5EF4-FFF2-40B4-BE49-F238E27FC236}">
                <a16:creationId xmlns:a16="http://schemas.microsoft.com/office/drawing/2014/main" id="{790C8105-16E4-417C-A784-2C208E1F5B15}"/>
              </a:ext>
            </a:extLst>
          </p:cNvPr>
          <p:cNvSpPr/>
          <p:nvPr/>
        </p:nvSpPr>
        <p:spPr>
          <a:xfrm rot="6206713">
            <a:off x="61940" y="2881593"/>
            <a:ext cx="465170" cy="417868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224">
            <a:extLst>
              <a:ext uri="{FF2B5EF4-FFF2-40B4-BE49-F238E27FC236}">
                <a16:creationId xmlns:a16="http://schemas.microsoft.com/office/drawing/2014/main" id="{1F1A0EA9-5F04-430E-ADBB-28055869463E}"/>
              </a:ext>
            </a:extLst>
          </p:cNvPr>
          <p:cNvSpPr/>
          <p:nvPr/>
        </p:nvSpPr>
        <p:spPr>
          <a:xfrm rot="6206713">
            <a:off x="415278" y="3170709"/>
            <a:ext cx="297984" cy="248643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45858A5-6EA1-4FBC-BFB8-3C909C110D21}"/>
              </a:ext>
            </a:extLst>
          </p:cNvPr>
          <p:cNvSpPr/>
          <p:nvPr/>
        </p:nvSpPr>
        <p:spPr>
          <a:xfrm>
            <a:off x="1275191" y="1280061"/>
            <a:ext cx="148453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E8EC2E-8438-4FCB-8108-0492135C8756}"/>
              </a:ext>
            </a:extLst>
          </p:cNvPr>
          <p:cNvSpPr/>
          <p:nvPr/>
        </p:nvSpPr>
        <p:spPr>
          <a:xfrm>
            <a:off x="768886" y="1547087"/>
            <a:ext cx="2327163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7CD6425-595B-4597-9E78-B302076FD4EF}"/>
              </a:ext>
            </a:extLst>
          </p:cNvPr>
          <p:cNvSpPr/>
          <p:nvPr/>
        </p:nvSpPr>
        <p:spPr>
          <a:xfrm>
            <a:off x="887877" y="1833409"/>
            <a:ext cx="204636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46B7AD8-649C-495A-AD7C-95441520D84F}"/>
              </a:ext>
            </a:extLst>
          </p:cNvPr>
          <p:cNvSpPr/>
          <p:nvPr/>
        </p:nvSpPr>
        <p:spPr>
          <a:xfrm>
            <a:off x="901373" y="2147186"/>
            <a:ext cx="21197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EC70678-D3C6-4E5C-B0D3-E01DDD607A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t="-41430" r="73077" b="135630"/>
          <a:stretch/>
        </p:blipFill>
        <p:spPr>
          <a:xfrm>
            <a:off x="4223215" y="645895"/>
            <a:ext cx="181765" cy="28598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D0F8426-A453-42CF-99A1-E975ECE31032}"/>
              </a:ext>
            </a:extLst>
          </p:cNvPr>
          <p:cNvSpPr/>
          <p:nvPr/>
        </p:nvSpPr>
        <p:spPr>
          <a:xfrm flipV="1">
            <a:off x="2729037" y="4175871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2FDC7AD-6932-4368-8522-D7DAA7315814}"/>
              </a:ext>
            </a:extLst>
          </p:cNvPr>
          <p:cNvSpPr/>
          <p:nvPr/>
        </p:nvSpPr>
        <p:spPr>
          <a:xfrm>
            <a:off x="3976332" y="529961"/>
            <a:ext cx="7895014" cy="871707"/>
          </a:xfrm>
          <a:prstGeom prst="roundRect">
            <a:avLst>
              <a:gd name="adj" fmla="val 476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TextBox 12">
            <a:extLst>
              <a:ext uri="{FF2B5EF4-FFF2-40B4-BE49-F238E27FC236}">
                <a16:creationId xmlns:a16="http://schemas.microsoft.com/office/drawing/2014/main" id="{FA42C95F-1A79-499E-925C-6715148E8869}"/>
              </a:ext>
            </a:extLst>
          </p:cNvPr>
          <p:cNvSpPr txBox="1"/>
          <p:nvPr/>
        </p:nvSpPr>
        <p:spPr>
          <a:xfrm>
            <a:off x="4662182" y="645154"/>
            <a:ext cx="680023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Dấu hiệu chia hết cho 9</a:t>
            </a:r>
          </a:p>
        </p:txBody>
      </p:sp>
      <p:sp>
        <p:nvSpPr>
          <p:cNvPr id="22" name="!!TextBox 31">
            <a:extLst>
              <a:ext uri="{FF2B5EF4-FFF2-40B4-BE49-F238E27FC236}">
                <a16:creationId xmlns:a16="http://schemas.microsoft.com/office/drawing/2014/main" id="{19438733-85CD-49E7-84FC-201BC7D55E24}"/>
              </a:ext>
            </a:extLst>
          </p:cNvPr>
          <p:cNvSpPr txBox="1"/>
          <p:nvPr/>
        </p:nvSpPr>
        <p:spPr>
          <a:xfrm>
            <a:off x="4419337" y="2059258"/>
            <a:ext cx="736395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4000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Các số có tổng các chữ số chia hết cho 9 thì chia hết cho 9. </a:t>
            </a:r>
          </a:p>
        </p:txBody>
      </p:sp>
      <p:sp>
        <p:nvSpPr>
          <p:cNvPr id="24" name="!!TextBox 38">
            <a:extLst>
              <a:ext uri="{FF2B5EF4-FFF2-40B4-BE49-F238E27FC236}">
                <a16:creationId xmlns:a16="http://schemas.microsoft.com/office/drawing/2014/main" id="{C88BA5E1-8E65-45FF-813D-9523E6271364}"/>
              </a:ext>
            </a:extLst>
          </p:cNvPr>
          <p:cNvSpPr txBox="1"/>
          <p:nvPr/>
        </p:nvSpPr>
        <p:spPr>
          <a:xfrm>
            <a:off x="4356614" y="4149119"/>
            <a:ext cx="736395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118AB2"/>
                </a:solidFill>
                <a:effectLst/>
                <a:uLnTx/>
                <a:uFillTx/>
                <a:latin typeface="Tahoma" panose="020B0604030504040204" pitchFamily="34" charset="0"/>
              </a:defRPr>
            </a:lvl1pPr>
          </a:lstStyle>
          <a:p>
            <a:pPr indent="457200" algn="l"/>
            <a:r>
              <a:rPr lang="en-US" sz="4400" b="0">
                <a:solidFill>
                  <a:srgbClr val="C00000"/>
                </a:solidFill>
              </a:rPr>
              <a:t>Chú ý:</a:t>
            </a:r>
            <a:r>
              <a:rPr lang="en-US" sz="4400" b="0">
                <a:solidFill>
                  <a:schemeClr val="accent3">
                    <a:lumMod val="50000"/>
                  </a:schemeClr>
                </a:solidFill>
              </a:rPr>
              <a:t> Các số có tổng các chữ số không chia hết cho 9 thì không chia hết cho 9. </a:t>
            </a:r>
          </a:p>
        </p:txBody>
      </p:sp>
    </p:spTree>
    <p:extLst>
      <p:ext uri="{BB962C8B-B14F-4D97-AF65-F5344CB8AC3E}">
        <p14:creationId xmlns:p14="http://schemas.microsoft.com/office/powerpoint/2010/main" val="27553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4349632" y="1967865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400845" y="1528851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EE0D2-44C9-41DB-B963-EEF210083C1F}"/>
              </a:ext>
            </a:extLst>
          </p:cNvPr>
          <p:cNvSpPr txBox="1"/>
          <p:nvPr/>
        </p:nvSpPr>
        <p:spPr>
          <a:xfrm>
            <a:off x="4646387" y="2167927"/>
            <a:ext cx="602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Muốn nhận biết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có chia hết cho 9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không, ta làm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 thế nào?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C49EE02-AE09-4278-81F5-5C03825C90FD}"/>
              </a:ext>
            </a:extLst>
          </p:cNvPr>
          <p:cNvSpPr txBox="1"/>
          <p:nvPr/>
        </p:nvSpPr>
        <p:spPr>
          <a:xfrm rot="16200000">
            <a:off x="1062790" y="-3633112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Content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540A6-AAFD-4DE4-BAC1-737B5DA1E02D}"/>
              </a:ext>
            </a:extLst>
          </p:cNvPr>
          <p:cNvSpPr txBox="1"/>
          <p:nvPr/>
        </p:nvSpPr>
        <p:spPr>
          <a:xfrm rot="16200000">
            <a:off x="5043650" y="-6947697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Content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4393B-E971-446B-87DD-F631209F7E76}"/>
              </a:ext>
            </a:extLst>
          </p:cNvPr>
          <p:cNvSpPr txBox="1"/>
          <p:nvPr/>
        </p:nvSpPr>
        <p:spPr>
          <a:xfrm rot="16200000">
            <a:off x="9024510" y="-851471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Content 3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76903" y="580051"/>
            <a:ext cx="11299732" cy="5587626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3887695" y="2832689"/>
            <a:ext cx="5901805" cy="2543100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1480449" y="3819888"/>
            <a:ext cx="9228679" cy="1250069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5711208" y="3967465"/>
            <a:ext cx="4735769" cy="1250069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687440" y="932137"/>
            <a:ext cx="9712932" cy="2543100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862811" y="1374427"/>
            <a:ext cx="11062504" cy="2543100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4623596" y="1244267"/>
            <a:ext cx="3913859" cy="1250069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188173" y="1020065"/>
            <a:ext cx="1625109" cy="1250069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1075707" y="140808"/>
            <a:ext cx="1390881" cy="1452674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729354" y="122326"/>
            <a:ext cx="1629248" cy="1905960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7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7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848932" y="231207"/>
            <a:ext cx="1574108" cy="1619651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810301" y="1260584"/>
            <a:ext cx="139467" cy="127810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2041216" y="1297678"/>
            <a:ext cx="252815" cy="209921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1435480" y="131731"/>
            <a:ext cx="120167" cy="9892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EE0D2-44C9-41DB-B963-EEF210083C1F}"/>
              </a:ext>
            </a:extLst>
          </p:cNvPr>
          <p:cNvSpPr txBox="1"/>
          <p:nvPr/>
        </p:nvSpPr>
        <p:spPr>
          <a:xfrm>
            <a:off x="1905954" y="1002863"/>
            <a:ext cx="8766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Muốn nhận biết một số có chia hết cho 9 hay không, ta làm như sau: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C49EE02-AE09-4278-81F5-5C03825C90FD}"/>
              </a:ext>
            </a:extLst>
          </p:cNvPr>
          <p:cNvSpPr txBox="1"/>
          <p:nvPr/>
        </p:nvSpPr>
        <p:spPr>
          <a:xfrm rot="16200000">
            <a:off x="1062790" y="-3633112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Content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540A6-AAFD-4DE4-BAC1-737B5DA1E02D}"/>
              </a:ext>
            </a:extLst>
          </p:cNvPr>
          <p:cNvSpPr txBox="1"/>
          <p:nvPr/>
        </p:nvSpPr>
        <p:spPr>
          <a:xfrm rot="16200000">
            <a:off x="5043650" y="-6947697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Content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4393B-E971-446B-87DD-F631209F7E76}"/>
              </a:ext>
            </a:extLst>
          </p:cNvPr>
          <p:cNvSpPr txBox="1"/>
          <p:nvPr/>
        </p:nvSpPr>
        <p:spPr>
          <a:xfrm rot="16200000">
            <a:off x="9024510" y="-851471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Content 3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F2F6823-C99E-4434-9BBE-A992B7709812}"/>
              </a:ext>
            </a:extLst>
          </p:cNvPr>
          <p:cNvSpPr txBox="1"/>
          <p:nvPr/>
        </p:nvSpPr>
        <p:spPr>
          <a:xfrm>
            <a:off x="1543442" y="2504584"/>
            <a:ext cx="8766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1:</a:t>
            </a:r>
            <a:r>
              <a:rPr lang="vi-VN" sz="44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Tính tổng các chữ số.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3EA506-0341-4ECB-9193-EABD137CFF98}"/>
              </a:ext>
            </a:extLst>
          </p:cNvPr>
          <p:cNvSpPr txBox="1"/>
          <p:nvPr/>
        </p:nvSpPr>
        <p:spPr>
          <a:xfrm>
            <a:off x="687440" y="3436911"/>
            <a:ext cx="10641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0"/>
            <a:r>
              <a:rPr lang="vi-VN" sz="4400" b="1" i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 2:</a:t>
            </a:r>
            <a:r>
              <a:rPr lang="vi-VN" sz="44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Lấy tổng đó chia cho 9, nếu chia hết thì số đó chia hết cho 9.</a:t>
            </a:r>
          </a:p>
        </p:txBody>
      </p:sp>
    </p:spTree>
    <p:extLst>
      <p:ext uri="{BB962C8B-B14F-4D97-AF65-F5344CB8AC3E}">
        <p14:creationId xmlns:p14="http://schemas.microsoft.com/office/powerpoint/2010/main" val="380561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77629" y="-775930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0" y="-8255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006BB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9" name="TextBox 618">
            <a:extLst>
              <a:ext uri="{FF2B5EF4-FFF2-40B4-BE49-F238E27FC236}">
                <a16:creationId xmlns:a16="http://schemas.microsoft.com/office/drawing/2014/main" id="{1827DA6B-EB6F-433C-856E-8BE9D585FEB9}"/>
              </a:ext>
            </a:extLst>
          </p:cNvPr>
          <p:cNvSpPr txBox="1"/>
          <p:nvPr/>
        </p:nvSpPr>
        <p:spPr>
          <a:xfrm>
            <a:off x="2020934" y="2049296"/>
            <a:ext cx="7263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aprica Script" pitchFamily="2" charset="0"/>
                <a:ea typeface="+mn-ea"/>
                <a:cs typeface="+mn-cs"/>
              </a:rPr>
              <a:t>LUYỆN</a:t>
            </a:r>
            <a:r>
              <a:rPr kumimoji="0" lang="en-US" sz="8800" b="1" i="0" u="none" strike="noStrike" kern="1200" cap="none" spc="30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aprica Script" pitchFamily="2" charset="0"/>
                <a:ea typeface="+mn-ea"/>
                <a:cs typeface="+mn-cs"/>
              </a:rPr>
              <a:t> TẬP</a:t>
            </a:r>
            <a:endParaRPr kumimoji="0" lang="en-US" sz="8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1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!!4">
            <a:hlinkClick r:id="rId2" action="ppaction://hlinksldjump"/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hlinkClick r:id="rId3" action="ppaction://hlinksldjump"/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hlinkClick r:id="rId4" action="ppaction://hlinksldjump"/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82CE80-0474-419D-93F6-0623BB5E9AB3}"/>
              </a:ext>
            </a:extLst>
          </p:cNvPr>
          <p:cNvSpPr/>
          <p:nvPr/>
        </p:nvSpPr>
        <p:spPr>
          <a:xfrm>
            <a:off x="132269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6857BC4-D2D6-42B6-A508-42982D6E2CE0}"/>
              </a:ext>
            </a:extLst>
          </p:cNvPr>
          <p:cNvSpPr/>
          <p:nvPr/>
        </p:nvSpPr>
        <p:spPr>
          <a:xfrm>
            <a:off x="14528518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D4A08-39BC-4CD5-AD83-4EBC70C418AC}"/>
              </a:ext>
            </a:extLst>
          </p:cNvPr>
          <p:cNvSpPr/>
          <p:nvPr/>
        </p:nvSpPr>
        <p:spPr>
          <a:xfrm>
            <a:off x="133851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8DA89A-B320-4675-AC31-F6400CD5F88E}"/>
              </a:ext>
            </a:extLst>
          </p:cNvPr>
          <p:cNvSpPr/>
          <p:nvPr/>
        </p:nvSpPr>
        <p:spPr>
          <a:xfrm>
            <a:off x="159526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F8BC2C-E6E9-4B98-9C12-2F7F949A0764}"/>
              </a:ext>
            </a:extLst>
          </p:cNvPr>
          <p:cNvSpPr/>
          <p:nvPr/>
        </p:nvSpPr>
        <p:spPr>
          <a:xfrm>
            <a:off x="127713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E8D4DDB-3DFC-41C4-8248-65FF22468EBE}"/>
              </a:ext>
            </a:extLst>
          </p:cNvPr>
          <p:cNvSpPr/>
          <p:nvPr/>
        </p:nvSpPr>
        <p:spPr>
          <a:xfrm>
            <a:off x="132427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748FEA-91E1-49AF-BE97-D991CC32354B}"/>
              </a:ext>
            </a:extLst>
          </p:cNvPr>
          <p:cNvSpPr/>
          <p:nvPr/>
        </p:nvSpPr>
        <p:spPr>
          <a:xfrm>
            <a:off x="145608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461670-4FDF-4813-9A71-BDC0DE0455D0}"/>
              </a:ext>
            </a:extLst>
          </p:cNvPr>
          <p:cNvSpPr/>
          <p:nvPr/>
        </p:nvSpPr>
        <p:spPr>
          <a:xfrm>
            <a:off x="15278145" y="1528851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aphic 213">
            <a:extLst>
              <a:ext uri="{FF2B5EF4-FFF2-40B4-BE49-F238E27FC236}">
                <a16:creationId xmlns:a16="http://schemas.microsoft.com/office/drawing/2014/main" id="{4EE762CF-3006-486F-BCCD-A69D8595040E}"/>
              </a:ext>
            </a:extLst>
          </p:cNvPr>
          <p:cNvSpPr/>
          <p:nvPr/>
        </p:nvSpPr>
        <p:spPr>
          <a:xfrm rot="17100000">
            <a:off x="-3263874" y="1691501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929A1F-BEB3-449D-A418-04482E8B15E6}"/>
              </a:ext>
            </a:extLst>
          </p:cNvPr>
          <p:cNvGrpSpPr/>
          <p:nvPr/>
        </p:nvGrpSpPr>
        <p:grpSpPr>
          <a:xfrm rot="17100000">
            <a:off x="-3899188" y="1519772"/>
            <a:ext cx="3264570" cy="3482759"/>
            <a:chOff x="3527222" y="1038225"/>
            <a:chExt cx="4430211" cy="4726306"/>
          </a:xfrm>
        </p:grpSpPr>
        <p:sp>
          <p:nvSpPr>
            <p:cNvPr id="15" name="Graphic 213">
              <a:extLst>
                <a:ext uri="{FF2B5EF4-FFF2-40B4-BE49-F238E27FC236}">
                  <a16:creationId xmlns:a16="http://schemas.microsoft.com/office/drawing/2014/main" id="{115C71A2-FB59-48F1-830E-FBF5A0C9DF0B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11A1723A-BFB7-4245-BA85-7BD77107A4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alculator Card - Assistive Cards">
              <a:extLst>
                <a:ext uri="{FF2B5EF4-FFF2-40B4-BE49-F238E27FC236}">
                  <a16:creationId xmlns:a16="http://schemas.microsoft.com/office/drawing/2014/main" id="{C96B773A-B02D-4615-A090-CA0ED5DF3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08970F-DC2B-4EA2-8EAE-AAE00C148567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1AA2D5-A345-45CB-82C6-539B7A63ADC9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Graphic 213">
            <a:extLst>
              <a:ext uri="{FF2B5EF4-FFF2-40B4-BE49-F238E27FC236}">
                <a16:creationId xmlns:a16="http://schemas.microsoft.com/office/drawing/2014/main" id="{DF72DBBA-CA14-4FD3-BA64-2C78C2951134}"/>
              </a:ext>
            </a:extLst>
          </p:cNvPr>
          <p:cNvSpPr/>
          <p:nvPr/>
        </p:nvSpPr>
        <p:spPr>
          <a:xfrm rot="17100000">
            <a:off x="-3557712" y="1740869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Isosceles Triangle 224">
            <a:extLst>
              <a:ext uri="{FF2B5EF4-FFF2-40B4-BE49-F238E27FC236}">
                <a16:creationId xmlns:a16="http://schemas.microsoft.com/office/drawing/2014/main" id="{6E16F397-EE0A-4F41-9D46-EF42669EC7F8}"/>
              </a:ext>
            </a:extLst>
          </p:cNvPr>
          <p:cNvSpPr/>
          <p:nvPr/>
        </p:nvSpPr>
        <p:spPr>
          <a:xfrm rot="19800000">
            <a:off x="-3609639" y="3081712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24">
            <a:extLst>
              <a:ext uri="{FF2B5EF4-FFF2-40B4-BE49-F238E27FC236}">
                <a16:creationId xmlns:a16="http://schemas.microsoft.com/office/drawing/2014/main" id="{5997AE3B-3E69-4C82-883F-307C41AB4B36}"/>
              </a:ext>
            </a:extLst>
          </p:cNvPr>
          <p:cNvSpPr/>
          <p:nvPr/>
        </p:nvSpPr>
        <p:spPr>
          <a:xfrm rot="8507934">
            <a:off x="-756263" y="3363117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4">
            <a:extLst>
              <a:ext uri="{FF2B5EF4-FFF2-40B4-BE49-F238E27FC236}">
                <a16:creationId xmlns:a16="http://schemas.microsoft.com/office/drawing/2014/main" id="{BA97DA2E-97DB-49B8-BB70-1ABC97A1BEE0}"/>
              </a:ext>
            </a:extLst>
          </p:cNvPr>
          <p:cNvSpPr/>
          <p:nvPr/>
        </p:nvSpPr>
        <p:spPr>
          <a:xfrm rot="1706713">
            <a:off x="-3404193" y="2534762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F5850-017C-423D-BE76-B3EDA4D26635}"/>
              </a:ext>
            </a:extLst>
          </p:cNvPr>
          <p:cNvSpPr txBox="1"/>
          <p:nvPr/>
        </p:nvSpPr>
        <p:spPr>
          <a:xfrm>
            <a:off x="13759733" y="2920976"/>
            <a:ext cx="602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amet, consectetuer adipiscing elit. Maecenas porttitor congue massa. 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Fusce posuere.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50EB31-2505-4192-82AC-7F4825B3E218}"/>
              </a:ext>
            </a:extLst>
          </p:cNvPr>
          <p:cNvSpPr/>
          <p:nvPr/>
        </p:nvSpPr>
        <p:spPr>
          <a:xfrm>
            <a:off x="160942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434BEB-1A86-4761-94D9-F12E8EEC93F8}"/>
              </a:ext>
            </a:extLst>
          </p:cNvPr>
          <p:cNvSpPr/>
          <p:nvPr/>
        </p:nvSpPr>
        <p:spPr>
          <a:xfrm>
            <a:off x="167522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EFDCF9-C4B6-48BC-8014-05AAC557DD14}"/>
              </a:ext>
            </a:extLst>
          </p:cNvPr>
          <p:cNvSpPr txBox="1"/>
          <p:nvPr/>
        </p:nvSpPr>
        <p:spPr>
          <a:xfrm>
            <a:off x="16315365" y="3970406"/>
            <a:ext cx="1743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</a:rPr>
              <a:t>-Lorem ipsum-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A73B8CC-CF2D-4F64-84F9-16FAF8EDCA7E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3" y="399745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1842D08-C3E4-420C-BED4-E5A5BBA60154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6CBFEA-07DD-41A3-B921-F4FC7C343A49}"/>
              </a:ext>
            </a:extLst>
          </p:cNvPr>
          <p:cNvGrpSpPr/>
          <p:nvPr/>
        </p:nvGrpSpPr>
        <p:grpSpPr>
          <a:xfrm rot="205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815F811-4318-430A-98C2-B561D8714E58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C7CE743-A949-45C4-AC32-515402B958DE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959095-E337-4555-B8C4-A882417C6B3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4932595-CC3C-449B-B377-394FAA38136C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233055-390B-4E37-A2C8-578188A22C86}"/>
              </a:ext>
            </a:extLst>
          </p:cNvPr>
          <p:cNvSpPr txBox="1"/>
          <p:nvPr/>
        </p:nvSpPr>
        <p:spPr>
          <a:xfrm rot="162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</a:rPr>
              <a:t>Bài tập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D6F32-3030-4FED-AB18-48B80309DFC0}"/>
              </a:ext>
            </a:extLst>
          </p:cNvPr>
          <p:cNvSpPr txBox="1"/>
          <p:nvPr/>
        </p:nvSpPr>
        <p:spPr>
          <a:xfrm rot="162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Bài tập 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65A665-446D-4741-B739-1B6D9CBC18B7}"/>
              </a:ext>
            </a:extLst>
          </p:cNvPr>
          <p:cNvSpPr txBox="1"/>
          <p:nvPr/>
        </p:nvSpPr>
        <p:spPr>
          <a:xfrm rot="16200000">
            <a:off x="9024510" y="305814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0"/>
              </a:rPr>
              <a:t>?????????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6B433D6-937E-46DF-9045-269B42878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3" b="89987" l="3646" r="96927">
                        <a14:foregroundMark x1="3646" y1="44733" x2="8906" y2="44213"/>
                        <a14:foregroundMark x1="75573" y1="51495" x2="89323" y2="47334"/>
                        <a14:foregroundMark x1="93750" y1="47334" x2="93750" y2="47334"/>
                        <a14:foregroundMark x1="93073" y1="47724" x2="93073" y2="47724"/>
                        <a14:foregroundMark x1="96927" y1="47074" x2="96927" y2="4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9503" b="34257"/>
          <a:stretch/>
        </p:blipFill>
        <p:spPr>
          <a:xfrm rot="16200000">
            <a:off x="3967795" y="8826387"/>
            <a:ext cx="4331571" cy="394798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2BECD30-A0E2-4A8A-B363-8DEFA1B08721}"/>
              </a:ext>
            </a:extLst>
          </p:cNvPr>
          <p:cNvSpPr/>
          <p:nvPr/>
        </p:nvSpPr>
        <p:spPr>
          <a:xfrm>
            <a:off x="10985498" y="-4420099"/>
            <a:ext cx="824807" cy="4282093"/>
          </a:xfrm>
          <a:custGeom>
            <a:avLst/>
            <a:gdLst>
              <a:gd name="connsiteX0" fmla="*/ 442688 w 824807"/>
              <a:gd name="connsiteY0" fmla="*/ 0 h 4282093"/>
              <a:gd name="connsiteX1" fmla="*/ 500050 w 824807"/>
              <a:gd name="connsiteY1" fmla="*/ 44015 h 4282093"/>
              <a:gd name="connsiteX2" fmla="*/ 812135 w 824807"/>
              <a:gd name="connsiteY2" fmla="*/ 584563 h 4282093"/>
              <a:gd name="connsiteX3" fmla="*/ 777558 w 824807"/>
              <a:gd name="connsiteY3" fmla="*/ 713608 h 4282093"/>
              <a:gd name="connsiteX4" fmla="*/ 648512 w 824807"/>
              <a:gd name="connsiteY4" fmla="*/ 679031 h 4282093"/>
              <a:gd name="connsiteX5" fmla="*/ 525742 w 824807"/>
              <a:gd name="connsiteY5" fmla="*/ 466386 h 4282093"/>
              <a:gd name="connsiteX6" fmla="*/ 525741 w 824807"/>
              <a:gd name="connsiteY6" fmla="*/ 4166694 h 4282093"/>
              <a:gd name="connsiteX7" fmla="*/ 410342 w 824807"/>
              <a:gd name="connsiteY7" fmla="*/ 4282093 h 4282093"/>
              <a:gd name="connsiteX8" fmla="*/ 410343 w 824807"/>
              <a:gd name="connsiteY8" fmla="*/ 4282092 h 4282093"/>
              <a:gd name="connsiteX9" fmla="*/ 294944 w 824807"/>
              <a:gd name="connsiteY9" fmla="*/ 4166693 h 4282093"/>
              <a:gd name="connsiteX10" fmla="*/ 294944 w 824807"/>
              <a:gd name="connsiteY10" fmla="*/ 473524 h 4282093"/>
              <a:gd name="connsiteX11" fmla="*/ 176295 w 824807"/>
              <a:gd name="connsiteY11" fmla="*/ 679031 h 4282093"/>
              <a:gd name="connsiteX12" fmla="*/ 47249 w 824807"/>
              <a:gd name="connsiteY12" fmla="*/ 713608 h 4282093"/>
              <a:gd name="connsiteX13" fmla="*/ 12672 w 824807"/>
              <a:gd name="connsiteY13" fmla="*/ 584563 h 4282093"/>
              <a:gd name="connsiteX14" fmla="*/ 324757 w 824807"/>
              <a:gd name="connsiteY14" fmla="*/ 44015 h 4282093"/>
              <a:gd name="connsiteX15" fmla="*/ 382119 w 824807"/>
              <a:gd name="connsiteY15" fmla="*/ 0 h 4282093"/>
              <a:gd name="connsiteX16" fmla="*/ 412403 w 824807"/>
              <a:gd name="connsiteY16" fmla="*/ 3987 h 428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4807" h="4282093">
                <a:moveTo>
                  <a:pt x="442688" y="0"/>
                </a:moveTo>
                <a:cubicBezTo>
                  <a:pt x="466041" y="6257"/>
                  <a:pt x="487006" y="21423"/>
                  <a:pt x="500050" y="44015"/>
                </a:cubicBezTo>
                <a:lnTo>
                  <a:pt x="812135" y="584563"/>
                </a:lnTo>
                <a:cubicBezTo>
                  <a:pt x="838222" y="629746"/>
                  <a:pt x="822741" y="687522"/>
                  <a:pt x="777558" y="713608"/>
                </a:cubicBezTo>
                <a:cubicBezTo>
                  <a:pt x="732375" y="739695"/>
                  <a:pt x="674599" y="724214"/>
                  <a:pt x="648512" y="679031"/>
                </a:cubicBezTo>
                <a:lnTo>
                  <a:pt x="525742" y="466386"/>
                </a:lnTo>
                <a:lnTo>
                  <a:pt x="525741" y="4166694"/>
                </a:lnTo>
                <a:cubicBezTo>
                  <a:pt x="525741" y="4230427"/>
                  <a:pt x="474075" y="4282093"/>
                  <a:pt x="410342" y="4282093"/>
                </a:cubicBezTo>
                <a:lnTo>
                  <a:pt x="410343" y="4282092"/>
                </a:lnTo>
                <a:cubicBezTo>
                  <a:pt x="346610" y="4282092"/>
                  <a:pt x="294944" y="4230426"/>
                  <a:pt x="294944" y="4166693"/>
                </a:cubicBezTo>
                <a:lnTo>
                  <a:pt x="294944" y="473524"/>
                </a:lnTo>
                <a:lnTo>
                  <a:pt x="176295" y="679031"/>
                </a:lnTo>
                <a:cubicBezTo>
                  <a:pt x="150208" y="724214"/>
                  <a:pt x="92432" y="739695"/>
                  <a:pt x="47249" y="713608"/>
                </a:cubicBezTo>
                <a:cubicBezTo>
                  <a:pt x="2066" y="687522"/>
                  <a:pt x="-13415" y="629746"/>
                  <a:pt x="12672" y="584563"/>
                </a:cubicBezTo>
                <a:lnTo>
                  <a:pt x="324757" y="44015"/>
                </a:lnTo>
                <a:cubicBezTo>
                  <a:pt x="337800" y="21423"/>
                  <a:pt x="358766" y="6257"/>
                  <a:pt x="382119" y="0"/>
                </a:cubicBezTo>
                <a:lnTo>
                  <a:pt x="412403" y="3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3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568B2F9F-2F30-4D5D-B33D-356C27584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207430" y="571415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D41EE83D-8AF4-493F-9DF4-73F8D352A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>
            <a:off x="7812131" y="922945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FD9A938F-EADC-41A2-8D4A-5E01D86F7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19158396">
            <a:off x="2982885" y="203730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83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386566"/>
</p:tagLst>
</file>

<file path=ppt/theme/theme1.xml><?xml version="1.0" encoding="utf-8"?>
<a:theme xmlns:a="http://schemas.openxmlformats.org/drawingml/2006/main" name="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742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Montserrat Medium</vt:lpstr>
      <vt:lpstr>Symbol</vt:lpstr>
      <vt:lpstr>Montserrat</vt:lpstr>
      <vt:lpstr>SVN-Caprica Script</vt:lpstr>
      <vt:lpstr>Tahoma</vt:lpstr>
      <vt:lpstr>Calibri</vt:lpstr>
      <vt:lpstr>UVN Bach Dang Nang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Đức Tính</dc:creator>
  <cp:lastModifiedBy>Hiệu Phạm Huy</cp:lastModifiedBy>
  <cp:revision>301</cp:revision>
  <dcterms:created xsi:type="dcterms:W3CDTF">2021-09-10T07:30:07Z</dcterms:created>
  <dcterms:modified xsi:type="dcterms:W3CDTF">2022-01-10T03:18:19Z</dcterms:modified>
  <cp:version>A10</cp:version>
</cp:coreProperties>
</file>