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2" r:id="rId4"/>
    <p:sldMasterId id="2147483704" r:id="rId5"/>
  </p:sldMasterIdLst>
  <p:sldIdLst>
    <p:sldId id="273" r:id="rId6"/>
    <p:sldId id="313" r:id="rId7"/>
    <p:sldId id="367" r:id="rId8"/>
    <p:sldId id="368" r:id="rId9"/>
    <p:sldId id="274" r:id="rId10"/>
    <p:sldId id="275" r:id="rId11"/>
    <p:sldId id="32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FC139-003C-4739-855B-68B575FCE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B2F626-F35B-4327-8C3B-FFCA5279D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23355-E1FA-4D7F-AAE4-873193CFA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38B-11C6-428F-A1BF-EE4040C59ED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D9466-F3C5-4349-B688-1B54E253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87505-C8C5-424D-A88A-CE2C62F3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3B0A-C5CD-4A02-9229-DB363A09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0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356B-60D3-4AC3-BDD7-C890C27A7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C1644A-DDE5-437C-BB7E-399FE1A62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9A589-AD89-44D7-A6FB-35F7E2A57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38B-11C6-428F-A1BF-EE4040C59ED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31303-B9B6-4D3F-9BD9-284911F3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F9D46-FD8B-45D0-9B18-4BCE189F3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3B0A-C5CD-4A02-9229-DB363A09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0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A49839-BD9C-4397-8B99-CF92A54B4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54F50-CE6B-455F-810B-9BAE13420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9EFC2-A6B4-4323-AC83-BD0594BFD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38B-11C6-428F-A1BF-EE4040C59ED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BD5B7-6674-4A56-A500-8E504703A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B62BF-F703-4271-BCDC-E5631B661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3B0A-C5CD-4A02-9229-DB363A09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54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FBA4A1-78F5-4F6C-8C73-1B9981E01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343"/>
            <a:ext cx="12192000" cy="69433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C800381-9FAC-4F6F-BD7F-B5449ED2E534}"/>
              </a:ext>
            </a:extLst>
          </p:cNvPr>
          <p:cNvSpPr txBox="1">
            <a:spLocks/>
          </p:cNvSpPr>
          <p:nvPr userDrawn="1"/>
        </p:nvSpPr>
        <p:spPr>
          <a:xfrm>
            <a:off x="9055962" y="33882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7885A"/>
                </a:solidFill>
                <a:latin typeface="#9Slide07 IcielCadena" panose="02000503000000020004" pitchFamily="2" charset="0"/>
              </a:rPr>
              <a:t>MĂNGNON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F54C0C-10C3-4A5B-8569-6113DCC9E289}"/>
              </a:ext>
            </a:extLst>
          </p:cNvPr>
          <p:cNvSpPr txBox="1">
            <a:spLocks/>
          </p:cNvSpPr>
          <p:nvPr userDrawn="1"/>
        </p:nvSpPr>
        <p:spPr>
          <a:xfrm>
            <a:off x="949791" y="33882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F5050"/>
                </a:solidFill>
                <a:latin typeface="#9Slide07 IcielCadena" panose="02000503000000020004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378391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D62512-61FB-41C4-95C3-431ED094F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0A94DE-EA53-4E7F-AB03-5E6C47085FB2}"/>
              </a:ext>
            </a:extLst>
          </p:cNvPr>
          <p:cNvSpPr txBox="1">
            <a:spLocks/>
          </p:cNvSpPr>
          <p:nvPr userDrawn="1"/>
        </p:nvSpPr>
        <p:spPr>
          <a:xfrm>
            <a:off x="242654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F5E68"/>
                </a:solidFill>
                <a:latin typeface="#9Slide07 IcielCadena" panose="02000503000000020004" pitchFamily="2" charset="0"/>
              </a:rPr>
              <a:t>Diệu</a:t>
            </a:r>
            <a:r>
              <a:rPr lang="en-US" sz="1100" baseline="0" dirty="0">
                <a:solidFill>
                  <a:srgbClr val="FF5E68"/>
                </a:solidFill>
                <a:latin typeface="#9Slide07 IcielCadena" panose="02000503000000020004" pitchFamily="2" charset="0"/>
              </a:rPr>
              <a:t> Hiền</a:t>
            </a:r>
            <a:endParaRPr lang="en-US" sz="1100" dirty="0">
              <a:solidFill>
                <a:srgbClr val="FF5E68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75BEA6-E7E3-4A47-8AFA-582817B25431}"/>
              </a:ext>
            </a:extLst>
          </p:cNvPr>
          <p:cNvSpPr txBox="1">
            <a:spLocks/>
          </p:cNvSpPr>
          <p:nvPr userDrawn="1"/>
        </p:nvSpPr>
        <p:spPr>
          <a:xfrm>
            <a:off x="10372698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7885A"/>
                </a:solidFill>
                <a:latin typeface="#9Slide07 IcielCadena" panose="02000503000000020004" pitchFamily="2" charset="0"/>
              </a:rPr>
              <a:t>MĂNGNON</a:t>
            </a:r>
          </a:p>
        </p:txBody>
      </p:sp>
    </p:spTree>
    <p:extLst>
      <p:ext uri="{BB962C8B-B14F-4D97-AF65-F5344CB8AC3E}">
        <p14:creationId xmlns:p14="http://schemas.microsoft.com/office/powerpoint/2010/main" val="235437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D62512-61FB-41C4-95C3-431ED094F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61DFA8-3CA8-46E3-942E-7BD9CAA09CBC}"/>
              </a:ext>
            </a:extLst>
          </p:cNvPr>
          <p:cNvSpPr txBox="1">
            <a:spLocks/>
          </p:cNvSpPr>
          <p:nvPr userDrawn="1"/>
        </p:nvSpPr>
        <p:spPr>
          <a:xfrm>
            <a:off x="9458299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#9Slide07 IcielCadena" panose="02000503000000020004" pitchFamily="2" charset="0"/>
              </a:rPr>
              <a:t>MĂNGNON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72CD80-8D09-47F1-AD8E-54607EF70B62}"/>
              </a:ext>
            </a:extLst>
          </p:cNvPr>
          <p:cNvSpPr txBox="1">
            <a:spLocks/>
          </p:cNvSpPr>
          <p:nvPr userDrawn="1"/>
        </p:nvSpPr>
        <p:spPr>
          <a:xfrm>
            <a:off x="547454" y="61002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#9Slide07 IcielCadena" panose="02000503000000020004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16774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978A4424-1840-464F-AF19-45A1544E7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2" t="10893" r="40702" b="68573"/>
          <a:stretch/>
        </p:blipFill>
        <p:spPr>
          <a:xfrm flipH="1" flipV="1">
            <a:off x="8018563" y="0"/>
            <a:ext cx="4173437" cy="22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8477C9-8F4A-4E73-B0A3-43CCB5C12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2" t="10893" r="40702" b="68573"/>
          <a:stretch/>
        </p:blipFill>
        <p:spPr>
          <a:xfrm>
            <a:off x="-1" y="4621221"/>
            <a:ext cx="4173437" cy="22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C91ADBE9-6CD1-4307-99E1-2F4EC94FA4A1}"/>
              </a:ext>
            </a:extLst>
          </p:cNvPr>
          <p:cNvSpPr/>
          <p:nvPr userDrawn="1"/>
        </p:nvSpPr>
        <p:spPr>
          <a:xfrm>
            <a:off x="476251" y="485262"/>
            <a:ext cx="11298956" cy="6018182"/>
          </a:xfrm>
          <a:prstGeom prst="roundRect">
            <a:avLst>
              <a:gd name="adj" fmla="val 6954"/>
            </a:avLst>
          </a:prstGeom>
          <a:noFill/>
          <a:ln w="136525">
            <a:solidFill>
              <a:srgbClr val="FAEADA"/>
            </a:solidFill>
          </a:ln>
          <a:effectLst>
            <a:outerShdw blurRad="152400" sx="93000" sy="93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D82B77A4-B770-4DFB-BA6B-693C43725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10893" r="40701" b="63469"/>
          <a:stretch/>
        </p:blipFill>
        <p:spPr>
          <a:xfrm>
            <a:off x="7383048" y="5166462"/>
            <a:ext cx="4582633" cy="16308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C1FA2509-77C9-4206-94BE-64A35E119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duotone>
              <a:prstClr val="black"/>
              <a:srgbClr val="7CAF9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2" t="16928" r="44239" b="50605"/>
          <a:stretch/>
        </p:blipFill>
        <p:spPr>
          <a:xfrm>
            <a:off x="10618954" y="5226348"/>
            <a:ext cx="1688720" cy="15667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05FDF1-F267-481A-8986-2A932AF06BDF}"/>
              </a:ext>
            </a:extLst>
          </p:cNvPr>
          <p:cNvSpPr/>
          <p:nvPr userDrawn="1"/>
        </p:nvSpPr>
        <p:spPr>
          <a:xfrm>
            <a:off x="4272742" y="2917767"/>
            <a:ext cx="3723185" cy="365760"/>
          </a:xfrm>
          <a:prstGeom prst="rect">
            <a:avLst/>
          </a:prstGeom>
          <a:solidFill>
            <a:srgbClr val="EBC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2CFAD5-2C59-4CC1-89E6-E27E37BAFF50}"/>
              </a:ext>
            </a:extLst>
          </p:cNvPr>
          <p:cNvSpPr txBox="1">
            <a:spLocks/>
          </p:cNvSpPr>
          <p:nvPr userDrawn="1"/>
        </p:nvSpPr>
        <p:spPr>
          <a:xfrm>
            <a:off x="8966955" y="-1510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E5CAC9"/>
                </a:solidFill>
                <a:latin typeface="#9Slide07 IcielCadena" panose="02000503000000020004" pitchFamily="2" charset="0"/>
              </a:rPr>
              <a:t>MĂNGNON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929D2AE-C773-4E47-93C2-729CD42C1797}"/>
              </a:ext>
            </a:extLst>
          </p:cNvPr>
          <p:cNvSpPr txBox="1">
            <a:spLocks/>
          </p:cNvSpPr>
          <p:nvPr userDrawn="1"/>
        </p:nvSpPr>
        <p:spPr>
          <a:xfrm>
            <a:off x="547454" y="61002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E5CAC9"/>
                </a:solidFill>
                <a:latin typeface="#9Slide07 IcielCadena" panose="02000503000000020004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286739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49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C1F149-DBFE-432A-A333-F4D26A6E8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891536E-1959-4DB6-B90A-88E36DCF3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F532B7-262E-44D1-99B1-BDFC5FE2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B2EFB-3A20-438F-9BD3-6E81671EF2F8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04E4DC-B067-462F-A211-B27313E6D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BB592-DB53-426C-B8C2-13F96F4F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233E71-2B93-4BD4-A1AF-268C22E40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881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2D37C2-7E73-45F1-B8D8-678B54B8B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4A504A-3761-4883-A43D-3BEE99484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6A2776-0E75-484F-9DB7-8DA7787E2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B2EFB-3A20-438F-9BD3-6E81671EF2F8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2A88B0-FA24-45FB-9B1C-578F7E3F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05906F-8EFF-4F4B-9E4B-43EDAC98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233E71-2B93-4BD4-A1AF-268C22E40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23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D96C80-F485-4A03-9A0F-FEA5A675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05A7C5-1818-4F76-83C8-9C444DA0F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1071D5-176E-4803-97D2-7249D333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B2EFB-3A20-438F-9BD3-6E81671EF2F8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5FE627-10BB-4FAF-B4AB-F53C2A227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A87C3-2B48-4041-AF4E-56675619F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233E71-2B93-4BD4-A1AF-268C22E40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86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2FD29-8478-4179-AA8B-DDD16BDB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5B1EB-05EF-4422-8620-B7DB93DC7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95A17-E80F-46B0-9F2A-C179FC0D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38B-11C6-428F-A1BF-EE4040C59ED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D7E7F-5F10-4059-A438-6390245E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2883A-A493-4599-AFE6-88EEA826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3B0A-C5CD-4A02-9229-DB363A09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8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D432D7-C3BE-4BDF-A211-D25B65B7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3450F-F0CE-4FF1-AD63-B162ADCAF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5AC184-1ED9-4675-B455-5358AF347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C3868F-9962-468A-9917-4F84B14E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B2EFB-3A20-438F-9BD3-6E81671EF2F8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4EAE53-879F-411E-851E-AE399263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6F4B9A-1A3F-4C76-866F-5C316E4D1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233E71-2B93-4BD4-A1AF-268C22E40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507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91A3C8-3ECC-441E-9506-53DED45D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11D144-6EBD-46A2-BD03-5C902B28C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0DCAA4-42EF-40A8-A095-4C0AB4D4E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0C00162-AD2F-42C3-A170-3BEC025E2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C7F9BC4-D47A-4716-9741-E93EB6813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B547913-5FAE-422D-A978-89DEF18E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B2EFB-3A20-438F-9BD3-6E81671EF2F8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61B6048-1530-4975-95AA-DDF6E1501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7C50B2A-DD80-4CBD-AAF4-EAF48C29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233E71-2B93-4BD4-A1AF-268C22E40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41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6F549-DC99-4AA1-8583-BE38CDA23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F529AD-D59F-480E-9454-615E5260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B2EFB-3A20-438F-9BD3-6E81671EF2F8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906182-EDE7-4956-9E58-78D0ED44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9A2DEA-4A9D-499C-A284-11D4EBEF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233E71-2B93-4BD4-A1AF-268C22E40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329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D793CF-E336-481D-B51B-9067D684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B2EFB-3A20-438F-9BD3-6E81671EF2F8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9D42835-5F61-4F28-90D9-13B582AA5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2CCA5B-238A-4B4E-BE1C-C8811BEE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233E71-2B93-4BD4-A1AF-268C22E405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8498AA2-F1E6-4571-ACB5-7503C499E47D}"/>
              </a:ext>
            </a:extLst>
          </p:cNvPr>
          <p:cNvSpPr txBox="1">
            <a:spLocks/>
          </p:cNvSpPr>
          <p:nvPr userDrawn="1"/>
        </p:nvSpPr>
        <p:spPr>
          <a:xfrm>
            <a:off x="838200" y="713176"/>
            <a:ext cx="3541295" cy="1115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13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EA6F8-15E3-4E88-9EFB-2CEC5CC1A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48FAD-DB2F-41FF-877A-31021803B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4323E2-DAE5-4FBC-8E0C-69DC79692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9ADE13-B856-4E3A-831F-9B99B7B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B2EFB-3A20-438F-9BD3-6E81671EF2F8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99C3AF-E7BF-4E21-94D1-1F840A0AE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92EBD2-9438-4553-A14D-6EB67756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233E71-2B93-4BD4-A1AF-268C22E405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C03ADDFC-0729-427A-B1ED-3BDA196EBC44}"/>
              </a:ext>
            </a:extLst>
          </p:cNvPr>
          <p:cNvSpPr txBox="1">
            <a:spLocks/>
          </p:cNvSpPr>
          <p:nvPr userDrawn="1"/>
        </p:nvSpPr>
        <p:spPr>
          <a:xfrm>
            <a:off x="1230730" y="2847570"/>
            <a:ext cx="3541295" cy="1115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36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05AED0-F6FF-477C-A5AA-3B1AA31D3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BE7E92-5C0D-4A15-BABD-BD402BB4F2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98396C-AE86-4493-8484-A41EF2E47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5E408F-0B6B-43B1-AFC7-9D58B489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B2EFB-3A20-438F-9BD3-6E81671EF2F8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371398-B7EF-4F37-A6A0-BA55144AB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C56055-AEA8-418C-8103-30606136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233E71-2B93-4BD4-A1AF-268C22E40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71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A22BD0-6513-4936-A84D-D4C258CA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81F4B17-60F8-4535-B4D0-1B84D81AE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E231A0-4641-41C0-9751-98F1DA11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B2EFB-3A20-438F-9BD3-6E81671EF2F8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969BC3-09CF-44D6-BD84-D3D48085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0EAEC1-81B1-4DA0-8F2E-BC1345D7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233E71-2B93-4BD4-A1AF-268C22E40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32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7BB7840-8E3A-48B3-88B1-6A337CB52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8E7509-6161-4F94-8CC5-B0C5A6A3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F42F69-2313-4B53-BCBA-D887B1261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B2EFB-3A20-438F-9BD3-6E81671EF2F8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8633C-F463-4D24-BDFA-5301DFF0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4A70F0-ECFE-49DC-AB8C-E36A8B02A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233E71-2B93-4BD4-A1AF-268C22E405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01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501A03B-8D14-4E42-9B86-1D5CAFD7B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5" y="2702"/>
            <a:ext cx="12204000" cy="686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0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1410704" y="46529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9737196" y="809623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-190" t="62964" r="190"/>
          <a:stretch/>
        </p:blipFill>
        <p:spPr>
          <a:xfrm>
            <a:off x="0" y="4318306"/>
            <a:ext cx="12192000" cy="25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A9116-66C3-4CC1-BD64-20750E73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63975-CF9F-40CD-894E-466F3E5BD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8C49F-488F-43F2-BEDE-4D72A102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38B-11C6-428F-A1BF-EE4040C59ED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E5678-D10B-4B49-A4B7-01C168F5D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091C3-7F81-4F6D-8AC1-8CFC4E78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3B0A-C5CD-4A02-9229-DB363A09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56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1" indent="0" algn="ctr">
              <a:buNone/>
              <a:defRPr/>
            </a:lvl2pPr>
            <a:lvl3pPr marL="914178" indent="0" algn="ctr">
              <a:buNone/>
              <a:defRPr/>
            </a:lvl3pPr>
            <a:lvl4pPr marL="1371268" indent="0" algn="ctr">
              <a:buNone/>
              <a:defRPr/>
            </a:lvl4pPr>
            <a:lvl5pPr marL="1828360" indent="0" algn="ctr">
              <a:buNone/>
              <a:defRPr/>
            </a:lvl5pPr>
            <a:lvl6pPr marL="2285450" indent="0" algn="ctr">
              <a:buNone/>
              <a:defRPr/>
            </a:lvl6pPr>
            <a:lvl7pPr marL="2742538" indent="0" algn="ctr">
              <a:buNone/>
              <a:defRPr/>
            </a:lvl7pPr>
            <a:lvl8pPr marL="3199627" indent="0" algn="ctr">
              <a:buNone/>
              <a:defRPr/>
            </a:lvl8pPr>
            <a:lvl9pPr marL="365671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832D25-87FB-49C9-9F5F-84B068991C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37DB46-3399-4546-B456-9C99416F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8D34B7-4064-415D-BF63-E3C3E1FBC3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55C19-1EA5-4393-8F65-FAD58371A8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378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F39D3A-BDA2-490D-BE2A-1F8838FB0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E28A55-09DE-4ACB-B05A-6689FDAB0E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985E08-B2E1-4F3A-82B9-CC8F6EE445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06D15-1890-43C0-A6A5-3E6731DC5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10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091" indent="0">
              <a:buNone/>
              <a:defRPr sz="1799"/>
            </a:lvl2pPr>
            <a:lvl3pPr marL="914178" indent="0">
              <a:buNone/>
              <a:defRPr sz="1599"/>
            </a:lvl3pPr>
            <a:lvl4pPr marL="1371268" indent="0">
              <a:buNone/>
              <a:defRPr sz="1400"/>
            </a:lvl4pPr>
            <a:lvl5pPr marL="1828360" indent="0">
              <a:buNone/>
              <a:defRPr sz="1400"/>
            </a:lvl5pPr>
            <a:lvl6pPr marL="2285450" indent="0">
              <a:buNone/>
              <a:defRPr sz="1400"/>
            </a:lvl6pPr>
            <a:lvl7pPr marL="2742538" indent="0">
              <a:buNone/>
              <a:defRPr sz="1400"/>
            </a:lvl7pPr>
            <a:lvl8pPr marL="3199627" indent="0">
              <a:buNone/>
              <a:defRPr sz="1400"/>
            </a:lvl8pPr>
            <a:lvl9pPr marL="3656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D94F8D-D3C3-44CE-99F9-B15CDF912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18269F-01BE-4C2F-B3FD-F5EAB260B5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2915FB-5B2A-4DC3-B996-267CAFA67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3F862-95C4-4DE6-95E4-83D450652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620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4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988639-84FB-468A-BAEC-48A30FBBA4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11ED5-C796-4A02-91C8-8B1F657718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64D6A7-4681-4F1A-B0B4-0A211D6E00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23461-E2C2-4AC9-862C-573B5EC60D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767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6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1" indent="0">
              <a:buNone/>
              <a:defRPr sz="1999" b="1"/>
            </a:lvl2pPr>
            <a:lvl3pPr marL="914178" indent="0">
              <a:buNone/>
              <a:defRPr sz="1799" b="1"/>
            </a:lvl3pPr>
            <a:lvl4pPr marL="1371268" indent="0">
              <a:buNone/>
              <a:defRPr sz="1599" b="1"/>
            </a:lvl4pPr>
            <a:lvl5pPr marL="1828360" indent="0">
              <a:buNone/>
              <a:defRPr sz="1599" b="1"/>
            </a:lvl5pPr>
            <a:lvl6pPr marL="2285450" indent="0">
              <a:buNone/>
              <a:defRPr sz="1599" b="1"/>
            </a:lvl6pPr>
            <a:lvl7pPr marL="2742538" indent="0">
              <a:buNone/>
              <a:defRPr sz="1599" b="1"/>
            </a:lvl7pPr>
            <a:lvl8pPr marL="3199627" indent="0">
              <a:buNone/>
              <a:defRPr sz="1599" b="1"/>
            </a:lvl8pPr>
            <a:lvl9pPr marL="3656715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6"/>
            <a:ext cx="5386916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1" indent="0">
              <a:buNone/>
              <a:defRPr sz="1999" b="1"/>
            </a:lvl2pPr>
            <a:lvl3pPr marL="914178" indent="0">
              <a:buNone/>
              <a:defRPr sz="1799" b="1"/>
            </a:lvl3pPr>
            <a:lvl4pPr marL="1371268" indent="0">
              <a:buNone/>
              <a:defRPr sz="1599" b="1"/>
            </a:lvl4pPr>
            <a:lvl5pPr marL="1828360" indent="0">
              <a:buNone/>
              <a:defRPr sz="1599" b="1"/>
            </a:lvl5pPr>
            <a:lvl6pPr marL="2285450" indent="0">
              <a:buNone/>
              <a:defRPr sz="1599" b="1"/>
            </a:lvl6pPr>
            <a:lvl7pPr marL="2742538" indent="0">
              <a:buNone/>
              <a:defRPr sz="1599" b="1"/>
            </a:lvl7pPr>
            <a:lvl8pPr marL="3199627" indent="0">
              <a:buNone/>
              <a:defRPr sz="1599" b="1"/>
            </a:lvl8pPr>
            <a:lvl9pPr marL="3656715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6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D7C408-B38F-4146-95A9-E670809F0E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770B2A-0E6E-418A-914B-822A4C1FE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403367C-EFD1-4C7C-9F30-A3DC244158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9E1D7-DE60-421A-B924-D56ED8925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75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C47C2C-11EA-4BF1-A43E-08821AA2D8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9DFDA62-64C2-4BF8-B30B-E9FAC9D556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BDD07B-F12F-4A8A-AF8F-31E7CE2114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32B6B-74D2-49C3-B7DA-C07A722F78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623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2F6DFE-1EB7-47CE-88C2-75C4088377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49BF76-BF30-49F3-B970-10EDA76F1E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1BC4E7-A400-4BC6-BF52-A170EB85E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75ACF-D15A-412F-A839-3AD3711FC9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84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3"/>
            <a:ext cx="4011083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1" indent="0">
              <a:buNone/>
              <a:defRPr sz="1200"/>
            </a:lvl2pPr>
            <a:lvl3pPr marL="914178" indent="0">
              <a:buNone/>
              <a:defRPr sz="1000"/>
            </a:lvl3pPr>
            <a:lvl4pPr marL="1371268" indent="0">
              <a:buNone/>
              <a:defRPr sz="900"/>
            </a:lvl4pPr>
            <a:lvl5pPr marL="1828360" indent="0">
              <a:buNone/>
              <a:defRPr sz="900"/>
            </a:lvl5pPr>
            <a:lvl6pPr marL="2285450" indent="0">
              <a:buNone/>
              <a:defRPr sz="900"/>
            </a:lvl6pPr>
            <a:lvl7pPr marL="2742538" indent="0">
              <a:buNone/>
              <a:defRPr sz="900"/>
            </a:lvl7pPr>
            <a:lvl8pPr marL="3199627" indent="0">
              <a:buNone/>
              <a:defRPr sz="900"/>
            </a:lvl8pPr>
            <a:lvl9pPr marL="3656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4909A-802D-4F65-A208-4AD36118BF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74B85-CCB2-4203-A703-1058955AA2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024FE3-1645-4765-9357-F6A186F221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259C4-D240-4397-8628-08271D5AB3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056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91" indent="0">
              <a:buNone/>
              <a:defRPr sz="2799"/>
            </a:lvl2pPr>
            <a:lvl3pPr marL="914178" indent="0">
              <a:buNone/>
              <a:defRPr sz="2399"/>
            </a:lvl3pPr>
            <a:lvl4pPr marL="1371268" indent="0">
              <a:buNone/>
              <a:defRPr sz="1999"/>
            </a:lvl4pPr>
            <a:lvl5pPr marL="1828360" indent="0">
              <a:buNone/>
              <a:defRPr sz="1999"/>
            </a:lvl5pPr>
            <a:lvl6pPr marL="2285450" indent="0">
              <a:buNone/>
              <a:defRPr sz="1999"/>
            </a:lvl6pPr>
            <a:lvl7pPr marL="2742538" indent="0">
              <a:buNone/>
              <a:defRPr sz="1999"/>
            </a:lvl7pPr>
            <a:lvl8pPr marL="3199627" indent="0">
              <a:buNone/>
              <a:defRPr sz="1999"/>
            </a:lvl8pPr>
            <a:lvl9pPr marL="3656715" indent="0">
              <a:buNone/>
              <a:defRPr sz="1999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91" indent="0">
              <a:buNone/>
              <a:defRPr sz="1200"/>
            </a:lvl2pPr>
            <a:lvl3pPr marL="914178" indent="0">
              <a:buNone/>
              <a:defRPr sz="1000"/>
            </a:lvl3pPr>
            <a:lvl4pPr marL="1371268" indent="0">
              <a:buNone/>
              <a:defRPr sz="900"/>
            </a:lvl4pPr>
            <a:lvl5pPr marL="1828360" indent="0">
              <a:buNone/>
              <a:defRPr sz="900"/>
            </a:lvl5pPr>
            <a:lvl6pPr marL="2285450" indent="0">
              <a:buNone/>
              <a:defRPr sz="900"/>
            </a:lvl6pPr>
            <a:lvl7pPr marL="2742538" indent="0">
              <a:buNone/>
              <a:defRPr sz="900"/>
            </a:lvl7pPr>
            <a:lvl8pPr marL="3199627" indent="0">
              <a:buNone/>
              <a:defRPr sz="900"/>
            </a:lvl8pPr>
            <a:lvl9pPr marL="3656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FB599-2797-468F-8530-205B23D5BC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DB0D8C-7C6B-4379-8F7B-DB53F425B5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7F4EC9-686A-4777-BFC7-5EAEE0E57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369EA-F020-410C-90F2-2120022F37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638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997116-ED12-451A-819C-939EB0D08B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5F54F7-C49D-4466-AEA9-0B64F9C6A0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26983C-95A0-493F-8AA3-266DA41534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44A62-A04C-460C-A6CA-FFFD154869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92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87628-32C0-424F-89B0-91E552C1B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4D277-306B-4EF4-9C1C-5E6B7A65B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55E5D-3E7B-449E-9720-02593C4C9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8FBE6-B40E-4A0F-99AA-F3191C0D4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38B-11C6-428F-A1BF-EE4040C59ED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9DA1B-728A-4BBF-A752-855E64B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14351-6339-4A49-AB01-E42FF5D3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3B0A-C5CD-4A02-9229-DB363A09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78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5" y="274640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CEADBD-CB4C-423C-8B22-EB71F48473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C7EF21-F2C1-4234-B889-FC5FAD9A2E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C3365D-B73C-4C64-A57D-2B1B4AF35E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CF2CA-2DB7-4B4A-896C-16CB65AA1A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0561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8DDCD4-226E-4899-A078-C8C802E89636}"/>
              </a:ext>
            </a:extLst>
          </p:cNvPr>
          <p:cNvSpPr txBox="1"/>
          <p:nvPr userDrawn="1"/>
        </p:nvSpPr>
        <p:spPr>
          <a:xfrm>
            <a:off x="0" y="0"/>
            <a:ext cx="14020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82017"/>
                </a:solidFill>
                <a:latin typeface="#9Slide03 Dekar" panose="02000000000000000000" pitchFamily="2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38AE1-1185-4547-A85D-9FC884204857}"/>
              </a:ext>
            </a:extLst>
          </p:cNvPr>
          <p:cNvSpPr txBox="1"/>
          <p:nvPr userDrawn="1"/>
        </p:nvSpPr>
        <p:spPr>
          <a:xfrm>
            <a:off x="11163300" y="6380946"/>
            <a:ext cx="1028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82017"/>
                </a:solidFill>
                <a:latin typeface="#9Slide03 Dekar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517208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259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4736" y="603504"/>
            <a:ext cx="11082528" cy="5752846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205B6F-A96C-4F34-A858-638213E329DF}"/>
              </a:ext>
            </a:extLst>
          </p:cNvPr>
          <p:cNvSpPr txBox="1"/>
          <p:nvPr userDrawn="1"/>
        </p:nvSpPr>
        <p:spPr>
          <a:xfrm>
            <a:off x="0" y="0"/>
            <a:ext cx="14020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82017"/>
                </a:solidFill>
                <a:latin typeface="#9Slide03 Dekar" panose="02000000000000000000" pitchFamily="2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BCA6F-2CDB-4AFF-80D9-C2B81C6CD24C}"/>
              </a:ext>
            </a:extLst>
          </p:cNvPr>
          <p:cNvSpPr txBox="1"/>
          <p:nvPr userDrawn="1"/>
        </p:nvSpPr>
        <p:spPr>
          <a:xfrm>
            <a:off x="11163300" y="6380946"/>
            <a:ext cx="1028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82017"/>
                </a:solidFill>
                <a:latin typeface="#9Slide03 Dekar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8630863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7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06CADE-AC24-4164-B59B-C9F661272906}"/>
              </a:ext>
            </a:extLst>
          </p:cNvPr>
          <p:cNvSpPr txBox="1"/>
          <p:nvPr userDrawn="1"/>
        </p:nvSpPr>
        <p:spPr>
          <a:xfrm>
            <a:off x="438150" y="495300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#9Slide03 Dekar" panose="02000000000000000000" pitchFamily="2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385089-CA8D-4D0F-A438-04ADEA8A4153}"/>
              </a:ext>
            </a:extLst>
          </p:cNvPr>
          <p:cNvSpPr txBox="1"/>
          <p:nvPr userDrawn="1"/>
        </p:nvSpPr>
        <p:spPr>
          <a:xfrm>
            <a:off x="11334750" y="0"/>
            <a:ext cx="857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F6168"/>
                </a:solidFill>
                <a:latin typeface="#9Slide03 Dekar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6236496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399676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41AE-4545-4426-A31C-0BDF7506602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66" y="-305600"/>
            <a:ext cx="3428634" cy="3428634"/>
          </a:xfrm>
          <a:prstGeom prst="rect">
            <a:avLst/>
          </a:prstGeom>
        </p:spPr>
      </p:pic>
      <p:pic>
        <p:nvPicPr>
          <p:cNvPr id="6" name="Picture 8" descr="Hình ảnh hoa đào PNG đẹp cho dân thiết kế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3346"/>
            <a:ext cx="2923822" cy="29238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96AE01-DC4F-40D2-A52C-4808E136CEEF}"/>
              </a:ext>
            </a:extLst>
          </p:cNvPr>
          <p:cNvSpPr txBox="1"/>
          <p:nvPr userDrawn="1"/>
        </p:nvSpPr>
        <p:spPr>
          <a:xfrm>
            <a:off x="0" y="0"/>
            <a:ext cx="10972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#9Slide03 Dekar" panose="02000000000000000000" pitchFamily="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8ED27-0B68-4989-9190-8B15069CC74F}"/>
              </a:ext>
            </a:extLst>
          </p:cNvPr>
          <p:cNvSpPr txBox="1"/>
          <p:nvPr userDrawn="1"/>
        </p:nvSpPr>
        <p:spPr>
          <a:xfrm>
            <a:off x="11163300" y="6380946"/>
            <a:ext cx="1028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#9Slide03 Dekar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52481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24327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FEC1D-921C-4C5F-9A49-05DA756F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DDE23-341C-445E-9AAB-EEA75FA09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5C520-02B4-4B9B-941B-54E1D3AD6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4804B-31EC-422A-AB40-EA26D997D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04FC90-10B9-43BF-952A-6A457030F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733EAC-4A52-48F0-8B1F-381A35F7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38B-11C6-428F-A1BF-EE4040C59ED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B6DF2-E0A8-4526-9D56-49C51BA0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573930-30A8-4C93-82F3-8F1AF57F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3B0A-C5CD-4A02-9229-DB363A09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7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C4C51-5313-4AE8-BBE6-DEE4438FA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4702F-2E69-421F-B551-FC813064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38B-11C6-428F-A1BF-EE4040C59ED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7C3CF-78AC-4DB5-8E78-9348DC00E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85C90-6C1F-4677-AEEA-81EBC1F5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3B0A-C5CD-4A02-9229-DB363A09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8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9E315E-EA2B-435E-86AF-E07F8254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38B-11C6-428F-A1BF-EE4040C59ED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9C6924-DF4C-4D57-92CB-82EE9768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FC10B-E90F-4E6E-B0CE-1868CBCF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3B0A-C5CD-4A02-9229-DB363A09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6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29EAD-E65F-48CD-8C4A-55D55024C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2A32C-0C75-402A-8EF6-18FACC7CA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32A83-ECA9-4CDF-BD18-CB50E9E32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5E7A0-1B61-4997-8372-8F53E3B46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38B-11C6-428F-A1BF-EE4040C59ED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6C064-7445-48DA-AFA4-D8D23E4D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1C7DC-8BE3-4527-8D24-FBA70F6B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3B0A-C5CD-4A02-9229-DB363A09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1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A85D-D26D-4CCC-8B11-39781A28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07A6A-FD86-46EE-BF2A-9E9E40E4B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FB28D-35FA-4176-BB6A-8665A2F08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AC343-8F8F-44D4-B462-1214684B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F38B-11C6-428F-A1BF-EE4040C59ED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6C039-B183-473C-8DA3-E9A1666CD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F6C6D-BA82-4272-B5B8-86805143C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3B0A-C5CD-4A02-9229-DB363A09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7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0DEC4-3A7C-4E04-BF31-33FABD90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44D94-0312-460C-9A86-3B4E58EF7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0C045-A9A5-4F24-9F1C-662047FD4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4F38B-11C6-428F-A1BF-EE4040C59ED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8301E-5B9A-427F-949A-526659DB1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066CB-9E3E-4E48-B74C-8707D3A1B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C3B0A-C5CD-4A02-9229-DB363A09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2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4CE3BA-2B13-476C-AFFF-63A40DD5FA8E}"/>
              </a:ext>
            </a:extLst>
          </p:cNvPr>
          <p:cNvSpPr txBox="1">
            <a:spLocks/>
          </p:cNvSpPr>
          <p:nvPr userDrawn="1"/>
        </p:nvSpPr>
        <p:spPr>
          <a:xfrm>
            <a:off x="10604347" y="-54763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 err="1">
                <a:solidFill>
                  <a:srgbClr val="F7885A"/>
                </a:solidFill>
                <a:latin typeface="#9Slide07 IcielCadena" panose="02000503000000020004" pitchFamily="2" charset="0"/>
              </a:rPr>
              <a:t>Măng</a:t>
            </a:r>
            <a:r>
              <a:rPr lang="en-US" sz="1100" dirty="0">
                <a:solidFill>
                  <a:srgbClr val="F7885A"/>
                </a:solidFill>
                <a:latin typeface="#9Slide07 IcielCadena" panose="02000503000000020004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E68B59-BA06-4E7F-9267-391BD9268326}"/>
              </a:ext>
            </a:extLst>
          </p:cNvPr>
          <p:cNvSpPr txBox="1">
            <a:spLocks/>
          </p:cNvSpPr>
          <p:nvPr userDrawn="1"/>
        </p:nvSpPr>
        <p:spPr>
          <a:xfrm>
            <a:off x="-671745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F5050"/>
                </a:solidFill>
                <a:latin typeface="#9Slide07 IcielCadena" panose="02000503000000020004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172881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054B27-EA19-4941-8EC5-1860FD5A6A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E91525-D406-4883-BC60-506B204F578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005C4D-4C23-4621-81DA-F5B095380B0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9D057C-EFDA-4EEA-B205-A8C73546F3B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44F5C0-762B-4904-AA8A-7167E6AD66A7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C3FB37-FAB8-451F-A805-E0D5441AA24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C7A557-D667-4B59-8D8A-C837BB71E6B0}"/>
              </a:ext>
            </a:extLst>
          </p:cNvPr>
          <p:cNvSpPr txBox="1"/>
          <p:nvPr userDrawn="1"/>
        </p:nvSpPr>
        <p:spPr>
          <a:xfrm>
            <a:off x="0" y="0"/>
            <a:ext cx="67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UVN Hai Long" panose="020D0800030108070604" pitchFamily="34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4F8475-71DF-483D-A263-EA48F0AA96E2}"/>
              </a:ext>
            </a:extLst>
          </p:cNvPr>
          <p:cNvSpPr txBox="1"/>
          <p:nvPr userDrawn="1"/>
        </p:nvSpPr>
        <p:spPr>
          <a:xfrm>
            <a:off x="11518931" y="6488668"/>
            <a:ext cx="67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UVN Hai Long" panose="020D08000301080706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329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D415AE0-C3E3-4081-924D-C6E5019E5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4EE22FA-8FF7-4074-905C-A5DEB5044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2BEF24-48C7-4B45-89DD-613E438F98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1F4711-167F-4144-B226-59CC422933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7A5084A-9EA5-44D5-8089-3E49803E9D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C91411-574C-4833-9BBA-42B617DB6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26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457091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6pPr>
      <a:lvl7pPr marL="914178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7pPr>
      <a:lvl8pPr marL="1371268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8pPr>
      <a:lvl9pPr marL="1828360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9pPr>
    </p:titleStyle>
    <p:bodyStyle>
      <a:lvl1pPr marL="341297" indent="-341297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1325" indent="-284149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2pPr>
      <a:lvl3pPr marL="1141357" indent="-227002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98533" indent="-227002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2055711" indent="-227002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513992" indent="-228545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</a:defRPr>
      </a:lvl6pPr>
      <a:lvl7pPr marL="2971082" indent="-228545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</a:defRPr>
      </a:lvl7pPr>
      <a:lvl8pPr marL="3428172" indent="-228545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</a:defRPr>
      </a:lvl8pPr>
      <a:lvl9pPr marL="3885262" indent="-228545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91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78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8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0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0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538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627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715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041AE-4545-4426-A31C-0BDF7506602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F0E05C-9444-4920-8945-76C60BA019B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75159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73A279-1F25-48A3-8E00-9926D7596A0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8862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4381E2-0AD5-498F-8FF6-FECE902366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147D59-60C2-4CD5-8D27-CF3615FED36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06F405-5D21-4EEC-9E55-4875BF65031A}"/>
              </a:ext>
            </a:extLst>
          </p:cNvPr>
          <p:cNvSpPr txBox="1"/>
          <p:nvPr userDrawn="1"/>
        </p:nvSpPr>
        <p:spPr>
          <a:xfrm>
            <a:off x="2550580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E576E58-B806-4FB6-94A1-8372AAD01A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4" y="10455897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1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5.xml"/><Relationship Id="rId16" Type="http://schemas.openxmlformats.org/officeDocument/2006/relationships/slide" Target="slide1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35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17" Type="http://schemas.openxmlformats.org/officeDocument/2006/relationships/image" Target="../media/image22.png"/><Relationship Id="rId2" Type="http://schemas.openxmlformats.org/officeDocument/2006/relationships/image" Target="../media/image20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67B10814-8BCF-4193-8ECE-14FCD59EF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531" l="10000" r="90000">
                        <a14:foregroundMark x1="39219" y1="35938" x2="65313" y2="39219"/>
                        <a14:backgroundMark x1="26250" y1="82656" x2="50781" y2="95469"/>
                        <a14:backgroundMark x1="22813" y1="91406" x2="60938" y2="9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24" y="1315134"/>
            <a:ext cx="3107751" cy="3107751"/>
          </a:xfrm>
          <a:prstGeom prst="rect">
            <a:avLst/>
          </a:prstGeom>
        </p:spPr>
      </p:pic>
      <p:pic>
        <p:nvPicPr>
          <p:cNvPr id="24" name="图片 41">
            <a:extLst>
              <a:ext uri="{FF2B5EF4-FFF2-40B4-BE49-F238E27FC236}">
                <a16:creationId xmlns:a16="http://schemas.microsoft.com/office/drawing/2014/main" id="{6491433A-04A2-46BE-963B-C1F3812853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42" y="1807359"/>
            <a:ext cx="2681179" cy="8071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E2A4D3-3938-4391-A78A-0741F1733F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2477">
            <a:off x="8903057" y="1983942"/>
            <a:ext cx="4221857" cy="4444296"/>
          </a:xfrm>
          <a:prstGeom prst="rect">
            <a:avLst/>
          </a:prstGeom>
        </p:spPr>
      </p:pic>
      <p:pic>
        <p:nvPicPr>
          <p:cNvPr id="25" name="图片 41">
            <a:extLst>
              <a:ext uri="{FF2B5EF4-FFF2-40B4-BE49-F238E27FC236}">
                <a16:creationId xmlns:a16="http://schemas.microsoft.com/office/drawing/2014/main" id="{7B6E1978-EF80-4AA6-A3F2-4F1FFA297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598" y="372780"/>
            <a:ext cx="2224927" cy="648292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F93CE09E-2F11-4772-8A53-CB294333A9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r="3199" b="30387"/>
          <a:stretch/>
        </p:blipFill>
        <p:spPr>
          <a:xfrm rot="302270" flipH="1">
            <a:off x="6934019" y="-988545"/>
            <a:ext cx="5137301" cy="4162113"/>
          </a:xfrm>
          <a:prstGeom prst="rect">
            <a:avLst/>
          </a:prstGeom>
        </p:spPr>
      </p:pic>
      <p:pic>
        <p:nvPicPr>
          <p:cNvPr id="28" name="图片 5">
            <a:extLst>
              <a:ext uri="{FF2B5EF4-FFF2-40B4-BE49-F238E27FC236}">
                <a16:creationId xmlns:a16="http://schemas.microsoft.com/office/drawing/2014/main" id="{B7806FFE-6505-4154-B74D-27B9377804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r="3199" b="30387"/>
          <a:stretch/>
        </p:blipFill>
        <p:spPr>
          <a:xfrm rot="20334108">
            <a:off x="-229954" y="-1108670"/>
            <a:ext cx="5016473" cy="3611192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EB3854D6-F5F3-4153-8D77-AA01A7303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6363" y="556371"/>
            <a:ext cx="2681179" cy="807190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37BF677-34B9-4A40-B824-4B210A482E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513" y="471091"/>
            <a:ext cx="2681179" cy="807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0C2539-1EF1-4BB0-B465-FC9201242E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215" y="687727"/>
            <a:ext cx="3048264" cy="3048264"/>
          </a:xfrm>
          <a:prstGeom prst="rect">
            <a:avLst/>
          </a:prstGeom>
        </p:spPr>
      </p:pic>
      <p:grpSp>
        <p:nvGrpSpPr>
          <p:cNvPr id="11" name="组合 31">
            <a:extLst>
              <a:ext uri="{FF2B5EF4-FFF2-40B4-BE49-F238E27FC236}">
                <a16:creationId xmlns:a16="http://schemas.microsoft.com/office/drawing/2014/main" id="{0DD4AE92-F5E0-4C4E-A71D-903B9CFCFFFB}"/>
              </a:ext>
            </a:extLst>
          </p:cNvPr>
          <p:cNvGrpSpPr/>
          <p:nvPr/>
        </p:nvGrpSpPr>
        <p:grpSpPr>
          <a:xfrm flipH="1">
            <a:off x="-20351" y="1862667"/>
            <a:ext cx="1636889" cy="2619052"/>
            <a:chOff x="7458042" y="-496299"/>
            <a:chExt cx="4733958" cy="7354299"/>
          </a:xfrm>
        </p:grpSpPr>
        <p:pic>
          <p:nvPicPr>
            <p:cNvPr id="12" name="图片 32">
              <a:extLst>
                <a:ext uri="{FF2B5EF4-FFF2-40B4-BE49-F238E27FC236}">
                  <a16:creationId xmlns:a16="http://schemas.microsoft.com/office/drawing/2014/main" id="{9091C604-BFFD-48E6-8A7C-B00D6EE9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  <a14:imgEffect>
                        <a14:brightnessContrast bright="1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30"/>
            <a:stretch/>
          </p:blipFill>
          <p:spPr>
            <a:xfrm>
              <a:off x="7458042" y="-496299"/>
              <a:ext cx="4733958" cy="7354299"/>
            </a:xfrm>
            <a:prstGeom prst="rect">
              <a:avLst/>
            </a:prstGeom>
          </p:spPr>
        </p:pic>
        <p:pic>
          <p:nvPicPr>
            <p:cNvPr id="13" name="图片 34">
              <a:extLst>
                <a:ext uri="{FF2B5EF4-FFF2-40B4-BE49-F238E27FC236}">
                  <a16:creationId xmlns:a16="http://schemas.microsoft.com/office/drawing/2014/main" id="{945E8837-9E3C-4EBC-9656-17ACA4D0A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08" t="45201" r="38852" b="23448"/>
            <a:stretch/>
          </p:blipFill>
          <p:spPr>
            <a:xfrm flipH="1">
              <a:off x="9155467" y="755255"/>
              <a:ext cx="2587836" cy="2792427"/>
            </a:xfrm>
            <a:prstGeom prst="rect">
              <a:avLst/>
            </a:prstGeom>
          </p:spPr>
        </p:pic>
      </p:grpSp>
      <p:pic>
        <p:nvPicPr>
          <p:cNvPr id="14" name="图片 92" descr="D:\资料\组 4.png组 4">
            <a:extLst>
              <a:ext uri="{FF2B5EF4-FFF2-40B4-BE49-F238E27FC236}">
                <a16:creationId xmlns:a16="http://schemas.microsoft.com/office/drawing/2014/main" id="{0D4F3314-86A2-4583-B3D2-4EFD162227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4524872" y="187522"/>
            <a:ext cx="3142256" cy="7985074"/>
          </a:xfrm>
          <a:prstGeom prst="rect">
            <a:avLst/>
          </a:prstGeom>
        </p:spPr>
      </p:pic>
      <p:sp>
        <p:nvSpPr>
          <p:cNvPr id="15" name="文本框 2">
            <a:extLst>
              <a:ext uri="{FF2B5EF4-FFF2-40B4-BE49-F238E27FC236}">
                <a16:creationId xmlns:a16="http://schemas.microsoft.com/office/drawing/2014/main" id="{8F0ABFAC-0B47-492B-803A-0F86C088BA29}"/>
              </a:ext>
            </a:extLst>
          </p:cNvPr>
          <p:cNvSpPr txBox="1"/>
          <p:nvPr/>
        </p:nvSpPr>
        <p:spPr>
          <a:xfrm>
            <a:off x="2408917" y="3420252"/>
            <a:ext cx="72991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微软雅黑" panose="020B0503020204020204" pitchFamily="34" charset="-122"/>
              </a:rPr>
              <a:t>CHÀO</a:t>
            </a:r>
            <a:r>
              <a:rPr kumimoji="0" lang="en-US" altLang="zh-CN" sz="44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微软雅黑" panose="020B0503020204020204" pitchFamily="34" charset="-122"/>
              </a:rPr>
              <a:t> MỪNG CÁC CON ĐẾN VỚI TIẾT TOÁN LỚP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A09D48-65FD-47D5-B5A6-F6B11B2D100C}"/>
              </a:ext>
            </a:extLst>
          </p:cNvPr>
          <p:cNvGrpSpPr/>
          <p:nvPr/>
        </p:nvGrpSpPr>
        <p:grpSpPr>
          <a:xfrm>
            <a:off x="-148132" y="1046817"/>
            <a:ext cx="3792817" cy="2375187"/>
            <a:chOff x="-526789" y="766133"/>
            <a:chExt cx="2548654" cy="1455024"/>
          </a:xfrm>
        </p:grpSpPr>
        <p:pic>
          <p:nvPicPr>
            <p:cNvPr id="17" name="Picture 16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7BDE9A3C-30E7-4FB1-A743-8E4004314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 b="60609"/>
            <a:stretch/>
          </p:blipFill>
          <p:spPr>
            <a:xfrm>
              <a:off x="-526789" y="766133"/>
              <a:ext cx="2223903" cy="14550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DD6F78-EB81-419C-BC75-726BBA44CB92}"/>
                </a:ext>
              </a:extLst>
            </p:cNvPr>
            <p:cNvSpPr txBox="1"/>
            <p:nvPr/>
          </p:nvSpPr>
          <p:spPr>
            <a:xfrm>
              <a:off x="-432159" y="1165076"/>
              <a:ext cx="2454024" cy="73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VF Pistilli" panose="02000603000000000000" pitchFamily="2" charset="0"/>
                <a:ea typeface="+mn-ea"/>
                <a:cs typeface="Itim" panose="00000500000000000000" pitchFamily="2" charset="-34"/>
              </a:endParaRPr>
            </a:p>
          </p:txBody>
        </p:sp>
      </p:grpSp>
      <p:pic>
        <p:nvPicPr>
          <p:cNvPr id="26" name="图片 41">
            <a:extLst>
              <a:ext uri="{FF2B5EF4-FFF2-40B4-BE49-F238E27FC236}">
                <a16:creationId xmlns:a16="http://schemas.microsoft.com/office/drawing/2014/main" id="{C7C824FC-8AA1-4B63-8027-60F9717CD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55" y="5752379"/>
            <a:ext cx="2681179" cy="807190"/>
          </a:xfrm>
          <a:prstGeom prst="rect">
            <a:avLst/>
          </a:prstGeom>
        </p:spPr>
      </p:pic>
      <p:pic>
        <p:nvPicPr>
          <p:cNvPr id="27" name="图片 41">
            <a:extLst>
              <a:ext uri="{FF2B5EF4-FFF2-40B4-BE49-F238E27FC236}">
                <a16:creationId xmlns:a16="http://schemas.microsoft.com/office/drawing/2014/main" id="{9B560308-3606-468D-B174-2CE33D7BB7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1" y="6155974"/>
            <a:ext cx="1618603" cy="487293"/>
          </a:xfrm>
          <a:prstGeom prst="rect">
            <a:avLst/>
          </a:prstGeom>
        </p:spPr>
      </p:pic>
      <p:pic>
        <p:nvPicPr>
          <p:cNvPr id="31" name="Picture 30">
            <a:hlinkClick r:id="rId16" action="ppaction://hlinksldjump"/>
            <a:extLst>
              <a:ext uri="{FF2B5EF4-FFF2-40B4-BE49-F238E27FC236}">
                <a16:creationId xmlns:a16="http://schemas.microsoft.com/office/drawing/2014/main" id="{ED8C939F-B88E-4A29-BCA6-00E6AC5792A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-4328"/>
          <a:stretch/>
        </p:blipFill>
        <p:spPr>
          <a:xfrm flipH="1">
            <a:off x="150720" y="3533280"/>
            <a:ext cx="2452974" cy="2936258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841C03-EBE4-414B-A6DC-F096E9EE2B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>
            <a:off x="-937860" y="5561402"/>
            <a:ext cx="8541794" cy="13189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890B2C-B11F-40E5-8416-F8A6C5DAFFC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>
            <a:off x="5795420" y="5561402"/>
            <a:ext cx="7064425" cy="12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2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76953 -0.02963 " pathEditMode="relative" rAng="0" ptsTypes="AA">
                                      <p:cBhvr>
                                        <p:cTn id="6" dur="7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23 -0.0037 L 0.71302 -0.01689 " pathEditMode="relative" rAng="0" ptsTypes="AA">
                                      <p:cBhvr>
                                        <p:cTn id="25" dur="5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67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76953 -0.02963 " pathEditMode="relative" rAng="0" ptsTypes="AA">
                                      <p:cBhvr>
                                        <p:cTn id="27" dur="7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76954 -0.02963 " pathEditMode="relative" rAng="0" ptsTypes="AA">
                                      <p:cBhvr>
                                        <p:cTn id="29" dur="7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76954 -0.02963 " pathEditMode="relative" rAng="0" ptsTypes="AA">
                                      <p:cBhvr>
                                        <p:cTn id="31" dur="7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76953 -0.02963 " pathEditMode="relative" rAng="0" ptsTypes="AA">
                                      <p:cBhvr>
                                        <p:cTn id="33" dur="7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>
            <a:extLst>
              <a:ext uri="{FF2B5EF4-FFF2-40B4-BE49-F238E27FC236}">
                <a16:creationId xmlns:a16="http://schemas.microsoft.com/office/drawing/2014/main" id="{2F48CDA7-3245-46FC-B524-5D12EA9C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4" y="0"/>
            <a:ext cx="12493627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5">
            <a:extLst>
              <a:ext uri="{FF2B5EF4-FFF2-40B4-BE49-F238E27FC236}">
                <a16:creationId xmlns:a16="http://schemas.microsoft.com/office/drawing/2014/main" id="{1CFF8F9A-25E2-4810-8454-88B8FDC70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548931"/>
            <a:ext cx="7997456" cy="107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Thứ </a:t>
            </a:r>
            <a:r>
              <a:rPr lang="en-US" altLang="en-US" sz="3199" b="1">
                <a:solidFill>
                  <a:srgbClr val="FFFFFF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sáu</a:t>
            </a:r>
            <a:r>
              <a:rPr kumimoji="0" lang="en-US" altLang="en-US" sz="31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 ngày 28 tháng 1 năm 2022</a:t>
            </a:r>
          </a:p>
        </p:txBody>
      </p:sp>
      <p:sp>
        <p:nvSpPr>
          <p:cNvPr id="4100" name="TextBox 6">
            <a:extLst>
              <a:ext uri="{FF2B5EF4-FFF2-40B4-BE49-F238E27FC236}">
                <a16:creationId xmlns:a16="http://schemas.microsoft.com/office/drawing/2014/main" id="{CA1E3D7C-56C1-434F-9EB3-307DD2099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90" y="1701802"/>
            <a:ext cx="6932612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9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Toán</a:t>
            </a:r>
            <a:endParaRPr kumimoji="0" lang="en-US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1" name="TextBox 7">
            <a:extLst>
              <a:ext uri="{FF2B5EF4-FFF2-40B4-BE49-F238E27FC236}">
                <a16:creationId xmlns:a16="http://schemas.microsoft.com/office/drawing/2014/main" id="{3E3D5DD2-46FB-4E85-AA9C-A682AC8AD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2414909"/>
            <a:ext cx="8134351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199" b="1">
                <a:solidFill>
                  <a:srgbClr val="FFFF00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Phép cộng các số trong phạm vi 10 000</a:t>
            </a:r>
            <a:r>
              <a:rPr kumimoji="0" lang="en-US" altLang="en-US" sz="31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en-US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E8F26AE-7EA8-40A3-9EF8-55CF18F70467}"/>
              </a:ext>
            </a:extLst>
          </p:cNvPr>
          <p:cNvSpPr txBox="1"/>
          <p:nvPr/>
        </p:nvSpPr>
        <p:spPr>
          <a:xfrm>
            <a:off x="10466547" y="6563497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KTUTS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98C793-9384-426B-9DEF-582DBDF6789A}"/>
              </a:ext>
            </a:extLst>
          </p:cNvPr>
          <p:cNvSpPr txBox="1"/>
          <p:nvPr/>
        </p:nvSpPr>
        <p:spPr>
          <a:xfrm>
            <a:off x="4032478" y="13266449"/>
            <a:ext cx="4198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https://www.facebook.com/teamKTUTS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114EBA3E-2A83-43A3-AE63-8B800A635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810" y="638892"/>
            <a:ext cx="44037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3526 + 2759 = ?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13F6E7E9-B328-47A2-97FE-DC9A005E9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226" y="1778636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44813E5-5BB7-4026-A3BC-CB16301FD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88" y="2707323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A4482773-F9B0-46A2-A4CE-496BD1974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868" y="3610852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4B8E55B8-6945-4414-BE4F-A4C1FA391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863" y="1773873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B539957B-1A9A-4D7E-9EE5-FD96A2389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726" y="1773873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18BCFC37-8849-4EFF-B183-53E81D6DD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701" y="1778636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CC4D6518-9AA7-4839-8D4D-A822A8B75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338" y="2707323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4C9513AA-BE8A-403C-9CD1-C78A7B04B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676" y="2707323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8B91C612-29DB-4EA7-B647-EF1D4D303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413" y="2721611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88D2801D-EB01-42CE-AFA9-A39B1EA5E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047" y="3618548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0" name="Text Box 16">
            <a:extLst>
              <a:ext uri="{FF2B5EF4-FFF2-40B4-BE49-F238E27FC236}">
                <a16:creationId xmlns:a16="http://schemas.microsoft.com/office/drawing/2014/main" id="{6B30C21D-33A9-4B5B-A296-84C08FEA5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838" y="3621723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1" name="Line 19">
            <a:extLst>
              <a:ext uri="{FF2B5EF4-FFF2-40B4-BE49-F238E27FC236}">
                <a16:creationId xmlns:a16="http://schemas.microsoft.com/office/drawing/2014/main" id="{BA975626-5929-4623-ACDA-3AA000D9853B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588" y="3486785"/>
            <a:ext cx="16970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 Box 20">
            <a:extLst>
              <a:ext uri="{FF2B5EF4-FFF2-40B4-BE49-F238E27FC236}">
                <a16:creationId xmlns:a16="http://schemas.microsoft.com/office/drawing/2014/main" id="{C109ADAF-505E-4A92-92BA-DE44A61D3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039" y="2188211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7AAD2E24-7876-4894-AAB4-BAA63B5C0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227" y="4585336"/>
            <a:ext cx="58240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3526 + 2759 = 6285</a:t>
            </a:r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56E808B2-B8D8-4ED7-BB2B-ACFAC8FD8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351" y="2610485"/>
            <a:ext cx="576262" cy="801688"/>
          </a:xfrm>
          <a:prstGeom prst="rect">
            <a:avLst/>
          </a:prstGeom>
          <a:solidFill>
            <a:srgbClr val="88E89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4B1332B2-149B-4648-8D4D-9C4CECCD4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652" y="3618548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8207F85C-873C-4E93-B2AB-30A4BE2A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353" y="3626190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34E0E49C-855C-4A83-86F4-84C8305B4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739" y="3612198"/>
            <a:ext cx="548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8" name="Text Box 33">
            <a:extLst>
              <a:ext uri="{FF2B5EF4-FFF2-40B4-BE49-F238E27FC236}">
                <a16:creationId xmlns:a16="http://schemas.microsoft.com/office/drawing/2014/main" id="{84D860DD-926C-4C4C-9730-082B2FE9B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002" y="1962785"/>
            <a:ext cx="50946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cộng 9 bằng 15, viết 5 </a:t>
            </a:r>
            <a:r>
              <a:rPr kumimoji="0" lang="en-US" altLang="en-US" sz="2800" b="0" i="1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en-US" sz="2800" b="0" i="1" u="none" strike="noStrike" kern="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kumimoji="0" lang="en-US" altLang="en-US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9" name="Text Box 34">
            <a:extLst>
              <a:ext uri="{FF2B5EF4-FFF2-40B4-BE49-F238E27FC236}">
                <a16:creationId xmlns:a16="http://schemas.microsoft.com/office/drawing/2014/main" id="{947C9D5B-E6D8-4422-86B1-BDE9F2228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714" y="3088323"/>
            <a:ext cx="50545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cộng 7 bằng 12, viết 2 </a:t>
            </a:r>
            <a:r>
              <a:rPr kumimoji="0" lang="en-US" altLang="en-US" sz="2800" b="0" i="1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 1</a:t>
            </a: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0" name="Text Box 35">
            <a:extLst>
              <a:ext uri="{FF2B5EF4-FFF2-40B4-BE49-F238E27FC236}">
                <a16:creationId xmlns:a16="http://schemas.microsoft.com/office/drawing/2014/main" id="{0164D78D-ED53-4552-B130-FB4DC96EC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601" y="2540635"/>
            <a:ext cx="62504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cộng 5 bằng 7, </a:t>
            </a:r>
            <a:r>
              <a:rPr kumimoji="0" lang="en-US" altLang="en-US" sz="2800" b="0" i="1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 1</a:t>
            </a: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bằng 8, viết 8.</a:t>
            </a:r>
          </a:p>
        </p:txBody>
      </p:sp>
      <p:sp>
        <p:nvSpPr>
          <p:cNvPr id="41" name="Text Box 36">
            <a:extLst>
              <a:ext uri="{FF2B5EF4-FFF2-40B4-BE49-F238E27FC236}">
                <a16:creationId xmlns:a16="http://schemas.microsoft.com/office/drawing/2014/main" id="{4BAF59C3-A43B-4049-9142-68AC97DB0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713" y="3620135"/>
            <a:ext cx="61991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cộng 2 bằng 5, </a:t>
            </a:r>
            <a:r>
              <a:rPr kumimoji="0" lang="en-US" altLang="en-US" sz="2800" b="0" i="1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 1</a:t>
            </a: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bằng 6, viết 6</a:t>
            </a:r>
          </a:p>
        </p:txBody>
      </p:sp>
      <p:sp>
        <p:nvSpPr>
          <p:cNvPr id="42" name="Text Box 37">
            <a:extLst>
              <a:ext uri="{FF2B5EF4-FFF2-40B4-BE49-F238E27FC236}">
                <a16:creationId xmlns:a16="http://schemas.microsoft.com/office/drawing/2014/main" id="{1265F4BD-A57D-41DE-B7CD-0BBB55C70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" y="700804"/>
            <a:ext cx="218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i="1" u="sng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</p:txBody>
      </p:sp>
    </p:spTree>
    <p:extLst>
      <p:ext uri="{BB962C8B-B14F-4D97-AF65-F5344CB8AC3E}">
        <p14:creationId xmlns:p14="http://schemas.microsoft.com/office/powerpoint/2010/main" val="26175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56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12396 -0.1571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3" presetClass="emph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3" presetClass="emph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" presetID="3" presetClass="emph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" presetID="3" presetClass="emph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56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0.18633 -0.15625 " pathEditMode="relative" rAng="0" ptsTypes="AA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10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21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" presetID="3" presetClass="emph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7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8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4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5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1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2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8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9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5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6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5" grpId="0"/>
      <p:bldP spid="15" grpId="1"/>
      <p:bldP spid="15" grpId="2"/>
      <p:bldP spid="20" grpId="0"/>
      <p:bldP spid="20" grpId="1"/>
      <p:bldP spid="20" grpId="2"/>
      <p:bldP spid="25" grpId="0"/>
      <p:bldP spid="25" grpId="1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9" grpId="0"/>
      <p:bldP spid="29" grpId="1"/>
      <p:bldP spid="30" grpId="0"/>
      <p:bldP spid="32" grpId="0"/>
      <p:bldP spid="34" grpId="0" animBg="1"/>
      <p:bldP spid="34" grpId="1" animBg="1"/>
      <p:bldP spid="34" grpId="2" animBg="1"/>
      <p:bldP spid="34" grpId="3" animBg="1"/>
      <p:bldP spid="35" grpId="0"/>
      <p:bldP spid="35" grpId="1"/>
      <p:bldP spid="35" grpId="2"/>
      <p:bldP spid="35" grpId="3"/>
      <p:bldP spid="35" grpId="4"/>
      <p:bldP spid="36" grpId="0"/>
      <p:bldP spid="36" grpId="1"/>
      <p:bldP spid="37" grpId="0"/>
      <p:bldP spid="37" grpId="1"/>
      <p:bldP spid="37" grpId="2"/>
      <p:bldP spid="37" grpId="3"/>
      <p:bldP spid="37" grpId="4"/>
      <p:bldP spid="38" grpId="0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5">
            <a:extLst>
              <a:ext uri="{FF2B5EF4-FFF2-40B4-BE49-F238E27FC236}">
                <a16:creationId xmlns:a16="http://schemas.microsoft.com/office/drawing/2014/main" id="{B754CA1B-7EE8-4CB4-ADE3-393928A6C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57" y="1173047"/>
            <a:ext cx="291618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Bài</a:t>
            </a:r>
            <a:r>
              <a:rPr kumimoji="0" lang="en-US" altLang="en-US" sz="4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kumimoji="0" lang="en-US" alt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200C375F-86CE-4F42-B57A-97E3780C8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590" y="2499711"/>
            <a:ext cx="9969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5341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1488</a:t>
            </a:r>
          </a:p>
        </p:txBody>
      </p:sp>
      <p:sp>
        <p:nvSpPr>
          <p:cNvPr id="46" name="Line 18">
            <a:extLst>
              <a:ext uri="{FF2B5EF4-FFF2-40B4-BE49-F238E27FC236}">
                <a16:creationId xmlns:a16="http://schemas.microsoft.com/office/drawing/2014/main" id="{4FFB101B-3483-4A4C-98AA-C65B632A9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7128" y="3496661"/>
            <a:ext cx="11414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A77D0972-1051-4744-AE83-648BF7CE7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704" y="2756886"/>
            <a:ext cx="41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+</a:t>
            </a:r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id="{A2BB037E-C8DF-4667-84CC-14C981637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340" y="2520349"/>
            <a:ext cx="9969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7915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1346</a:t>
            </a:r>
          </a:p>
        </p:txBody>
      </p:sp>
      <p:sp>
        <p:nvSpPr>
          <p:cNvPr id="49" name="Line 21">
            <a:extLst>
              <a:ext uri="{FF2B5EF4-FFF2-40B4-BE49-F238E27FC236}">
                <a16:creationId xmlns:a16="http://schemas.microsoft.com/office/drawing/2014/main" id="{49C4CAC9-CA26-4841-8C40-10B75B24AA4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0878" y="3517299"/>
            <a:ext cx="11414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50" name="Text Box 22">
            <a:extLst>
              <a:ext uri="{FF2B5EF4-FFF2-40B4-BE49-F238E27FC236}">
                <a16:creationId xmlns:a16="http://schemas.microsoft.com/office/drawing/2014/main" id="{DF75A1A2-6B0B-4CD3-8BFF-B506B2361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454" y="2777525"/>
            <a:ext cx="4159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+</a:t>
            </a:r>
          </a:p>
        </p:txBody>
      </p:sp>
      <p:sp>
        <p:nvSpPr>
          <p:cNvPr id="51" name="Text Box 23">
            <a:extLst>
              <a:ext uri="{FF2B5EF4-FFF2-40B4-BE49-F238E27FC236}">
                <a16:creationId xmlns:a16="http://schemas.microsoft.com/office/drawing/2014/main" id="{EE6D0251-E669-4910-BE11-64D9747AA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678" y="2506061"/>
            <a:ext cx="9969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4507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2568</a:t>
            </a:r>
          </a:p>
        </p:txBody>
      </p:sp>
      <p:sp>
        <p:nvSpPr>
          <p:cNvPr id="52" name="Line 24">
            <a:extLst>
              <a:ext uri="{FF2B5EF4-FFF2-40B4-BE49-F238E27FC236}">
                <a16:creationId xmlns:a16="http://schemas.microsoft.com/office/drawing/2014/main" id="{7C6C7307-BE01-4FCC-A572-E8176D4599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216" y="3503011"/>
            <a:ext cx="11414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53" name="Text Box 25">
            <a:extLst>
              <a:ext uri="{FF2B5EF4-FFF2-40B4-BE49-F238E27FC236}">
                <a16:creationId xmlns:a16="http://schemas.microsoft.com/office/drawing/2014/main" id="{8FCC15EB-567A-4AFC-A4F1-14891B537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791" y="2763236"/>
            <a:ext cx="41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+</a:t>
            </a:r>
          </a:p>
        </p:txBody>
      </p:sp>
      <p:sp>
        <p:nvSpPr>
          <p:cNvPr id="54" name="Text Box 26">
            <a:extLst>
              <a:ext uri="{FF2B5EF4-FFF2-40B4-BE49-F238E27FC236}">
                <a16:creationId xmlns:a16="http://schemas.microsoft.com/office/drawing/2014/main" id="{78FD15F1-93DF-483C-82DF-FDFF5F30A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940" y="2506061"/>
            <a:ext cx="9969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8425</a:t>
            </a:r>
          </a:p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618</a:t>
            </a:r>
          </a:p>
        </p:txBody>
      </p:sp>
      <p:sp>
        <p:nvSpPr>
          <p:cNvPr id="55" name="Line 27">
            <a:extLst>
              <a:ext uri="{FF2B5EF4-FFF2-40B4-BE49-F238E27FC236}">
                <a16:creationId xmlns:a16="http://schemas.microsoft.com/office/drawing/2014/main" id="{4032D1B6-C128-49F3-BF80-49E581791C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478" y="3503011"/>
            <a:ext cx="11414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56" name="Text Box 28">
            <a:extLst>
              <a:ext uri="{FF2B5EF4-FFF2-40B4-BE49-F238E27FC236}">
                <a16:creationId xmlns:a16="http://schemas.microsoft.com/office/drawing/2014/main" id="{397B1662-FF78-4FA5-9E09-23028BB96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8054" y="2763236"/>
            <a:ext cx="41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+</a:t>
            </a:r>
          </a:p>
        </p:txBody>
      </p:sp>
      <p:sp>
        <p:nvSpPr>
          <p:cNvPr id="57" name="Text Box 29">
            <a:extLst>
              <a:ext uri="{FF2B5EF4-FFF2-40B4-BE49-F238E27FC236}">
                <a16:creationId xmlns:a16="http://schemas.microsoft.com/office/drawing/2014/main" id="{D469A79F-F720-4EE4-8BDA-025E5D93D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190" y="3517300"/>
            <a:ext cx="996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me" panose="020B7200000000000000" pitchFamily="34" charset="0"/>
              </a:rPr>
              <a:t>6829</a:t>
            </a:r>
          </a:p>
        </p:txBody>
      </p:sp>
      <p:sp>
        <p:nvSpPr>
          <p:cNvPr id="58" name="Text Box 30">
            <a:extLst>
              <a:ext uri="{FF2B5EF4-FFF2-40B4-BE49-F238E27FC236}">
                <a16:creationId xmlns:a16="http://schemas.microsoft.com/office/drawing/2014/main" id="{8E814204-F105-4B2D-A211-D85AC2EDD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453" y="3587150"/>
            <a:ext cx="996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me" panose="020B7200000000000000" pitchFamily="34" charset="0"/>
              </a:rPr>
              <a:t>9261</a:t>
            </a:r>
          </a:p>
        </p:txBody>
      </p:sp>
      <p:sp>
        <p:nvSpPr>
          <p:cNvPr id="59" name="Text Box 31">
            <a:extLst>
              <a:ext uri="{FF2B5EF4-FFF2-40B4-BE49-F238E27FC236}">
                <a16:creationId xmlns:a16="http://schemas.microsoft.com/office/drawing/2014/main" id="{C916E0FD-A210-4F51-9975-F53447036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515" y="3587150"/>
            <a:ext cx="996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me" panose="020B7200000000000000" pitchFamily="34" charset="0"/>
              </a:rPr>
              <a:t>7075</a:t>
            </a:r>
          </a:p>
        </p:txBody>
      </p:sp>
      <p:sp>
        <p:nvSpPr>
          <p:cNvPr id="60" name="Text Box 32">
            <a:extLst>
              <a:ext uri="{FF2B5EF4-FFF2-40B4-BE49-F238E27FC236}">
                <a16:creationId xmlns:a16="http://schemas.microsoft.com/office/drawing/2014/main" id="{9ADA9960-4606-45DF-B7FD-795FECAED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878" y="3574450"/>
            <a:ext cx="996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me" panose="020B7200000000000000" pitchFamily="34" charset="0"/>
              </a:rPr>
              <a:t>9043</a:t>
            </a:r>
          </a:p>
        </p:txBody>
      </p:sp>
    </p:spTree>
    <p:extLst>
      <p:ext uri="{BB962C8B-B14F-4D97-AF65-F5344CB8AC3E}">
        <p14:creationId xmlns:p14="http://schemas.microsoft.com/office/powerpoint/2010/main" val="29992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7" grpId="0"/>
      <p:bldP spid="48" grpId="0"/>
      <p:bldP spid="50" grpId="0"/>
      <p:bldP spid="51" grpId="0"/>
      <p:bldP spid="53" grpId="0"/>
      <p:bldP spid="54" grpId="0"/>
      <p:bldP spid="56" grpId="0"/>
      <p:bldP spid="57" grpId="0"/>
      <p:bldP spid="58" grpId="0"/>
      <p:bldP spid="59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id="{C2576A70-E00C-4445-942E-420F5433D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25" y="707443"/>
            <a:ext cx="54104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40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Đặt tính rồi tính</a:t>
            </a:r>
            <a:endParaRPr kumimoji="0" lang="en-US" alt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65FF737C-D71F-4D5B-BF07-81702547A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1" y="1726367"/>
            <a:ext cx="31838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8001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2573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7145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1717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en-US" sz="36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2634 + 4848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1825 + 455</a:t>
            </a:r>
          </a:p>
        </p:txBody>
      </p:sp>
      <p:sp>
        <p:nvSpPr>
          <p:cNvPr id="7" name="Text Box 26">
            <a:hlinkClick r:id="" action="ppaction://noaction"/>
            <a:extLst>
              <a:ext uri="{FF2B5EF4-FFF2-40B4-BE49-F238E27FC236}">
                <a16:creationId xmlns:a16="http://schemas.microsoft.com/office/drawing/2014/main" id="{683A8644-02C8-4612-97D4-C5FB94CAD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889" y="1731129"/>
            <a:ext cx="32111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8001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2573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7145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1717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5716 + 1749</a:t>
            </a:r>
          </a:p>
        </p:txBody>
      </p:sp>
      <p:sp>
        <p:nvSpPr>
          <p:cNvPr id="8" name="Text Box 31">
            <a:hlinkClick r:id="" action="ppaction://noaction"/>
            <a:extLst>
              <a:ext uri="{FF2B5EF4-FFF2-40B4-BE49-F238E27FC236}">
                <a16:creationId xmlns:a16="http://schemas.microsoft.com/office/drawing/2014/main" id="{6EB0265C-846F-4FC6-B70C-AC28FF7B1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1" y="2332791"/>
            <a:ext cx="24256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8001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2573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7145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171700" indent="-3429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707 + 5857</a:t>
            </a:r>
          </a:p>
        </p:txBody>
      </p:sp>
      <p:sp>
        <p:nvSpPr>
          <p:cNvPr id="9" name="Text Box 32">
            <a:extLst>
              <a:ext uri="{FF2B5EF4-FFF2-40B4-BE49-F238E27FC236}">
                <a16:creationId xmlns:a16="http://schemas.microsoft.com/office/drawing/2014/main" id="{F1B7AEB6-EF38-4271-B237-DBA9182F9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893" y="3610611"/>
            <a:ext cx="1098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>
                <a:solidFill>
                  <a:srgbClr val="0033CC"/>
                </a:solidFill>
              </a:rPr>
              <a:t>2634</a:t>
            </a:r>
            <a:endParaRPr kumimoji="0" lang="en-US" altLang="en-US" sz="3600" b="1" i="0" u="none" strike="noStrike" kern="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.VnTime" panose="020B7200000000000000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>
                <a:solidFill>
                  <a:srgbClr val="0033CC"/>
                </a:solidFill>
              </a:rPr>
              <a:t>4848</a:t>
            </a:r>
            <a:endParaRPr kumimoji="0" lang="en-US" altLang="en-US" sz="3600" b="1" i="0" u="none" strike="noStrike" kern="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10" name="Line 33">
            <a:extLst>
              <a:ext uri="{FF2B5EF4-FFF2-40B4-BE49-F238E27FC236}">
                <a16:creationId xmlns:a16="http://schemas.microsoft.com/office/drawing/2014/main" id="{7539163D-0DA8-4D82-9DDB-04EE74F781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4431" y="4694872"/>
            <a:ext cx="11414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11" name="Text Box 34">
            <a:extLst>
              <a:ext uri="{FF2B5EF4-FFF2-40B4-BE49-F238E27FC236}">
                <a16:creationId xmlns:a16="http://schemas.microsoft.com/office/drawing/2014/main" id="{7FF9A925-5CF3-4146-B068-05599254D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05" y="3867785"/>
            <a:ext cx="44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+</a:t>
            </a:r>
          </a:p>
        </p:txBody>
      </p:sp>
      <p:sp>
        <p:nvSpPr>
          <p:cNvPr id="12" name="Text Box 35">
            <a:extLst>
              <a:ext uri="{FF2B5EF4-FFF2-40B4-BE49-F238E27FC236}">
                <a16:creationId xmlns:a16="http://schemas.microsoft.com/office/drawing/2014/main" id="{C10BB9CC-E5F0-4CF9-A2D0-D0EC2DA93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493" y="4628197"/>
            <a:ext cx="11079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me" panose="020B7200000000000000" pitchFamily="34" charset="0"/>
              </a:rPr>
              <a:t>7482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DAEB9CE7-3151-4C06-92F7-226D639AF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052" y="3642897"/>
            <a:ext cx="1098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  707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5857</a:t>
            </a:r>
          </a:p>
        </p:txBody>
      </p:sp>
      <p:sp>
        <p:nvSpPr>
          <p:cNvPr id="14" name="Line 37">
            <a:extLst>
              <a:ext uri="{FF2B5EF4-FFF2-40B4-BE49-F238E27FC236}">
                <a16:creationId xmlns:a16="http://schemas.microsoft.com/office/drawing/2014/main" id="{EA35420C-5A91-4FD7-A394-28F15550419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3590" y="4727159"/>
            <a:ext cx="11414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D3B11164-C502-42AD-A534-6791E20DB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165" y="3900071"/>
            <a:ext cx="44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+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A64CA3F3-BFF9-41F4-94B5-39CD4DC09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7252" y="4694872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me" panose="020B7200000000000000" pitchFamily="34" charset="0"/>
              </a:rPr>
              <a:t>6564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4587B28D-F707-4382-840D-FBD95B0D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349" y="3642897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5716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1749</a:t>
            </a:r>
          </a:p>
        </p:txBody>
      </p:sp>
      <p:sp>
        <p:nvSpPr>
          <p:cNvPr id="18" name="Line 41">
            <a:extLst>
              <a:ext uri="{FF2B5EF4-FFF2-40B4-BE49-F238E27FC236}">
                <a16:creationId xmlns:a16="http://schemas.microsoft.com/office/drawing/2014/main" id="{506A65A7-0144-4E03-81D7-18B460D6B6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8887" y="4727159"/>
            <a:ext cx="11414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E182BBE8-F5DA-46CD-A02F-A25A6F112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0461" y="3900071"/>
            <a:ext cx="44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+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D78A0A52-29AB-41C3-8687-B7D9A4E22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7395" y="4727159"/>
            <a:ext cx="11079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>
                <a:solidFill>
                  <a:srgbClr val="FF3300"/>
                </a:solidFill>
              </a:rPr>
              <a:t>7</a:t>
            </a: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me" panose="020B7200000000000000" pitchFamily="34" charset="0"/>
              </a:rPr>
              <a:t>465</a:t>
            </a:r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AD26AF0A-9691-4301-9C21-5426207A2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079" y="3610611"/>
            <a:ext cx="1098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>
                <a:solidFill>
                  <a:srgbClr val="0033CC"/>
                </a:solidFill>
              </a:rPr>
              <a:t>1825</a:t>
            </a:r>
            <a:endParaRPr kumimoji="0" lang="en-US" altLang="en-US" sz="3600" b="1" i="0" u="none" strike="noStrike" kern="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.VnTime" panose="020B7200000000000000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>
                <a:solidFill>
                  <a:srgbClr val="0033CC"/>
                </a:solidFill>
              </a:rPr>
              <a:t>  455</a:t>
            </a:r>
            <a:endParaRPr kumimoji="0" lang="en-US" altLang="en-US" sz="3600" b="1" i="0" u="none" strike="noStrike" kern="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22" name="Line 33">
            <a:extLst>
              <a:ext uri="{FF2B5EF4-FFF2-40B4-BE49-F238E27FC236}">
                <a16:creationId xmlns:a16="http://schemas.microsoft.com/office/drawing/2014/main" id="{BB29224B-2D54-49FE-AA53-3066E49BAA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7617" y="4694872"/>
            <a:ext cx="11414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</a:endParaRPr>
          </a:p>
        </p:txBody>
      </p:sp>
      <p:sp>
        <p:nvSpPr>
          <p:cNvPr id="23" name="Text Box 34">
            <a:extLst>
              <a:ext uri="{FF2B5EF4-FFF2-40B4-BE49-F238E27FC236}">
                <a16:creationId xmlns:a16="http://schemas.microsoft.com/office/drawing/2014/main" id="{C16F0E21-973A-48FC-B86C-48BF5E3CC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9191" y="3867785"/>
            <a:ext cx="44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anose="020B7200000000000000" pitchFamily="34" charset="0"/>
              </a:rPr>
              <a:t>+</a:t>
            </a:r>
          </a:p>
        </p:txBody>
      </p:sp>
      <p:sp>
        <p:nvSpPr>
          <p:cNvPr id="24" name="Text Box 35">
            <a:extLst>
              <a:ext uri="{FF2B5EF4-FFF2-40B4-BE49-F238E27FC236}">
                <a16:creationId xmlns:a16="http://schemas.microsoft.com/office/drawing/2014/main" id="{461D85B7-0F00-417B-ABB0-038A36BD5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679" y="4628197"/>
            <a:ext cx="11079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noProof="0">
                <a:solidFill>
                  <a:srgbClr val="FF3300"/>
                </a:solidFill>
              </a:rPr>
              <a:t>2</a:t>
            </a: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Time" panose="020B7200000000000000" pitchFamily="34" charset="0"/>
              </a:rPr>
              <a:t>280</a:t>
            </a:r>
          </a:p>
        </p:txBody>
      </p:sp>
    </p:spTree>
    <p:extLst>
      <p:ext uri="{BB962C8B-B14F-4D97-AF65-F5344CB8AC3E}">
        <p14:creationId xmlns:p14="http://schemas.microsoft.com/office/powerpoint/2010/main" val="16137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 animBg="1"/>
      <p:bldP spid="19" grpId="0"/>
      <p:bldP spid="20" grpId="0"/>
      <p:bldP spid="21" grpId="0"/>
      <p:bldP spid="22" grpId="0" animBg="1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6">
            <a:extLst>
              <a:ext uri="{FF2B5EF4-FFF2-40B4-BE49-F238E27FC236}">
                <a16:creationId xmlns:a16="http://schemas.microsoft.com/office/drawing/2014/main" id="{2238E147-5756-459C-9FE0-ECE9D6111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6" y="1674674"/>
            <a:ext cx="1090358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kern="0" noProof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Bài 3: Đội Một trồng được 3680 cây, đội Hai trồng được 4220 cây. Hỏi cả hai đội trồng được bao nhiêu cây?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488BBA13-3B50-46CA-9D68-15B58CD8020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1238" y="2282032"/>
            <a:ext cx="155924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Line 33">
            <a:extLst>
              <a:ext uri="{FF2B5EF4-FFF2-40B4-BE49-F238E27FC236}">
                <a16:creationId xmlns:a16="http://schemas.microsoft.com/office/drawing/2014/main" id="{813C6958-E883-4FC8-A539-533CB080F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7453" y="2223274"/>
            <a:ext cx="161702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Line 34">
            <a:extLst>
              <a:ext uri="{FF2B5EF4-FFF2-40B4-BE49-F238E27FC236}">
                <a16:creationId xmlns:a16="http://schemas.microsoft.com/office/drawing/2014/main" id="{3846D493-0176-419E-AECB-F5CE2E406B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01663" y="2282032"/>
            <a:ext cx="138937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Line 35">
            <a:extLst>
              <a:ext uri="{FF2B5EF4-FFF2-40B4-BE49-F238E27FC236}">
                <a16:creationId xmlns:a16="http://schemas.microsoft.com/office/drawing/2014/main" id="{E20EEB40-0F5B-4C85-A2A5-D7E321F50A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9155" y="2810670"/>
            <a:ext cx="17113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Line 36">
            <a:extLst>
              <a:ext uri="{FF2B5EF4-FFF2-40B4-BE49-F238E27FC236}">
                <a16:creationId xmlns:a16="http://schemas.microsoft.com/office/drawing/2014/main" id="{62921F9E-EC38-4BA8-BC42-53924CAA39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6004" y="2809360"/>
            <a:ext cx="18907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A116D1-B384-4368-8CAC-09170F1A9D96}"/>
              </a:ext>
            </a:extLst>
          </p:cNvPr>
          <p:cNvSpPr txBox="1"/>
          <p:nvPr/>
        </p:nvSpPr>
        <p:spPr>
          <a:xfrm>
            <a:off x="2011680" y="3545840"/>
            <a:ext cx="8371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Cả hai đội trồng được số cây là:</a:t>
            </a:r>
          </a:p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3680 + 4220 = 7900 (cây)</a:t>
            </a:r>
          </a:p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                        Đáp số: 7900 cây</a:t>
            </a:r>
          </a:p>
        </p:txBody>
      </p:sp>
    </p:spTree>
    <p:extLst>
      <p:ext uri="{BB962C8B-B14F-4D97-AF65-F5344CB8AC3E}">
        <p14:creationId xmlns:p14="http://schemas.microsoft.com/office/powerpoint/2010/main" val="142166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6">
            <a:extLst>
              <a:ext uri="{FF2B5EF4-FFF2-40B4-BE49-F238E27FC236}">
                <a16:creationId xmlns:a16="http://schemas.microsoft.com/office/drawing/2014/main" id="{4532CD77-CEA1-4A3D-A951-0C445E6F1C07}"/>
              </a:ext>
            </a:extLst>
          </p:cNvPr>
          <p:cNvGrpSpPr/>
          <p:nvPr/>
        </p:nvGrpSpPr>
        <p:grpSpPr>
          <a:xfrm>
            <a:off x="2" y="-37763"/>
            <a:ext cx="12191998" cy="6858000"/>
            <a:chOff x="0" y="0"/>
            <a:chExt cx="12191998" cy="6858000"/>
          </a:xfrm>
        </p:grpSpPr>
        <p:pic>
          <p:nvPicPr>
            <p:cNvPr id="35" name="图片 17">
              <a:extLst>
                <a:ext uri="{FF2B5EF4-FFF2-40B4-BE49-F238E27FC236}">
                  <a16:creationId xmlns:a16="http://schemas.microsoft.com/office/drawing/2014/main" id="{A5B8EDA1-D9C1-47F6-871C-9A940074C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8" cy="6858000"/>
            </a:xfrm>
            <a:prstGeom prst="rect">
              <a:avLst/>
            </a:prstGeom>
          </p:spPr>
        </p:pic>
        <p:sp>
          <p:nvSpPr>
            <p:cNvPr id="36" name="矩形 18">
              <a:extLst>
                <a:ext uri="{FF2B5EF4-FFF2-40B4-BE49-F238E27FC236}">
                  <a16:creationId xmlns:a16="http://schemas.microsoft.com/office/drawing/2014/main" id="{D485EC69-0DE4-4918-B865-22A75DC2492D}"/>
                </a:ext>
              </a:extLst>
            </p:cNvPr>
            <p:cNvSpPr/>
            <p:nvPr/>
          </p:nvSpPr>
          <p:spPr>
            <a:xfrm>
              <a:off x="137160" y="137160"/>
              <a:ext cx="11917680" cy="658368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矩形 21">
              <a:extLst>
                <a:ext uri="{FF2B5EF4-FFF2-40B4-BE49-F238E27FC236}">
                  <a16:creationId xmlns:a16="http://schemas.microsoft.com/office/drawing/2014/main" id="{CF035C36-31EF-48C6-9264-DF1368273A8F}"/>
                </a:ext>
              </a:extLst>
            </p:cNvPr>
            <p:cNvSpPr/>
            <p:nvPr/>
          </p:nvSpPr>
          <p:spPr>
            <a:xfrm>
              <a:off x="249555" y="244430"/>
              <a:ext cx="11692890" cy="6369140"/>
            </a:xfrm>
            <a:prstGeom prst="rect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007" y="-1329699"/>
            <a:ext cx="4798681" cy="4798681"/>
          </a:xfrm>
          <a:prstGeom prst="rect">
            <a:avLst/>
          </a:prstGeom>
        </p:spPr>
      </p:pic>
      <p:sp>
        <p:nvSpPr>
          <p:cNvPr id="5" name="AutoShape 6" descr="Photoshop cành hoa đào phai đẹp file PSD #2"/>
          <p:cNvSpPr>
            <a:spLocks noChangeAspect="1" noChangeArrowheads="1"/>
          </p:cNvSpPr>
          <p:nvPr/>
        </p:nvSpPr>
        <p:spPr bwMode="auto">
          <a:xfrm>
            <a:off x="0" y="15197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85" y="4048471"/>
            <a:ext cx="2799972" cy="2799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83" l="5417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453" y="4197585"/>
            <a:ext cx="2870693" cy="28706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88" y="6088262"/>
            <a:ext cx="6541575" cy="11217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63693"/>
            <a:ext cx="6541575" cy="1121761"/>
          </a:xfrm>
          <a:prstGeom prst="rect">
            <a:avLst/>
          </a:prstGeom>
        </p:spPr>
      </p:pic>
      <p:pic>
        <p:nvPicPr>
          <p:cNvPr id="26" name="Picture 4" descr="https://i.pinimg.com/564x/5d/28/16/5d281614a375ee630028260c028deae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658" b="47486" l="62288" r="93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48" t="27429" r="3153" b="50286"/>
          <a:stretch/>
        </p:blipFill>
        <p:spPr bwMode="auto">
          <a:xfrm>
            <a:off x="3586003" y="408117"/>
            <a:ext cx="1828800" cy="106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i.pinimg.com/564x/5d/28/16/5d281614a375ee630028260c028deae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658" b="47486" l="62288" r="93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48" t="27429" r="3153" b="50286"/>
          <a:stretch/>
        </p:blipFill>
        <p:spPr bwMode="auto">
          <a:xfrm>
            <a:off x="7331649" y="-125005"/>
            <a:ext cx="1828800" cy="106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s://i.pinimg.com/564x/89/97/f5/8997f511b7acd5402afee377b5997c4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540" b="72856" l="9779" r="28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9" t="45500" r="69157" b="24105"/>
          <a:stretch/>
        </p:blipFill>
        <p:spPr bwMode="auto">
          <a:xfrm>
            <a:off x="1700052" y="-233154"/>
            <a:ext cx="1257300" cy="16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s://i.pinimg.com/564x/89/97/f5/8997f511b7acd5402afee377b5997c4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540" b="72856" l="9779" r="28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9" t="45500" r="69157" b="24105"/>
          <a:stretch/>
        </p:blipFill>
        <p:spPr bwMode="auto">
          <a:xfrm>
            <a:off x="9018306" y="-748033"/>
            <a:ext cx="1257300" cy="16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EC4050-743C-4949-876E-37E506940957}"/>
              </a:ext>
            </a:extLst>
          </p:cNvPr>
          <p:cNvSpPr txBox="1"/>
          <p:nvPr/>
        </p:nvSpPr>
        <p:spPr>
          <a:xfrm>
            <a:off x="2545670" y="11103820"/>
            <a:ext cx="4198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7A86D8-23C1-446C-AA06-E4077F8B2896}"/>
              </a:ext>
            </a:extLst>
          </p:cNvPr>
          <p:cNvSpPr txBox="1"/>
          <p:nvPr/>
        </p:nvSpPr>
        <p:spPr>
          <a:xfrm>
            <a:off x="2283741" y="2602063"/>
            <a:ext cx="76402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TẠM BIỆT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03C6837-54E5-47FE-A847-B4D7B493076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8" b="98889" l="45000" r="70625"/>
                    </a14:imgEffect>
                  </a14:imgLayer>
                </a14:imgProps>
              </a:ext>
            </a:extLst>
          </a:blip>
          <a:srcRect l="47500" t="4963" r="31833"/>
          <a:stretch/>
        </p:blipFill>
        <p:spPr>
          <a:xfrm>
            <a:off x="11203808" y="1496037"/>
            <a:ext cx="789241" cy="20415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E39FAD0-DFEE-4712-8060-2040E2C1DC7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100000" l="20625" r="43000"/>
                    </a14:imgEffect>
                  </a14:imgLayer>
                </a14:imgProps>
              </a:ext>
            </a:extLst>
          </a:blip>
          <a:srcRect l="21667" t="5260" r="59000" b="2888"/>
          <a:stretch/>
        </p:blipFill>
        <p:spPr>
          <a:xfrm>
            <a:off x="188540" y="1766274"/>
            <a:ext cx="763925" cy="204152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37B569-93D4-46CF-A5C4-7BA0AADE04EF}"/>
              </a:ext>
            </a:extLst>
          </p:cNvPr>
          <p:cNvCxnSpPr>
            <a:cxnSpLocks/>
          </p:cNvCxnSpPr>
          <p:nvPr/>
        </p:nvCxnSpPr>
        <p:spPr>
          <a:xfrm flipV="1">
            <a:off x="11530603" y="1203450"/>
            <a:ext cx="0" cy="31629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18F8868-E1CD-4864-84EB-11BA7264D813}"/>
              </a:ext>
            </a:extLst>
          </p:cNvPr>
          <p:cNvCxnSpPr>
            <a:cxnSpLocks/>
          </p:cNvCxnSpPr>
          <p:nvPr/>
        </p:nvCxnSpPr>
        <p:spPr>
          <a:xfrm flipV="1">
            <a:off x="545102" y="1361597"/>
            <a:ext cx="0" cy="4300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8" descr="Hình ảnh hoa đào PNG đẹp cho dân thiết kế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02" y="-2071008"/>
            <a:ext cx="5204655" cy="52046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55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">
  <a:themeElements>
    <a:clrScheme name="自定义 2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9D91"/>
      </a:accent1>
      <a:accent2>
        <a:srgbClr val="EA9544"/>
      </a:accent2>
      <a:accent3>
        <a:srgbClr val="D1476E"/>
      </a:accent3>
      <a:accent4>
        <a:srgbClr val="139D91"/>
      </a:accent4>
      <a:accent5>
        <a:srgbClr val="EA9544"/>
      </a:accent5>
      <a:accent6>
        <a:srgbClr val="D1476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246</Words>
  <Application>Microsoft Office PowerPoint</Application>
  <PresentationFormat>Widescreen</PresentationFormat>
  <Paragraphs>74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6" baseType="lpstr">
      <vt:lpstr>等线</vt:lpstr>
      <vt:lpstr>等线 Light</vt:lpstr>
      <vt:lpstr>微软雅黑</vt:lpstr>
      <vt:lpstr>#9Slide03 Dekar</vt:lpstr>
      <vt:lpstr>#9Slide07 IcielCadena</vt:lpstr>
      <vt:lpstr>.VnTime</vt:lpstr>
      <vt:lpstr>Arial</vt:lpstr>
      <vt:lpstr>Calibri</vt:lpstr>
      <vt:lpstr>Calibri Light</vt:lpstr>
      <vt:lpstr>Cambria</vt:lpstr>
      <vt:lpstr>HP001 4 hàng</vt:lpstr>
      <vt:lpstr>Times New Roman</vt:lpstr>
      <vt:lpstr>UVF Pistilli</vt:lpstr>
      <vt:lpstr>UVN Hai Long</vt:lpstr>
      <vt:lpstr>Office Theme</vt:lpstr>
      <vt:lpstr>1_Office Theme</vt:lpstr>
      <vt:lpstr>1_Office 主题​​</vt:lpstr>
      <vt:lpstr>3_Default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2022-01-23T05:00:01Z</dcterms:created>
  <dcterms:modified xsi:type="dcterms:W3CDTF">2022-01-23T05:17:58Z</dcterms:modified>
</cp:coreProperties>
</file>