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312" r:id="rId3"/>
    <p:sldId id="313" r:id="rId4"/>
    <p:sldId id="288" r:id="rId5"/>
    <p:sldId id="287" r:id="rId6"/>
    <p:sldId id="298" r:id="rId7"/>
    <p:sldId id="290" r:id="rId8"/>
    <p:sldId id="295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4902-FCC1-4D84-AE79-3A0C9190DF9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96C3-B225-403C-996C-6A39592D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6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5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08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6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4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4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59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12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39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9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23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53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79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47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7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07716D-D4AB-489D-A01A-DEF9E64D5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9A881A7-2802-4D0C-BC8E-19CB71485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-302245"/>
            <a:ext cx="4572000" cy="3232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60A64-B8E2-4CB5-82F9-78700530C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3088"/>
            <a:ext cx="2639786" cy="3047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483D79-588B-4129-9385-CF79F523A6D0}"/>
              </a:ext>
            </a:extLst>
          </p:cNvPr>
          <p:cNvSpPr txBox="1"/>
          <p:nvPr/>
        </p:nvSpPr>
        <p:spPr>
          <a:xfrm>
            <a:off x="1154214" y="2730714"/>
            <a:ext cx="9672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 b="0" spc="-150">
                <a:solidFill>
                  <a:srgbClr val="FFCC00"/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defTabSz="1219170"/>
            <a:r>
              <a:rPr lang="en-US" sz="4800" b="1" spc="-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CHÀO</a:t>
            </a:r>
            <a:r>
              <a:rPr lang="en-US" sz="4800" b="1" spc="-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 </a:t>
            </a:r>
            <a:r>
              <a:rPr lang="en-US" sz="4800" b="1" spc="-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MỪNG</a:t>
            </a:r>
            <a:r>
              <a:rPr lang="en-US" sz="4800" b="1" spc="-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 </a:t>
            </a:r>
            <a:r>
              <a:rPr lang="en-US" sz="4800" b="1" spc="-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CÁC</a:t>
            </a:r>
            <a:r>
              <a:rPr lang="en-US" sz="4800" b="1" spc="-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 </a:t>
            </a:r>
            <a:r>
              <a:rPr lang="en-US" sz="4800" b="1" spc="-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CON </a:t>
            </a:r>
          </a:p>
          <a:p>
            <a:pPr defTabSz="1219170"/>
            <a:r>
              <a:rPr lang="en-US" sz="4800" b="1" spc="-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ĐẾN </a:t>
            </a:r>
            <a:r>
              <a:rPr lang="en-US" sz="4800" b="1" spc="-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VỚI</a:t>
            </a:r>
            <a:r>
              <a:rPr lang="en-US" sz="4800" b="1" spc="-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 </a:t>
            </a:r>
            <a:r>
              <a:rPr lang="en-US" sz="4800" b="1" spc="-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TIẾT</a:t>
            </a:r>
            <a:r>
              <a:rPr lang="en-US" sz="4800" b="1" spc="-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 </a:t>
            </a:r>
            <a:r>
              <a:rPr lang="en-US" sz="4800" b="1" spc="-20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HỌC</a:t>
            </a:r>
            <a:r>
              <a:rPr lang="en-US" sz="4800" b="1" spc="-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Elsie" panose="02000000000000000000" charset="0"/>
              </a:rPr>
              <a:t> MÔN TOÁN LỚP 3</a:t>
            </a:r>
            <a:endParaRPr sz="4800" b="1" spc="-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Elsie" panose="0200000000000000000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FD569-B2B2-4523-A1CA-B32AA23A3C7D}"/>
              </a:ext>
            </a:extLst>
          </p:cNvPr>
          <p:cNvSpPr txBox="1"/>
          <p:nvPr/>
        </p:nvSpPr>
        <p:spPr>
          <a:xfrm>
            <a:off x="3685160" y="1083022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223041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b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a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25 tháng 1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320" y="240299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199" b="1">
                <a:solidFill>
                  <a:srgbClr val="FFFF00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Luyện tập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8E4896C-3C66-4DB7-8082-47175702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33BB5F-072C-4E03-A338-59FF9D1B3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4672964"/>
            <a:ext cx="2093595" cy="2093595"/>
          </a:xfrm>
          <a:prstGeom prst="rect">
            <a:avLst/>
          </a:prstGeom>
        </p:spPr>
      </p:pic>
      <p:sp>
        <p:nvSpPr>
          <p:cNvPr id="16" name="Text Box 127">
            <a:extLst>
              <a:ext uri="{FF2B5EF4-FFF2-40B4-BE49-F238E27FC236}">
                <a16:creationId xmlns:a16="http://schemas.microsoft.com/office/drawing/2014/main" id="{6F0D4ECE-8F84-409D-90D7-F017570A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35" y="658805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Câu nào đúng, câu nào sai?</a:t>
            </a:r>
            <a:endParaRPr lang="en-US" sz="40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7" name="Group 288">
            <a:extLst>
              <a:ext uri="{FF2B5EF4-FFF2-40B4-BE49-F238E27FC236}">
                <a16:creationId xmlns:a16="http://schemas.microsoft.com/office/drawing/2014/main" id="{4828DAFA-9095-44C1-BAD4-9B9F90241589}"/>
              </a:ext>
            </a:extLst>
          </p:cNvPr>
          <p:cNvGrpSpPr>
            <a:grpSpLocks/>
          </p:cNvGrpSpPr>
          <p:nvPr/>
        </p:nvGrpSpPr>
        <p:grpSpPr bwMode="auto">
          <a:xfrm>
            <a:off x="667635" y="1602864"/>
            <a:ext cx="3429000" cy="941389"/>
            <a:chOff x="564" y="1858"/>
            <a:chExt cx="1396" cy="593"/>
          </a:xfrm>
        </p:grpSpPr>
        <p:grpSp>
          <p:nvGrpSpPr>
            <p:cNvPr id="18" name="Group 279">
              <a:extLst>
                <a:ext uri="{FF2B5EF4-FFF2-40B4-BE49-F238E27FC236}">
                  <a16:creationId xmlns:a16="http://schemas.microsoft.com/office/drawing/2014/main" id="{435D68A2-0FE8-471B-93D1-C0B63C6A9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4" y="2112"/>
              <a:ext cx="1396" cy="339"/>
              <a:chOff x="564" y="2112"/>
              <a:chExt cx="1396" cy="339"/>
            </a:xfrm>
          </p:grpSpPr>
          <p:sp>
            <p:nvSpPr>
              <p:cNvPr id="21" name="Text Box 206">
                <a:extLst>
                  <a:ext uri="{FF2B5EF4-FFF2-40B4-BE49-F238E27FC236}">
                    <a16:creationId xmlns:a16="http://schemas.microsoft.com/office/drawing/2014/main" id="{16D6A914-CB32-471C-AB9C-2E19408E36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8" y="2144"/>
                <a:ext cx="24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grpSp>
            <p:nvGrpSpPr>
              <p:cNvPr id="22" name="Group 278">
                <a:extLst>
                  <a:ext uri="{FF2B5EF4-FFF2-40B4-BE49-F238E27FC236}">
                    <a16:creationId xmlns:a16="http://schemas.microsoft.com/office/drawing/2014/main" id="{76614AAB-811E-45AC-9248-D8D627419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4" y="2112"/>
                <a:ext cx="1396" cy="339"/>
                <a:chOff x="564" y="2112"/>
                <a:chExt cx="1396" cy="339"/>
              </a:xfrm>
            </p:grpSpPr>
            <p:sp>
              <p:nvSpPr>
                <p:cNvPr id="23" name="Text Box 205">
                  <a:extLst>
                    <a:ext uri="{FF2B5EF4-FFF2-40B4-BE49-F238E27FC236}">
                      <a16:creationId xmlns:a16="http://schemas.microsoft.com/office/drawing/2014/main" id="{C3952EE9-0464-446C-AF07-4EDB24C5DC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4" y="2160"/>
                  <a:ext cx="24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24" name="Text Box 207">
                  <a:extLst>
                    <a:ext uri="{FF2B5EF4-FFF2-40B4-BE49-F238E27FC236}">
                      <a16:creationId xmlns:a16="http://schemas.microsoft.com/office/drawing/2014/main" id="{BBA7A5CC-C685-4136-AAB4-094788D11C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20" y="2144"/>
                  <a:ext cx="240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grpSp>
              <p:nvGrpSpPr>
                <p:cNvPr id="25" name="Group 277">
                  <a:extLst>
                    <a:ext uri="{FF2B5EF4-FFF2-40B4-BE49-F238E27FC236}">
                      <a16:creationId xmlns:a16="http://schemas.microsoft.com/office/drawing/2014/main" id="{F5FD8226-7EC6-4A7A-8552-3A839C2970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0" y="2112"/>
                  <a:ext cx="1152" cy="48"/>
                  <a:chOff x="680" y="2094"/>
                  <a:chExt cx="1152" cy="48"/>
                </a:xfrm>
              </p:grpSpPr>
              <p:grpSp>
                <p:nvGrpSpPr>
                  <p:cNvPr id="26" name="Group 275">
                    <a:extLst>
                      <a:ext uri="{FF2B5EF4-FFF2-40B4-BE49-F238E27FC236}">
                        <a16:creationId xmlns:a16="http://schemas.microsoft.com/office/drawing/2014/main" id="{E5B81908-AB73-4D8D-94C0-36ABBBFD87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0" y="2094"/>
                    <a:ext cx="1152" cy="48"/>
                    <a:chOff x="680" y="2094"/>
                    <a:chExt cx="1152" cy="48"/>
                  </a:xfrm>
                </p:grpSpPr>
                <p:grpSp>
                  <p:nvGrpSpPr>
                    <p:cNvPr id="28" name="Group 201">
                      <a:extLst>
                        <a:ext uri="{FF2B5EF4-FFF2-40B4-BE49-F238E27FC236}">
                          <a16:creationId xmlns:a16="http://schemas.microsoft.com/office/drawing/2014/main" id="{AEBEC9C8-BBF1-400E-BDDA-8002D56758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80" y="2094"/>
                      <a:ext cx="576" cy="48"/>
                      <a:chOff x="336" y="1968"/>
                      <a:chExt cx="1296" cy="96"/>
                    </a:xfrm>
                  </p:grpSpPr>
                  <p:sp>
                    <p:nvSpPr>
                      <p:cNvPr id="43" name="Line 202">
                        <a:extLst>
                          <a:ext uri="{FF2B5EF4-FFF2-40B4-BE49-F238E27FC236}">
                            <a16:creationId xmlns:a16="http://schemas.microsoft.com/office/drawing/2014/main" id="{396E3C4D-0538-40B7-9BB7-48C40EEB45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" y="2016"/>
                        <a:ext cx="129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44" name="Line 203">
                        <a:extLst>
                          <a:ext uri="{FF2B5EF4-FFF2-40B4-BE49-F238E27FC236}">
                            <a16:creationId xmlns:a16="http://schemas.microsoft.com/office/drawing/2014/main" id="{39C1A783-985E-4C1A-880A-AF335C03C3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6" y="1968"/>
                        <a:ext cx="0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45" name="Line 204">
                        <a:extLst>
                          <a:ext uri="{FF2B5EF4-FFF2-40B4-BE49-F238E27FC236}">
                            <a16:creationId xmlns:a16="http://schemas.microsoft.com/office/drawing/2014/main" id="{88514ABE-E0DA-4665-A869-0BE5D1B18B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32" y="1968"/>
                        <a:ext cx="0" cy="9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</p:grpSp>
                <p:sp>
                  <p:nvSpPr>
                    <p:cNvPr id="41" name="Line 211">
                      <a:extLst>
                        <a:ext uri="{FF2B5EF4-FFF2-40B4-BE49-F238E27FC236}">
                          <a16:creationId xmlns:a16="http://schemas.microsoft.com/office/drawing/2014/main" id="{9762078B-1F10-4440-B7E7-890CE0697E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2118"/>
                      <a:ext cx="576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42" name="Line 212">
                      <a:extLst>
                        <a:ext uri="{FF2B5EF4-FFF2-40B4-BE49-F238E27FC236}">
                          <a16:creationId xmlns:a16="http://schemas.microsoft.com/office/drawing/2014/main" id="{B01576B6-243E-43F8-BF60-7A133D2FFD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6" y="2094"/>
                      <a:ext cx="0" cy="4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sp>
                <p:nvSpPr>
                  <p:cNvPr id="27" name="Line 213">
                    <a:extLst>
                      <a:ext uri="{FF2B5EF4-FFF2-40B4-BE49-F238E27FC236}">
                        <a16:creationId xmlns:a16="http://schemas.microsoft.com/office/drawing/2014/main" id="{DAB52096-FC0E-4937-827E-39E20F7A43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32" y="2094"/>
                    <a:ext cx="0" cy="4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</p:grpSp>
        <p:sp>
          <p:nvSpPr>
            <p:cNvPr id="19" name="Text Box 220">
              <a:extLst>
                <a:ext uri="{FF2B5EF4-FFF2-40B4-BE49-F238E27FC236}">
                  <a16:creationId xmlns:a16="http://schemas.microsoft.com/office/drawing/2014/main" id="{E4E1604B-B7D0-4A75-9D4E-06FE63F0E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" y="1858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2cm</a:t>
              </a:r>
            </a:p>
          </p:txBody>
        </p:sp>
        <p:sp>
          <p:nvSpPr>
            <p:cNvPr id="20" name="Text Box 227">
              <a:extLst>
                <a:ext uri="{FF2B5EF4-FFF2-40B4-BE49-F238E27FC236}">
                  <a16:creationId xmlns:a16="http://schemas.microsoft.com/office/drawing/2014/main" id="{120EFF26-0A20-4B12-9FEF-1793F018B1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" y="1863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2cm</a:t>
              </a:r>
            </a:p>
          </p:txBody>
        </p:sp>
      </p:grpSp>
      <p:grpSp>
        <p:nvGrpSpPr>
          <p:cNvPr id="46" name="Group 287">
            <a:extLst>
              <a:ext uri="{FF2B5EF4-FFF2-40B4-BE49-F238E27FC236}">
                <a16:creationId xmlns:a16="http://schemas.microsoft.com/office/drawing/2014/main" id="{965CC370-4178-424B-912E-9E1898BA1740}"/>
              </a:ext>
            </a:extLst>
          </p:cNvPr>
          <p:cNvGrpSpPr>
            <a:grpSpLocks/>
          </p:cNvGrpSpPr>
          <p:nvPr/>
        </p:nvGrpSpPr>
        <p:grpSpPr bwMode="auto">
          <a:xfrm>
            <a:off x="8113417" y="1409473"/>
            <a:ext cx="3822700" cy="884239"/>
            <a:chOff x="568" y="3006"/>
            <a:chExt cx="1640" cy="557"/>
          </a:xfrm>
        </p:grpSpPr>
        <p:grpSp>
          <p:nvGrpSpPr>
            <p:cNvPr id="47" name="Group 286">
              <a:extLst>
                <a:ext uri="{FF2B5EF4-FFF2-40B4-BE49-F238E27FC236}">
                  <a16:creationId xmlns:a16="http://schemas.microsoft.com/office/drawing/2014/main" id="{568460FE-589F-471C-96BF-B9F255F0AE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8" y="3006"/>
              <a:ext cx="1536" cy="539"/>
              <a:chOff x="568" y="3006"/>
              <a:chExt cx="1536" cy="539"/>
            </a:xfrm>
          </p:grpSpPr>
          <p:sp>
            <p:nvSpPr>
              <p:cNvPr id="50" name="Text Box 219">
                <a:extLst>
                  <a:ext uri="{FF2B5EF4-FFF2-40B4-BE49-F238E27FC236}">
                    <a16:creationId xmlns:a16="http://schemas.microsoft.com/office/drawing/2014/main" id="{B47BA145-0029-4D32-9A2B-5FAEDFB5B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5" y="3006"/>
                <a:ext cx="43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2cm</a:t>
                </a:r>
              </a:p>
            </p:txBody>
          </p:sp>
          <p:grpSp>
            <p:nvGrpSpPr>
              <p:cNvPr id="51" name="Group 223">
                <a:extLst>
                  <a:ext uri="{FF2B5EF4-FFF2-40B4-BE49-F238E27FC236}">
                    <a16:creationId xmlns:a16="http://schemas.microsoft.com/office/drawing/2014/main" id="{347BD476-456D-437B-9205-29B0A812B1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4" y="3254"/>
                <a:ext cx="576" cy="48"/>
                <a:chOff x="336" y="1968"/>
                <a:chExt cx="1296" cy="96"/>
              </a:xfrm>
            </p:grpSpPr>
            <p:sp>
              <p:nvSpPr>
                <p:cNvPr id="58" name="Line 224">
                  <a:extLst>
                    <a:ext uri="{FF2B5EF4-FFF2-40B4-BE49-F238E27FC236}">
                      <a16:creationId xmlns:a16="http://schemas.microsoft.com/office/drawing/2014/main" id="{A950B74A-EFF5-4097-9877-C273AA8DE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2016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9" name="Line 225">
                  <a:extLst>
                    <a:ext uri="{FF2B5EF4-FFF2-40B4-BE49-F238E27FC236}">
                      <a16:creationId xmlns:a16="http://schemas.microsoft.com/office/drawing/2014/main" id="{E83E68DE-44D8-489D-8CCC-438097FD8A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0" name="Line 226">
                  <a:extLst>
                    <a:ext uri="{FF2B5EF4-FFF2-40B4-BE49-F238E27FC236}">
                      <a16:creationId xmlns:a16="http://schemas.microsoft.com/office/drawing/2014/main" id="{678ECD77-D956-4D03-B290-09B1D0122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52" name="Group 228">
                <a:extLst>
                  <a:ext uri="{FF2B5EF4-FFF2-40B4-BE49-F238E27FC236}">
                    <a16:creationId xmlns:a16="http://schemas.microsoft.com/office/drawing/2014/main" id="{96F61ABE-D696-4788-86CB-5B71F06D0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3254"/>
                <a:ext cx="864" cy="48"/>
                <a:chOff x="336" y="1968"/>
                <a:chExt cx="1296" cy="96"/>
              </a:xfrm>
            </p:grpSpPr>
            <p:sp>
              <p:nvSpPr>
                <p:cNvPr id="55" name="Line 229">
                  <a:extLst>
                    <a:ext uri="{FF2B5EF4-FFF2-40B4-BE49-F238E27FC236}">
                      <a16:creationId xmlns:a16="http://schemas.microsoft.com/office/drawing/2014/main" id="{431F8219-202E-4752-BF51-87266DF26E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2016"/>
                  <a:ext cx="129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6" name="Line 230">
                  <a:extLst>
                    <a:ext uri="{FF2B5EF4-FFF2-40B4-BE49-F238E27FC236}">
                      <a16:creationId xmlns:a16="http://schemas.microsoft.com/office/drawing/2014/main" id="{6EF0817B-02A5-48D2-AB12-71E43E8315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7" name="Line 231">
                  <a:extLst>
                    <a:ext uri="{FF2B5EF4-FFF2-40B4-BE49-F238E27FC236}">
                      <a16:creationId xmlns:a16="http://schemas.microsoft.com/office/drawing/2014/main" id="{335FD34E-3F27-42FA-837B-549E8420C2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2" y="196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53" name="Text Box 232">
                <a:extLst>
                  <a:ext uri="{FF2B5EF4-FFF2-40B4-BE49-F238E27FC236}">
                    <a16:creationId xmlns:a16="http://schemas.microsoft.com/office/drawing/2014/main" id="{618E4891-7E8F-4731-BCA4-8C2212E1F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4" y="3006"/>
                <a:ext cx="43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3cm</a:t>
                </a:r>
              </a:p>
            </p:txBody>
          </p:sp>
          <p:sp>
            <p:nvSpPr>
              <p:cNvPr id="54" name="Text Box 233">
                <a:extLst>
                  <a:ext uri="{FF2B5EF4-FFF2-40B4-BE49-F238E27FC236}">
                    <a16:creationId xmlns:a16="http://schemas.microsoft.com/office/drawing/2014/main" id="{3436AC2B-7E49-4CA2-BDEA-571F4A7C8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" y="3254"/>
                <a:ext cx="24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</p:grpSp>
        <p:sp>
          <p:nvSpPr>
            <p:cNvPr id="48" name="Text Box 234">
              <a:extLst>
                <a:ext uri="{FF2B5EF4-FFF2-40B4-BE49-F238E27FC236}">
                  <a16:creationId xmlns:a16="http://schemas.microsoft.com/office/drawing/2014/main" id="{0B2368E3-9D29-4818-8983-0CC8A2D9B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" y="3270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49" name="Text Box 235">
              <a:extLst>
                <a:ext uri="{FF2B5EF4-FFF2-40B4-BE49-F238E27FC236}">
                  <a16:creationId xmlns:a16="http://schemas.microsoft.com/office/drawing/2014/main" id="{30E27078-356D-45EC-A2FF-3D68E8A64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27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</p:grpSp>
      <p:sp>
        <p:nvSpPr>
          <p:cNvPr id="61" name="Text Box 237">
            <a:extLst>
              <a:ext uri="{FF2B5EF4-FFF2-40B4-BE49-F238E27FC236}">
                <a16:creationId xmlns:a16="http://schemas.microsoft.com/office/drawing/2014/main" id="{A7BC12EF-EE5A-4032-8217-A784D1C8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19" y="3224940"/>
            <a:ext cx="7563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O là trung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iểm của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oạn thẳng AB.</a:t>
            </a:r>
          </a:p>
        </p:txBody>
      </p:sp>
      <p:sp>
        <p:nvSpPr>
          <p:cNvPr id="62" name="Text Box 238">
            <a:extLst>
              <a:ext uri="{FF2B5EF4-FFF2-40B4-BE49-F238E27FC236}">
                <a16:creationId xmlns:a16="http://schemas.microsoft.com/office/drawing/2014/main" id="{9D3DCE0F-97B5-4C22-AAEA-B7F1019E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19" y="3910740"/>
            <a:ext cx="7123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M là trung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iểm của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oạn thẳng CD.</a:t>
            </a:r>
          </a:p>
        </p:txBody>
      </p:sp>
      <p:sp>
        <p:nvSpPr>
          <p:cNvPr id="63" name="Text Box 239">
            <a:extLst>
              <a:ext uri="{FF2B5EF4-FFF2-40B4-BE49-F238E27FC236}">
                <a16:creationId xmlns:a16="http://schemas.microsoft.com/office/drawing/2014/main" id="{22F04200-8D45-4D7A-A8B8-D09EAFEB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619" y="4596540"/>
            <a:ext cx="67715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c) H là trung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iểm của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oạn thẳng EG.</a:t>
            </a:r>
          </a:p>
        </p:txBody>
      </p:sp>
      <p:grpSp>
        <p:nvGrpSpPr>
          <p:cNvPr id="64" name="Group 242">
            <a:extLst>
              <a:ext uri="{FF2B5EF4-FFF2-40B4-BE49-F238E27FC236}">
                <a16:creationId xmlns:a16="http://schemas.microsoft.com/office/drawing/2014/main" id="{44D470EB-E598-4A99-B115-9A92FC247321}"/>
              </a:ext>
            </a:extLst>
          </p:cNvPr>
          <p:cNvGrpSpPr>
            <a:grpSpLocks/>
          </p:cNvGrpSpPr>
          <p:nvPr/>
        </p:nvGrpSpPr>
        <p:grpSpPr bwMode="auto">
          <a:xfrm>
            <a:off x="3401228" y="3296086"/>
            <a:ext cx="381000" cy="457200"/>
            <a:chOff x="4944" y="1872"/>
            <a:chExt cx="240" cy="288"/>
          </a:xfrm>
        </p:grpSpPr>
        <p:sp>
          <p:nvSpPr>
            <p:cNvPr id="65" name="Line 243">
              <a:extLst>
                <a:ext uri="{FF2B5EF4-FFF2-40B4-BE49-F238E27FC236}">
                  <a16:creationId xmlns:a16="http://schemas.microsoft.com/office/drawing/2014/main" id="{E103080F-8691-4325-8482-DC71C4027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6" name="Line 244">
              <a:extLst>
                <a:ext uri="{FF2B5EF4-FFF2-40B4-BE49-F238E27FC236}">
                  <a16:creationId xmlns:a16="http://schemas.microsoft.com/office/drawing/2014/main" id="{F25D910A-7F9E-42CA-816C-3AF4193B4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7" name="Line 245">
              <a:extLst>
                <a:ext uri="{FF2B5EF4-FFF2-40B4-BE49-F238E27FC236}">
                  <a16:creationId xmlns:a16="http://schemas.microsoft.com/office/drawing/2014/main" id="{974EC091-77F9-465E-9441-9D079C378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8" name="Line 246">
              <a:extLst>
                <a:ext uri="{FF2B5EF4-FFF2-40B4-BE49-F238E27FC236}">
                  <a16:creationId xmlns:a16="http://schemas.microsoft.com/office/drawing/2014/main" id="{3B32B8F8-9160-4AFD-9B41-E17B7564D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9" name="Group 247">
            <a:extLst>
              <a:ext uri="{FF2B5EF4-FFF2-40B4-BE49-F238E27FC236}">
                <a16:creationId xmlns:a16="http://schemas.microsoft.com/office/drawing/2014/main" id="{D6EF277C-0F63-4655-9542-A6B64CE87373}"/>
              </a:ext>
            </a:extLst>
          </p:cNvPr>
          <p:cNvGrpSpPr>
            <a:grpSpLocks/>
          </p:cNvGrpSpPr>
          <p:nvPr/>
        </p:nvGrpSpPr>
        <p:grpSpPr bwMode="auto">
          <a:xfrm>
            <a:off x="3437692" y="3972581"/>
            <a:ext cx="381000" cy="457200"/>
            <a:chOff x="4944" y="1872"/>
            <a:chExt cx="240" cy="288"/>
          </a:xfrm>
        </p:grpSpPr>
        <p:sp>
          <p:nvSpPr>
            <p:cNvPr id="70" name="Line 248">
              <a:extLst>
                <a:ext uri="{FF2B5EF4-FFF2-40B4-BE49-F238E27FC236}">
                  <a16:creationId xmlns:a16="http://schemas.microsoft.com/office/drawing/2014/main" id="{A9F02A56-83EA-4227-9AC4-6EA271C46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1" name="Line 249">
              <a:extLst>
                <a:ext uri="{FF2B5EF4-FFF2-40B4-BE49-F238E27FC236}">
                  <a16:creationId xmlns:a16="http://schemas.microsoft.com/office/drawing/2014/main" id="{D08943C1-1F9C-425E-9C30-278200C87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2" name="Line 250">
              <a:extLst>
                <a:ext uri="{FF2B5EF4-FFF2-40B4-BE49-F238E27FC236}">
                  <a16:creationId xmlns:a16="http://schemas.microsoft.com/office/drawing/2014/main" id="{BA321A0A-2A09-4D76-98FD-7A362EB6C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3" name="Line 251">
              <a:extLst>
                <a:ext uri="{FF2B5EF4-FFF2-40B4-BE49-F238E27FC236}">
                  <a16:creationId xmlns:a16="http://schemas.microsoft.com/office/drawing/2014/main" id="{174B3F06-D4AB-418E-9A65-FFD9838C7D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4" name="Group 252">
            <a:extLst>
              <a:ext uri="{FF2B5EF4-FFF2-40B4-BE49-F238E27FC236}">
                <a16:creationId xmlns:a16="http://schemas.microsoft.com/office/drawing/2014/main" id="{D3066AFB-92CD-4CF5-BFE6-2D337634942D}"/>
              </a:ext>
            </a:extLst>
          </p:cNvPr>
          <p:cNvGrpSpPr>
            <a:grpSpLocks/>
          </p:cNvGrpSpPr>
          <p:nvPr/>
        </p:nvGrpSpPr>
        <p:grpSpPr bwMode="auto">
          <a:xfrm>
            <a:off x="3401228" y="4687973"/>
            <a:ext cx="381000" cy="457200"/>
            <a:chOff x="4944" y="1872"/>
            <a:chExt cx="240" cy="288"/>
          </a:xfrm>
        </p:grpSpPr>
        <p:sp>
          <p:nvSpPr>
            <p:cNvPr id="75" name="Line 253">
              <a:extLst>
                <a:ext uri="{FF2B5EF4-FFF2-40B4-BE49-F238E27FC236}">
                  <a16:creationId xmlns:a16="http://schemas.microsoft.com/office/drawing/2014/main" id="{3C5DDCCA-39AE-41C4-848D-F46462AAC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8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6" name="Line 254">
              <a:extLst>
                <a:ext uri="{FF2B5EF4-FFF2-40B4-BE49-F238E27FC236}">
                  <a16:creationId xmlns:a16="http://schemas.microsoft.com/office/drawing/2014/main" id="{C59363A6-C3F2-46BE-8B74-E3E073E069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1872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" name="Line 255">
              <a:extLst>
                <a:ext uri="{FF2B5EF4-FFF2-40B4-BE49-F238E27FC236}">
                  <a16:creationId xmlns:a16="http://schemas.microsoft.com/office/drawing/2014/main" id="{D31D903E-A693-4FB6-8F6F-9FB2A9637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160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Line 256">
              <a:extLst>
                <a:ext uri="{FF2B5EF4-FFF2-40B4-BE49-F238E27FC236}">
                  <a16:creationId xmlns:a16="http://schemas.microsoft.com/office/drawing/2014/main" id="{E557008F-1A62-4913-A5D9-DBA093CE6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872"/>
              <a:ext cx="2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9" name="Text Box 268">
            <a:extLst>
              <a:ext uri="{FF2B5EF4-FFF2-40B4-BE49-F238E27FC236}">
                <a16:creationId xmlns:a16="http://schemas.microsoft.com/office/drawing/2014/main" id="{1F652488-4C57-4DB0-A87F-1FF513AC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270" y="3273543"/>
            <a:ext cx="465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80" name="Text Box 269">
            <a:extLst>
              <a:ext uri="{FF2B5EF4-FFF2-40B4-BE49-F238E27FC236}">
                <a16:creationId xmlns:a16="http://schemas.microsoft.com/office/drawing/2014/main" id="{9CB734D1-3850-4960-98E1-3CFA8F17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956" y="4549932"/>
            <a:ext cx="4653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81" name="Text Box 270">
            <a:extLst>
              <a:ext uri="{FF2B5EF4-FFF2-40B4-BE49-F238E27FC236}">
                <a16:creationId xmlns:a16="http://schemas.microsoft.com/office/drawing/2014/main" id="{596FD91C-1AF0-41E9-ABB2-B24F506E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420" y="3910740"/>
            <a:ext cx="4653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grpSp>
        <p:nvGrpSpPr>
          <p:cNvPr id="82" name="Group 285">
            <a:extLst>
              <a:ext uri="{FF2B5EF4-FFF2-40B4-BE49-F238E27FC236}">
                <a16:creationId xmlns:a16="http://schemas.microsoft.com/office/drawing/2014/main" id="{E4639CC6-BF70-40B9-9740-4AE34B98DFFC}"/>
              </a:ext>
            </a:extLst>
          </p:cNvPr>
          <p:cNvGrpSpPr>
            <a:grpSpLocks/>
          </p:cNvGrpSpPr>
          <p:nvPr/>
        </p:nvGrpSpPr>
        <p:grpSpPr bwMode="auto">
          <a:xfrm>
            <a:off x="4515074" y="1309176"/>
            <a:ext cx="3505200" cy="1235077"/>
            <a:chOff x="557" y="2378"/>
            <a:chExt cx="1328" cy="778"/>
          </a:xfrm>
        </p:grpSpPr>
        <p:sp>
          <p:nvSpPr>
            <p:cNvPr id="83" name="Text Box 222">
              <a:extLst>
                <a:ext uri="{FF2B5EF4-FFF2-40B4-BE49-F238E27FC236}">
                  <a16:creationId xmlns:a16="http://schemas.microsoft.com/office/drawing/2014/main" id="{B4813DB6-48A1-49CA-9B69-FEF035605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3" y="2426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2cm</a:t>
              </a:r>
            </a:p>
          </p:txBody>
        </p:sp>
        <p:sp>
          <p:nvSpPr>
            <p:cNvPr id="84" name="Text Box 221">
              <a:extLst>
                <a:ext uri="{FF2B5EF4-FFF2-40B4-BE49-F238E27FC236}">
                  <a16:creationId xmlns:a16="http://schemas.microsoft.com/office/drawing/2014/main" id="{49AC0428-1512-49DD-B108-FB89D7E8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" y="2378"/>
              <a:ext cx="4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2cm</a:t>
              </a:r>
            </a:p>
          </p:txBody>
        </p:sp>
        <p:sp>
          <p:nvSpPr>
            <p:cNvPr id="85" name="Text Box 282">
              <a:extLst>
                <a:ext uri="{FF2B5EF4-FFF2-40B4-BE49-F238E27FC236}">
                  <a16:creationId xmlns:a16="http://schemas.microsoft.com/office/drawing/2014/main" id="{BBE89B51-E88A-4B67-A912-CBF97416C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6" y="2592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grpSp>
          <p:nvGrpSpPr>
            <p:cNvPr id="86" name="Group 284">
              <a:extLst>
                <a:ext uri="{FF2B5EF4-FFF2-40B4-BE49-F238E27FC236}">
                  <a16:creationId xmlns:a16="http://schemas.microsoft.com/office/drawing/2014/main" id="{F10531A3-DF17-47A8-A796-0EDC12644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7" y="2469"/>
              <a:ext cx="1328" cy="687"/>
              <a:chOff x="557" y="2469"/>
              <a:chExt cx="1328" cy="687"/>
            </a:xfrm>
          </p:grpSpPr>
          <p:sp>
            <p:nvSpPr>
              <p:cNvPr id="87" name="Text Box 208">
                <a:extLst>
                  <a:ext uri="{FF2B5EF4-FFF2-40B4-BE49-F238E27FC236}">
                    <a16:creationId xmlns:a16="http://schemas.microsoft.com/office/drawing/2014/main" id="{15E92416-9BE7-4028-8AA6-A62D4604E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7" y="2858"/>
                <a:ext cx="24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</a:p>
            </p:txBody>
          </p:sp>
          <p:sp>
            <p:nvSpPr>
              <p:cNvPr id="88" name="Text Box 209">
                <a:extLst>
                  <a:ext uri="{FF2B5EF4-FFF2-40B4-BE49-F238E27FC236}">
                    <a16:creationId xmlns:a16="http://schemas.microsoft.com/office/drawing/2014/main" id="{78042434-922A-4165-AD74-E7936E8475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5" y="2865"/>
                <a:ext cx="24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</a:p>
            </p:txBody>
          </p:sp>
          <p:sp>
            <p:nvSpPr>
              <p:cNvPr id="89" name="Line 214">
                <a:extLst>
                  <a:ext uri="{FF2B5EF4-FFF2-40B4-BE49-F238E27FC236}">
                    <a16:creationId xmlns:a16="http://schemas.microsoft.com/office/drawing/2014/main" id="{6966E27A-A026-4249-B9F3-7BAD69C9A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643635">
                <a:off x="661" y="2612"/>
                <a:ext cx="549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0" name="Line 216">
                <a:extLst>
                  <a:ext uri="{FF2B5EF4-FFF2-40B4-BE49-F238E27FC236}">
                    <a16:creationId xmlns:a16="http://schemas.microsoft.com/office/drawing/2014/main" id="{CACB943D-8257-40BF-802A-FA651E6A0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08694" flipV="1">
                <a:off x="1181" y="2570"/>
                <a:ext cx="542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1" name="Line 218">
                <a:extLst>
                  <a:ext uri="{FF2B5EF4-FFF2-40B4-BE49-F238E27FC236}">
                    <a16:creationId xmlns:a16="http://schemas.microsoft.com/office/drawing/2014/main" id="{22F2F846-9031-46D7-B182-90EE702FC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5" y="2469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" name="Line 272">
                <a:extLst>
                  <a:ext uri="{FF2B5EF4-FFF2-40B4-BE49-F238E27FC236}">
                    <a16:creationId xmlns:a16="http://schemas.microsoft.com/office/drawing/2014/main" id="{00E632FC-8886-429A-B684-A344240DD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" y="2841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3" name="Line 283">
                <a:extLst>
                  <a:ext uri="{FF2B5EF4-FFF2-40B4-BE49-F238E27FC236}">
                    <a16:creationId xmlns:a16="http://schemas.microsoft.com/office/drawing/2014/main" id="{366EB210-B713-4754-883E-E1F73A9C6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8" y="2819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035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1" grpId="1"/>
      <p:bldP spid="62" grpId="0"/>
      <p:bldP spid="62" grpId="1"/>
      <p:bldP spid="63" grpId="0"/>
      <p:bldP spid="63" grpId="1"/>
      <p:bldP spid="79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F37E8F-8F75-440B-8EC4-7A31D6C38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AF3EBB-A936-4B6C-9824-48BE86983B35}"/>
              </a:ext>
            </a:extLst>
          </p:cNvPr>
          <p:cNvCxnSpPr/>
          <p:nvPr/>
        </p:nvCxnSpPr>
        <p:spPr>
          <a:xfrm>
            <a:off x="2019300" y="2009775"/>
            <a:ext cx="3459162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68686A-31A4-45EF-9EEF-454C93C90A6F}"/>
              </a:ext>
            </a:extLst>
          </p:cNvPr>
          <p:cNvCxnSpPr/>
          <p:nvPr/>
        </p:nvCxnSpPr>
        <p:spPr>
          <a:xfrm flipV="1">
            <a:off x="3771900" y="1781175"/>
            <a:ext cx="0" cy="38100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616F7B-C16A-4391-B530-181A2E1207FF}"/>
              </a:ext>
            </a:extLst>
          </p:cNvPr>
          <p:cNvCxnSpPr/>
          <p:nvPr/>
        </p:nvCxnSpPr>
        <p:spPr>
          <a:xfrm flipV="1">
            <a:off x="5489244" y="1808471"/>
            <a:ext cx="0" cy="38100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9ABEF7A-808C-4A49-914B-AE95F4BE0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1258889"/>
            <a:ext cx="52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1EE7CA-254A-4A0D-9A5A-97B5B8026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0" y="1258889"/>
            <a:ext cx="5270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5D86AA-ADF0-48DA-AA60-5F6DD6DF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2" y="1181101"/>
            <a:ext cx="528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82CA55-D995-4E0E-AAA4-D98A081FC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" y="723901"/>
            <a:ext cx="8539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Xác định                         của đoạn thẳng AB</a:t>
            </a:r>
          </a:p>
        </p:txBody>
      </p:sp>
      <p:pic>
        <p:nvPicPr>
          <p:cNvPr id="24" name="Picture 2" descr="Thuocke.com - Thước kẻ online">
            <a:extLst>
              <a:ext uri="{FF2B5EF4-FFF2-40B4-BE49-F238E27FC236}">
                <a16:creationId xmlns:a16="http://schemas.microsoft.com/office/drawing/2014/main" id="{B4C44E5A-7F2D-4E45-B385-4E1B74C7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-262" r="-2" b="44537"/>
          <a:stretch>
            <a:fillRect/>
          </a:stretch>
        </p:blipFill>
        <p:spPr bwMode="auto">
          <a:xfrm>
            <a:off x="1083624" y="2238376"/>
            <a:ext cx="10474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230082-3B8A-4E87-8CCA-4BBC4B607119}"/>
              </a:ext>
            </a:extLst>
          </p:cNvPr>
          <p:cNvCxnSpPr/>
          <p:nvPr/>
        </p:nvCxnSpPr>
        <p:spPr>
          <a:xfrm flipV="1">
            <a:off x="2019300" y="1781175"/>
            <a:ext cx="0" cy="38100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A1951E9-A37C-4E76-8945-8CC3EFAF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3305175"/>
            <a:ext cx="4652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</a:t>
            </a:r>
            <a:r>
              <a:rPr 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 độ dài đoạn thẳng AB: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D38793-C2CF-4DC7-9349-306E54567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3318823"/>
            <a:ext cx="2063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AB = 4 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108B8F-799A-47EB-A459-843F1F326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950" y="3990975"/>
            <a:ext cx="554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Chia đôi  độ dài đoạn thẳng AB: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18F819-D85B-4C5E-AC74-B62155A4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3982399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4 : 2 = 2 (cm)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DE0017-FF08-452B-BCBD-B13037830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431" y="698500"/>
            <a:ext cx="23256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trung điểm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DCE770-1AAE-42F8-A1F5-D933CD90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6" y="4676776"/>
            <a:ext cx="105441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Đặt thước sao cho vạch 0cm trùng với điểm A. Đánh dấu điểm M trên AB ứng với vạch 2cm của thước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663B2B-512C-4E89-B020-C0276F54A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6" y="5743575"/>
            <a:ext cx="11268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* M là trung điểm của đoạn thẳng AB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63DA27-D36A-4BCE-B884-328FE1AD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8171" y="5734050"/>
            <a:ext cx="2325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r>
              <a:rPr lang="en-US" sz="2800" b="1" u="sng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trung điểm</a:t>
            </a:r>
          </a:p>
        </p:txBody>
      </p:sp>
    </p:spTree>
    <p:extLst>
      <p:ext uri="{BB962C8B-B14F-4D97-AF65-F5344CB8AC3E}">
        <p14:creationId xmlns:p14="http://schemas.microsoft.com/office/powerpoint/2010/main" val="33840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2FFD0A-03E5-488C-A16D-4A1909774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4DFEF6-6A6E-4BAE-AFB9-B341F305B72E}"/>
              </a:ext>
            </a:extLst>
          </p:cNvPr>
          <p:cNvCxnSpPr/>
          <p:nvPr/>
        </p:nvCxnSpPr>
        <p:spPr>
          <a:xfrm>
            <a:off x="1790700" y="1495425"/>
            <a:ext cx="2594372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0A373B-39E9-4B7B-81FA-995249AE798B}"/>
              </a:ext>
            </a:extLst>
          </p:cNvPr>
          <p:cNvCxnSpPr/>
          <p:nvPr/>
        </p:nvCxnSpPr>
        <p:spPr>
          <a:xfrm flipV="1">
            <a:off x="3102769" y="1266825"/>
            <a:ext cx="0" cy="38100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9546B-8442-40E2-8CC3-329CF0CEE34C}"/>
              </a:ext>
            </a:extLst>
          </p:cNvPr>
          <p:cNvCxnSpPr/>
          <p:nvPr/>
        </p:nvCxnSpPr>
        <p:spPr>
          <a:xfrm flipV="1">
            <a:off x="4381500" y="1343025"/>
            <a:ext cx="0" cy="38100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B604908-1250-46F7-B562-FEC17AB7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2" y="809626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0AFB3B-04FC-4C50-A0B4-D6A9EBC8C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885826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1977C4AC-3CB3-4AB4-A609-B2154027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6" y="733425"/>
            <a:ext cx="396479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24" name="Picture 2" descr="Thuocke.com - Thước kẻ online">
            <a:extLst>
              <a:ext uri="{FF2B5EF4-FFF2-40B4-BE49-F238E27FC236}">
                <a16:creationId xmlns:a16="http://schemas.microsoft.com/office/drawing/2014/main" id="{C089C1DC-D11B-41CF-8F9E-126AEC92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-262" r="-2" b="44537"/>
          <a:stretch>
            <a:fillRect/>
          </a:stretch>
        </p:blipFill>
        <p:spPr bwMode="auto">
          <a:xfrm>
            <a:off x="1094185" y="1811339"/>
            <a:ext cx="7855744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27ED18-4B63-4799-A5FB-903747051499}"/>
              </a:ext>
            </a:extLst>
          </p:cNvPr>
          <p:cNvCxnSpPr/>
          <p:nvPr/>
        </p:nvCxnSpPr>
        <p:spPr>
          <a:xfrm flipV="1">
            <a:off x="1794272" y="1343025"/>
            <a:ext cx="0" cy="38100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" name="TextBox 43">
            <a:extLst>
              <a:ext uri="{FF2B5EF4-FFF2-40B4-BE49-F238E27FC236}">
                <a16:creationId xmlns:a16="http://schemas.microsoft.com/office/drawing/2014/main" id="{2B1B9289-84DB-48EA-AD01-757965CE1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768" y="923272"/>
            <a:ext cx="11132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cm</a:t>
            </a:r>
          </a:p>
        </p:txBody>
      </p:sp>
      <p:sp>
        <p:nvSpPr>
          <p:cNvPr id="27" name="TextBox 49">
            <a:extLst>
              <a:ext uri="{FF2B5EF4-FFF2-40B4-BE49-F238E27FC236}">
                <a16:creationId xmlns:a16="http://schemas.microsoft.com/office/drawing/2014/main" id="{64885BFF-9016-4EFA-B42A-69A1F1D1C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1603" y="962026"/>
            <a:ext cx="10763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 cm</a:t>
            </a:r>
          </a:p>
        </p:txBody>
      </p:sp>
      <p:sp>
        <p:nvSpPr>
          <p:cNvPr id="28" name="TextBox 52">
            <a:extLst>
              <a:ext uri="{FF2B5EF4-FFF2-40B4-BE49-F238E27FC236}">
                <a16:creationId xmlns:a16="http://schemas.microsoft.com/office/drawing/2014/main" id="{B786ACA3-A0A4-4126-9017-B8ED6D803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185" y="3414047"/>
            <a:ext cx="845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Nhận xét: </a:t>
            </a:r>
            <a:r>
              <a:rPr 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 là trung điểm của đoạn thẳng AB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7BBDA4-7816-4A1F-BF2A-897407F4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4418608"/>
            <a:ext cx="8953500" cy="13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 dài đoạn thẳng AM bằng        độ dài đoạn thẳng AB. Viết là: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975B2D-CA64-48C9-ADF0-A9296D4CC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2" y="4816121"/>
            <a:ext cx="3952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283B63-E629-47FB-83FA-6F7C26F4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4437658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984E92-7547-4562-AB2E-2DD1FBB8E093}"/>
              </a:ext>
            </a:extLst>
          </p:cNvPr>
          <p:cNvCxnSpPr/>
          <p:nvPr/>
        </p:nvCxnSpPr>
        <p:spPr>
          <a:xfrm flipV="1">
            <a:off x="5559756" y="4897129"/>
            <a:ext cx="342900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CE2418D-82AC-4736-8068-7A54D31E9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852" y="4835815"/>
            <a:ext cx="312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                                           AM =        AB.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A67D34-B967-4825-B97B-52A26F51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5457826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0D15F9-31FC-4433-B3D4-C2FA3E737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5086351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45DC899-D19D-4F58-881D-37A8CA0529FA}"/>
              </a:ext>
            </a:extLst>
          </p:cNvPr>
          <p:cNvCxnSpPr/>
          <p:nvPr/>
        </p:nvCxnSpPr>
        <p:spPr>
          <a:xfrm flipV="1">
            <a:off x="3162300" y="5534025"/>
            <a:ext cx="342900" cy="0"/>
          </a:xfrm>
          <a:prstGeom prst="line">
            <a:avLst/>
          </a:prstGeom>
          <a:noFill/>
          <a:ln w="25400" cap="flat" cmpd="sng" algn="ctr">
            <a:solidFill>
              <a:srgbClr val="3333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493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2FFD0A-03E5-488C-A16D-4A1909774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816"/>
            <a:ext cx="12192000" cy="6858000"/>
          </a:xfrm>
          <a:prstGeom prst="rect">
            <a:avLst/>
          </a:prstGeom>
        </p:spPr>
      </p:pic>
      <p:sp>
        <p:nvSpPr>
          <p:cNvPr id="33" name="Text Box 18">
            <a:extLst>
              <a:ext uri="{FF2B5EF4-FFF2-40B4-BE49-F238E27FC236}">
                <a16:creationId xmlns:a16="http://schemas.microsoft.com/office/drawing/2014/main" id="{B8F91876-D80D-41B9-855F-F0E0280C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648353"/>
            <a:ext cx="670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Xác định trung điểm đoạn thẳng CD</a:t>
            </a:r>
          </a:p>
        </p:txBody>
      </p:sp>
      <p:grpSp>
        <p:nvGrpSpPr>
          <p:cNvPr id="41" name="Group 31">
            <a:extLst>
              <a:ext uri="{FF2B5EF4-FFF2-40B4-BE49-F238E27FC236}">
                <a16:creationId xmlns:a16="http://schemas.microsoft.com/office/drawing/2014/main" id="{7B5D5075-5754-4D8D-9598-1C9E65444451}"/>
              </a:ext>
            </a:extLst>
          </p:cNvPr>
          <p:cNvGrpSpPr>
            <a:grpSpLocks/>
          </p:cNvGrpSpPr>
          <p:nvPr/>
        </p:nvGrpSpPr>
        <p:grpSpPr bwMode="auto">
          <a:xfrm>
            <a:off x="1304925" y="1588945"/>
            <a:ext cx="5486400" cy="461961"/>
            <a:chOff x="384" y="1977"/>
            <a:chExt cx="3456" cy="291"/>
          </a:xfrm>
        </p:grpSpPr>
        <p:sp>
          <p:nvSpPr>
            <p:cNvPr id="42" name="Line 20">
              <a:extLst>
                <a:ext uri="{FF2B5EF4-FFF2-40B4-BE49-F238E27FC236}">
                  <a16:creationId xmlns:a16="http://schemas.microsoft.com/office/drawing/2014/main" id="{844B967C-5581-4B3F-ABC9-64DC8F9DBF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" y="2112"/>
              <a:ext cx="26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id="{303A3C60-3D96-440F-8EFC-CA832016B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" y="2064"/>
              <a:ext cx="0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Line 22">
              <a:extLst>
                <a:ext uri="{FF2B5EF4-FFF2-40B4-BE49-F238E27FC236}">
                  <a16:creationId xmlns:a16="http://schemas.microsoft.com/office/drawing/2014/main" id="{C373E4F6-A143-4A4B-B5BC-0F22E2AC09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064"/>
              <a:ext cx="0" cy="9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 Box 24">
              <a:extLst>
                <a:ext uri="{FF2B5EF4-FFF2-40B4-BE49-F238E27FC236}">
                  <a16:creationId xmlns:a16="http://schemas.microsoft.com/office/drawing/2014/main" id="{739A8E1F-E611-4B7C-8CE1-867787131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977"/>
              <a:ext cx="4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46" name="Text Box 29">
              <a:extLst>
                <a:ext uri="{FF2B5EF4-FFF2-40B4-BE49-F238E27FC236}">
                  <a16:creationId xmlns:a16="http://schemas.microsoft.com/office/drawing/2014/main" id="{24546AC4-9D5B-40DA-9538-E9BE2D6C6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977"/>
              <a:ext cx="4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47" name="Line 32">
            <a:extLst>
              <a:ext uri="{FF2B5EF4-FFF2-40B4-BE49-F238E27FC236}">
                <a16:creationId xmlns:a16="http://schemas.microsoft.com/office/drawing/2014/main" id="{4D973DBF-F8AB-4857-BB2D-A55524FE3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2375" y="1669913"/>
            <a:ext cx="0" cy="2286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33">
            <a:extLst>
              <a:ext uri="{FF2B5EF4-FFF2-40B4-BE49-F238E27FC236}">
                <a16:creationId xmlns:a16="http://schemas.microsoft.com/office/drawing/2014/main" id="{9A496918-5038-488D-96D5-8489FFE2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110138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pic>
        <p:nvPicPr>
          <p:cNvPr id="50" name="Picture 2" descr="Thuocke.com - Thước kẻ online">
            <a:extLst>
              <a:ext uri="{FF2B5EF4-FFF2-40B4-BE49-F238E27FC236}">
                <a16:creationId xmlns:a16="http://schemas.microsoft.com/office/drawing/2014/main" id="{59BEEE41-12FD-42E7-BEEB-AC44C408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-262" r="-2" b="44537"/>
          <a:stretch>
            <a:fillRect/>
          </a:stretch>
        </p:blipFill>
        <p:spPr bwMode="auto">
          <a:xfrm>
            <a:off x="830262" y="1975353"/>
            <a:ext cx="87042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 Box 16">
            <a:extLst>
              <a:ext uri="{FF2B5EF4-FFF2-40B4-BE49-F238E27FC236}">
                <a16:creationId xmlns:a16="http://schemas.microsoft.com/office/drawing/2014/main" id="{537C8139-8DFE-4AB6-9091-380FE99B8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2876374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.</a:t>
            </a:r>
            <a:r>
              <a:rPr lang="en-US" altLang="vi-VN" sz="2400">
                <a:solidFill>
                  <a:srgbClr val="000000"/>
                </a:solidFill>
                <a:latin typeface=".VnTime" panose="020B7200000000000000" pitchFamily="34" charset="0"/>
              </a:rPr>
              <a:t> §o ®é dµi ®o¹n th¼ng CD :</a:t>
            </a:r>
          </a:p>
        </p:txBody>
      </p:sp>
      <p:sp>
        <p:nvSpPr>
          <p:cNvPr id="52" name="Text Box 18">
            <a:extLst>
              <a:ext uri="{FF2B5EF4-FFF2-40B4-BE49-F238E27FC236}">
                <a16:creationId xmlns:a16="http://schemas.microsoft.com/office/drawing/2014/main" id="{3BE9EDB7-C7CA-44F5-B7BD-71E275BD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2" y="3628429"/>
            <a:ext cx="111347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4000" b="1">
                <a:solidFill>
                  <a:srgbClr val="000000"/>
                </a:solidFill>
                <a:latin typeface=".VnTime" panose="020B7200000000000000" pitchFamily="34" charset="0"/>
              </a:rPr>
              <a:t>.</a:t>
            </a:r>
            <a:r>
              <a:rPr lang="en-US" altLang="vi-VN" sz="20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>
                <a:solidFill>
                  <a:srgbClr val="000000"/>
                </a:solidFill>
                <a:latin typeface=".VnTime" panose="020B7200000000000000" pitchFamily="34" charset="0"/>
              </a:rPr>
              <a:t>§Æt </a:t>
            </a: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400">
                <a:solidFill>
                  <a:srgbClr val="000000"/>
                </a:solidFill>
                <a:latin typeface=".VnTime" panose="020B7200000000000000" pitchFamily="34" charset="0"/>
              </a:rPr>
              <a:t> sao cho v¹ch Ocm trïng víi ®iÓm C. §¸nh dÊu ®iÓm E trªn CD øng víi v¹ch 3cm cña </a:t>
            </a: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400">
                <a:solidFill>
                  <a:srgbClr val="000000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53" name="Text Box 19">
            <a:extLst>
              <a:ext uri="{FF2B5EF4-FFF2-40B4-BE49-F238E27FC236}">
                <a16:creationId xmlns:a16="http://schemas.microsoft.com/office/drawing/2014/main" id="{6E4084F4-3B39-4C77-B053-1B975AED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4480201"/>
            <a:ext cx="7162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4000" b="1">
                <a:solidFill>
                  <a:srgbClr val="000000"/>
                </a:solidFill>
                <a:latin typeface=".VnTime" panose="020B7200000000000000" pitchFamily="34" charset="0"/>
              </a:rPr>
              <a:t>.</a:t>
            </a:r>
            <a:r>
              <a:rPr lang="en-US" altLang="vi-VN" sz="1600">
                <a:solidFill>
                  <a:srgbClr val="000000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>
                <a:solidFill>
                  <a:srgbClr val="C00000"/>
                </a:solidFill>
                <a:latin typeface=".VnTime" panose="020B7200000000000000" pitchFamily="34" charset="0"/>
              </a:rPr>
              <a:t>E lµ trung ®iÓm cña ®o¹n th¼ng CD .</a:t>
            </a:r>
          </a:p>
        </p:txBody>
      </p:sp>
      <p:sp>
        <p:nvSpPr>
          <p:cNvPr id="54" name="Rectangle 20">
            <a:extLst>
              <a:ext uri="{FF2B5EF4-FFF2-40B4-BE49-F238E27FC236}">
                <a16:creationId xmlns:a16="http://schemas.microsoft.com/office/drawing/2014/main" id="{029AC629-EC2A-401C-BBB5-37F0B2F9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28" y="2811705"/>
            <a:ext cx="14542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>
                <a:solidFill>
                  <a:srgbClr val="C00000"/>
                </a:solidFill>
                <a:latin typeface=".VnTime" panose="020B7200000000000000" pitchFamily="34" charset="0"/>
              </a:rPr>
              <a:t>CD = 6cm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CB3ED67A-1582-40C6-87F9-02AC354C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3373262"/>
            <a:ext cx="8058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.</a:t>
            </a:r>
            <a:r>
              <a:rPr lang="en-US" altLang="vi-VN" sz="2400">
                <a:solidFill>
                  <a:srgbClr val="000000"/>
                </a:solidFill>
                <a:latin typeface=".VnTime" panose="020B7200000000000000" pitchFamily="34" charset="0"/>
              </a:rPr>
              <a:t> Chia ®«i ®é dµi  cña ®o¹n th¼ng CD :        </a:t>
            </a: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C5A825C0-55CF-48A6-840B-3877F0A78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5159179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>
                <a:solidFill>
                  <a:srgbClr val="C00000"/>
                </a:solidFill>
                <a:latin typeface=".VnTime" panose="020B7200000000000000" pitchFamily="34" charset="0"/>
              </a:rPr>
              <a:t>NhËn xÐt :</a:t>
            </a:r>
          </a:p>
        </p:txBody>
      </p:sp>
      <p:grpSp>
        <p:nvGrpSpPr>
          <p:cNvPr id="57" name="Group 14">
            <a:extLst>
              <a:ext uri="{FF2B5EF4-FFF2-40B4-BE49-F238E27FC236}">
                <a16:creationId xmlns:a16="http://schemas.microsoft.com/office/drawing/2014/main" id="{CA23D9F6-F4D0-4BF6-9B84-58033D8935C7}"/>
              </a:ext>
            </a:extLst>
          </p:cNvPr>
          <p:cNvGrpSpPr>
            <a:grpSpLocks/>
          </p:cNvGrpSpPr>
          <p:nvPr/>
        </p:nvGrpSpPr>
        <p:grpSpPr bwMode="auto">
          <a:xfrm>
            <a:off x="1876425" y="5121097"/>
            <a:ext cx="7543800" cy="1249363"/>
            <a:chOff x="864" y="-33"/>
            <a:chExt cx="4752" cy="787"/>
          </a:xfrm>
        </p:grpSpPr>
        <p:sp>
          <p:nvSpPr>
            <p:cNvPr id="58" name="Text Box 5">
              <a:extLst>
                <a:ext uri="{FF2B5EF4-FFF2-40B4-BE49-F238E27FC236}">
                  <a16:creationId xmlns:a16="http://schemas.microsoft.com/office/drawing/2014/main" id="{0E8FC746-3CA8-4A52-8740-D8B3D4A4C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3"/>
              <a:ext cx="47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</a:rPr>
                <a:t>§é dµi ®o¹n th¼ng CE b»ng            ®é dµi ®o¹n th¼ng CD . </a:t>
              </a:r>
            </a:p>
          </p:txBody>
        </p: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120FB253-CB02-4C09-8795-0F4062CEBC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0" y="-33"/>
              <a:ext cx="1920" cy="787"/>
              <a:chOff x="-162" y="1599"/>
              <a:chExt cx="1920" cy="787"/>
            </a:xfrm>
          </p:grpSpPr>
          <p:sp>
            <p:nvSpPr>
              <p:cNvPr id="60" name="Text Box 6">
                <a:extLst>
                  <a:ext uri="{FF2B5EF4-FFF2-40B4-BE49-F238E27FC236}">
                    <a16:creationId xmlns:a16="http://schemas.microsoft.com/office/drawing/2014/main" id="{1DDFDC02-4258-4F24-BC92-FF3429D80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2" y="1599"/>
                <a:ext cx="5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.VnTime" panose="020B7200000000000000" pitchFamily="34" charset="0"/>
                  </a:rPr>
                  <a:t>1</a:t>
                </a:r>
              </a:p>
            </p:txBody>
          </p:sp>
          <p:sp>
            <p:nvSpPr>
              <p:cNvPr id="61" name="Text Box 7">
                <a:extLst>
                  <a:ext uri="{FF2B5EF4-FFF2-40B4-BE49-F238E27FC236}">
                    <a16:creationId xmlns:a16="http://schemas.microsoft.com/office/drawing/2014/main" id="{EB1D6320-1AF2-4BD4-B49C-9E2E66068B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2" y="1839"/>
                <a:ext cx="5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.VnTime" panose="020B7200000000000000" pitchFamily="34" charset="0"/>
                  </a:rPr>
                  <a:t>2</a:t>
                </a:r>
              </a:p>
            </p:txBody>
          </p:sp>
          <p:sp>
            <p:nvSpPr>
              <p:cNvPr id="62" name="Line 8">
                <a:extLst>
                  <a:ext uri="{FF2B5EF4-FFF2-40B4-BE49-F238E27FC236}">
                    <a16:creationId xmlns:a16="http://schemas.microsoft.com/office/drawing/2014/main" id="{7449C157-0728-4869-8076-DDCA0FA34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6" y="1875"/>
                <a:ext cx="288" cy="0"/>
              </a:xfrm>
              <a:prstGeom prst="line">
                <a:avLst/>
              </a:prstGeom>
              <a:noFill/>
              <a:ln w="190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.VnTime" panose="020B7200000000000000" pitchFamily="34" charset="0"/>
                </a:endParaRPr>
              </a:p>
            </p:txBody>
          </p:sp>
          <p:sp>
            <p:nvSpPr>
              <p:cNvPr id="68" name="Text Box 6">
                <a:extLst>
                  <a:ext uri="{FF2B5EF4-FFF2-40B4-BE49-F238E27FC236}">
                    <a16:creationId xmlns:a16="http://schemas.microsoft.com/office/drawing/2014/main" id="{9A6500DC-6E38-4552-B319-BD78896D24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6" y="1855"/>
                <a:ext cx="5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.VnTime" panose="020B7200000000000000" pitchFamily="34" charset="0"/>
                  </a:rPr>
                  <a:t>1</a:t>
                </a:r>
              </a:p>
            </p:txBody>
          </p:sp>
          <p:sp>
            <p:nvSpPr>
              <p:cNvPr id="69" name="Text Box 7">
                <a:extLst>
                  <a:ext uri="{FF2B5EF4-FFF2-40B4-BE49-F238E27FC236}">
                    <a16:creationId xmlns:a16="http://schemas.microsoft.com/office/drawing/2014/main" id="{5337314F-CA46-4311-9FA0-2D2DF709A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6" y="2095"/>
                <a:ext cx="5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.VnTime" panose="020B7200000000000000" pitchFamily="34" charset="0"/>
                  </a:rPr>
                  <a:t>2</a:t>
                </a:r>
              </a:p>
            </p:txBody>
          </p:sp>
          <p:sp>
            <p:nvSpPr>
              <p:cNvPr id="70" name="Line 8">
                <a:extLst>
                  <a:ext uri="{FF2B5EF4-FFF2-40B4-BE49-F238E27FC236}">
                    <a16:creationId xmlns:a16="http://schemas.microsoft.com/office/drawing/2014/main" id="{C72553D8-1F63-4DA2-8E75-E3D08B5D4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62" y="2131"/>
                <a:ext cx="288" cy="0"/>
              </a:xfrm>
              <a:prstGeom prst="line">
                <a:avLst/>
              </a:prstGeom>
              <a:noFill/>
              <a:ln w="19050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.VnTime" panose="020B7200000000000000" pitchFamily="34" charset="0"/>
                </a:endParaRPr>
              </a:p>
            </p:txBody>
          </p:sp>
        </p:grpSp>
      </p:grpSp>
      <p:grpSp>
        <p:nvGrpSpPr>
          <p:cNvPr id="63" name="Group 17">
            <a:extLst>
              <a:ext uri="{FF2B5EF4-FFF2-40B4-BE49-F238E27FC236}">
                <a16:creationId xmlns:a16="http://schemas.microsoft.com/office/drawing/2014/main" id="{82CE5E45-6381-4156-AE03-5F7A3EA5A8A6}"/>
              </a:ext>
            </a:extLst>
          </p:cNvPr>
          <p:cNvGrpSpPr>
            <a:grpSpLocks/>
          </p:cNvGrpSpPr>
          <p:nvPr/>
        </p:nvGrpSpPr>
        <p:grpSpPr bwMode="auto">
          <a:xfrm>
            <a:off x="1305649" y="5676720"/>
            <a:ext cx="5162550" cy="1214439"/>
            <a:chOff x="763" y="615"/>
            <a:chExt cx="2643" cy="765"/>
          </a:xfrm>
        </p:grpSpPr>
        <p:sp>
          <p:nvSpPr>
            <p:cNvPr id="64" name="Line 13">
              <a:extLst>
                <a:ext uri="{FF2B5EF4-FFF2-40B4-BE49-F238E27FC236}">
                  <a16:creationId xmlns:a16="http://schemas.microsoft.com/office/drawing/2014/main" id="{A2B46567-B1C8-4838-9F3A-2B8DF86FE3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1380"/>
              <a:ext cx="28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</a:endParaRPr>
            </a:p>
          </p:txBody>
        </p:sp>
        <p:sp>
          <p:nvSpPr>
            <p:cNvPr id="65" name="Text Box 16">
              <a:extLst>
                <a:ext uri="{FF2B5EF4-FFF2-40B4-BE49-F238E27FC236}">
                  <a16:creationId xmlns:a16="http://schemas.microsoft.com/office/drawing/2014/main" id="{A816FD4F-BED9-47E2-9431-9F942A973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615"/>
              <a:ext cx="26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.VnTime" panose="020B7200000000000000" pitchFamily="34" charset="0"/>
                </a:rPr>
                <a:t> Viết là:    CE =           CD.</a:t>
              </a:r>
            </a:p>
          </p:txBody>
        </p:sp>
      </p:grpSp>
      <p:sp>
        <p:nvSpPr>
          <p:cNvPr id="67" name="Line 8">
            <a:extLst>
              <a:ext uri="{FF2B5EF4-FFF2-40B4-BE49-F238E27FC236}">
                <a16:creationId xmlns:a16="http://schemas.microsoft.com/office/drawing/2014/main" id="{08E5B8AE-E6D7-419F-A698-7FFB8B711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7352944"/>
            <a:ext cx="45720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8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2FFD0A-03E5-488C-A16D-4A1909774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Box 4">
            <a:extLst>
              <a:ext uri="{FF2B5EF4-FFF2-40B4-BE49-F238E27FC236}">
                <a16:creationId xmlns:a16="http://schemas.microsoft.com/office/drawing/2014/main" id="{84BAEDA2-7D60-401D-B92A-F5427AD8C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749112"/>
            <a:ext cx="10134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Thực hành. Gấp tờ giấy hình chữ nhật ABCD (theo hình vẽ) rồi đánh dấu trung điểm I của đoạn thẳng AB và trung điểm K của đoạn thẳng DC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FCF1CB9-4058-4101-A053-4CC31EFC87A5}"/>
              </a:ext>
            </a:extLst>
          </p:cNvPr>
          <p:cNvGrpSpPr>
            <a:grpSpLocks/>
          </p:cNvGrpSpPr>
          <p:nvPr/>
        </p:nvGrpSpPr>
        <p:grpSpPr bwMode="auto">
          <a:xfrm>
            <a:off x="809625" y="1841688"/>
            <a:ext cx="3810000" cy="1895475"/>
            <a:chOff x="0" y="912"/>
            <a:chExt cx="2496" cy="1104"/>
          </a:xfrm>
        </p:grpSpPr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1D136E7D-9E6F-4993-BD26-1AC7E937F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" y="1298"/>
              <a:ext cx="1449" cy="364"/>
            </a:xfrm>
            <a:prstGeom prst="rect">
              <a:avLst/>
            </a:prstGeom>
            <a:solidFill>
              <a:srgbClr val="00FFCC"/>
            </a:solidFill>
            <a:ln w="12700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A6870F43-2628-4A46-832A-D7BF84A97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1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0" name="Text Box 13">
              <a:extLst>
                <a:ext uri="{FF2B5EF4-FFF2-40B4-BE49-F238E27FC236}">
                  <a16:creationId xmlns:a16="http://schemas.microsoft.com/office/drawing/2014/main" id="{6B1AFE58-0F0C-4850-B1C1-B91392A98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91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7884B6E-54C6-4FBF-A045-C74D1E9C4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68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F611DDEF-CC67-4D62-91DB-A8467E8C8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28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90C60FAE-E65D-4B6B-8BC6-8A4EDDED68A5}"/>
              </a:ext>
            </a:extLst>
          </p:cNvPr>
          <p:cNvGrpSpPr>
            <a:grpSpLocks/>
          </p:cNvGrpSpPr>
          <p:nvPr/>
        </p:nvGrpSpPr>
        <p:grpSpPr bwMode="auto">
          <a:xfrm>
            <a:off x="4486275" y="2000250"/>
            <a:ext cx="2905125" cy="1781175"/>
            <a:chOff x="2094" y="912"/>
            <a:chExt cx="1830" cy="1122"/>
          </a:xfrm>
        </p:grpSpPr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3EC56561-2EC2-48E1-BDEE-1A1621BB36E1}"/>
                </a:ext>
              </a:extLst>
            </p:cNvPr>
            <p:cNvGrpSpPr>
              <a:grpSpLocks/>
            </p:cNvGrpSpPr>
            <p:nvPr/>
          </p:nvGrpSpPr>
          <p:grpSpPr bwMode="auto">
            <a:xfrm rot="-418694">
              <a:off x="2287" y="1247"/>
              <a:ext cx="847" cy="368"/>
              <a:chOff x="2294" y="1250"/>
              <a:chExt cx="847" cy="368"/>
            </a:xfrm>
          </p:grpSpPr>
          <p:sp>
            <p:nvSpPr>
              <p:cNvPr id="31" name="Rectangle 7">
                <a:extLst>
                  <a:ext uri="{FF2B5EF4-FFF2-40B4-BE49-F238E27FC236}">
                    <a16:creationId xmlns:a16="http://schemas.microsoft.com/office/drawing/2014/main" id="{63AC5681-0B5B-48AE-B57C-A9702F74F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29007">
                <a:off x="2310" y="1250"/>
                <a:ext cx="831" cy="332"/>
              </a:xfrm>
              <a:prstGeom prst="rect">
                <a:avLst/>
              </a:prstGeom>
              <a:solidFill>
                <a:srgbClr val="00FFCC"/>
              </a:solidFill>
              <a:ln w="127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B86098FB-9280-4275-84EB-CB0B1EDFA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862767">
                <a:off x="2294" y="1292"/>
                <a:ext cx="781" cy="326"/>
              </a:xfrm>
              <a:prstGeom prst="rect">
                <a:avLst/>
              </a:prstGeom>
              <a:solidFill>
                <a:srgbClr val="00FFCC"/>
              </a:solidFill>
              <a:ln w="12700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vi-VN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5" name="Text Box 16">
              <a:extLst>
                <a:ext uri="{FF2B5EF4-FFF2-40B4-BE49-F238E27FC236}">
                  <a16:creationId xmlns:a16="http://schemas.microsoft.com/office/drawing/2014/main" id="{7F7036DB-2ABE-41C1-8360-8811F6BA2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3" y="174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26" name="Text Box 18">
              <a:extLst>
                <a:ext uri="{FF2B5EF4-FFF2-40B4-BE49-F238E27FC236}">
                  <a16:creationId xmlns:a16="http://schemas.microsoft.com/office/drawing/2014/main" id="{F6553D26-9A0B-4495-A11A-D3F6984DA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1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</a:p>
          </p:txBody>
        </p:sp>
        <p:sp>
          <p:nvSpPr>
            <p:cNvPr id="27" name="Text Box 19">
              <a:extLst>
                <a:ext uri="{FF2B5EF4-FFF2-40B4-BE49-F238E27FC236}">
                  <a16:creationId xmlns:a16="http://schemas.microsoft.com/office/drawing/2014/main" id="{05409C48-73FB-4C86-885C-03A728554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" y="153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A1337F06-414A-447E-94FE-06D938A53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91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29" name="Text Box 21">
              <a:extLst>
                <a:ext uri="{FF2B5EF4-FFF2-40B4-BE49-F238E27FC236}">
                  <a16:creationId xmlns:a16="http://schemas.microsoft.com/office/drawing/2014/main" id="{1AF8FD77-82CD-4753-BA0D-B7130B9C2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8" y="152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0" name="Text Box 22">
              <a:extLst>
                <a:ext uri="{FF2B5EF4-FFF2-40B4-BE49-F238E27FC236}">
                  <a16:creationId xmlns:a16="http://schemas.microsoft.com/office/drawing/2014/main" id="{B02AE50C-898A-4A67-8222-547CCC8DF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9" y="1309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sp>
        <p:nvSpPr>
          <p:cNvPr id="33" name="Text Box 38">
            <a:extLst>
              <a:ext uri="{FF2B5EF4-FFF2-40B4-BE49-F238E27FC236}">
                <a16:creationId xmlns:a16="http://schemas.microsoft.com/office/drawing/2014/main" id="{BF268284-F5D0-4902-AE0E-58012F396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4362450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 Gấp tờ giấy để đoạn thẳng AD trùng với đoạn thẳng BC)</a:t>
            </a:r>
          </a:p>
        </p:txBody>
      </p:sp>
      <p:grpSp>
        <p:nvGrpSpPr>
          <p:cNvPr id="34" name="Group 58">
            <a:extLst>
              <a:ext uri="{FF2B5EF4-FFF2-40B4-BE49-F238E27FC236}">
                <a16:creationId xmlns:a16="http://schemas.microsoft.com/office/drawing/2014/main" id="{FE28D65F-898E-4D9A-A8B0-91F138E62333}"/>
              </a:ext>
            </a:extLst>
          </p:cNvPr>
          <p:cNvGrpSpPr>
            <a:grpSpLocks/>
          </p:cNvGrpSpPr>
          <p:nvPr/>
        </p:nvGrpSpPr>
        <p:grpSpPr bwMode="auto">
          <a:xfrm>
            <a:off x="7781925" y="2088924"/>
            <a:ext cx="3962400" cy="1752600"/>
            <a:chOff x="3648" y="1008"/>
            <a:chExt cx="2496" cy="1104"/>
          </a:xfrm>
        </p:grpSpPr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BCD6948E-C4F9-47B6-864C-5E1B94694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337"/>
              <a:ext cx="1535" cy="317"/>
            </a:xfrm>
            <a:prstGeom prst="rect">
              <a:avLst/>
            </a:prstGeom>
            <a:solidFill>
              <a:srgbClr val="00FFCC"/>
            </a:solidFill>
            <a:ln w="12700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6" name="Group 50">
              <a:extLst>
                <a:ext uri="{FF2B5EF4-FFF2-40B4-BE49-F238E27FC236}">
                  <a16:creationId xmlns:a16="http://schemas.microsoft.com/office/drawing/2014/main" id="{4FAAE7CA-2EED-4720-B062-FE5A9BD0D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008"/>
              <a:ext cx="2496" cy="1104"/>
              <a:chOff x="3264" y="2688"/>
              <a:chExt cx="2496" cy="1104"/>
            </a:xfrm>
          </p:grpSpPr>
          <p:sp>
            <p:nvSpPr>
              <p:cNvPr id="37" name="Line 10">
                <a:extLst>
                  <a:ext uri="{FF2B5EF4-FFF2-40B4-BE49-F238E27FC236}">
                    <a16:creationId xmlns:a16="http://schemas.microsoft.com/office/drawing/2014/main" id="{FCFF9C07-1067-4837-9B75-1B21CD8BE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976"/>
                <a:ext cx="0" cy="516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grpSp>
            <p:nvGrpSpPr>
              <p:cNvPr id="38" name="Group 30">
                <a:extLst>
                  <a:ext uri="{FF2B5EF4-FFF2-40B4-BE49-F238E27FC236}">
                    <a16:creationId xmlns:a16="http://schemas.microsoft.com/office/drawing/2014/main" id="{BAE84F42-F7E7-4615-AEFE-E87F380229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2688"/>
                <a:ext cx="2496" cy="1104"/>
                <a:chOff x="528" y="2496"/>
                <a:chExt cx="2496" cy="1104"/>
              </a:xfrm>
            </p:grpSpPr>
            <p:sp>
              <p:nvSpPr>
                <p:cNvPr id="41" name="Text Box 26">
                  <a:extLst>
                    <a:ext uri="{FF2B5EF4-FFF2-40B4-BE49-F238E27FC236}">
                      <a16:creationId xmlns:a16="http://schemas.microsoft.com/office/drawing/2014/main" id="{0AAD63D4-E4B9-43C3-B87A-D05791191F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2496"/>
                  <a:ext cx="8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vi-VN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42" name="Text Box 27">
                  <a:extLst>
                    <a:ext uri="{FF2B5EF4-FFF2-40B4-BE49-F238E27FC236}">
                      <a16:creationId xmlns:a16="http://schemas.microsoft.com/office/drawing/2014/main" id="{30B61851-2385-4093-9390-887271B40D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2496"/>
                  <a:ext cx="8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vi-VN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43" name="Text Box 28">
                  <a:extLst>
                    <a:ext uri="{FF2B5EF4-FFF2-40B4-BE49-F238E27FC236}">
                      <a16:creationId xmlns:a16="http://schemas.microsoft.com/office/drawing/2014/main" id="{3CFE04D7-4DA3-45CA-9209-5E8F3BB9D6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3264"/>
                  <a:ext cx="8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vi-VN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44" name="Text Box 29">
                  <a:extLst>
                    <a:ext uri="{FF2B5EF4-FFF2-40B4-BE49-F238E27FC236}">
                      <a16:creationId xmlns:a16="http://schemas.microsoft.com/office/drawing/2014/main" id="{1037BA55-E351-48B3-BEEA-8AA58DA9BC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312"/>
                  <a:ext cx="81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 algn="ctr">
                      <a:solidFill>
                        <a:schemeClr val="tx1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vi-VN" sz="2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D</a:t>
                  </a:r>
                </a:p>
              </p:txBody>
            </p:sp>
          </p:grpSp>
          <p:sp>
            <p:nvSpPr>
              <p:cNvPr id="39" name="Text Box 33">
                <a:extLst>
                  <a:ext uri="{FF2B5EF4-FFF2-40B4-BE49-F238E27FC236}">
                    <a16:creationId xmlns:a16="http://schemas.microsoft.com/office/drawing/2014/main" id="{BED0CE90-ACA5-4D2E-8312-B442B219E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3504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40" name="Text Box 34">
                <a:extLst>
                  <a:ext uri="{FF2B5EF4-FFF2-40B4-BE49-F238E27FC236}">
                    <a16:creationId xmlns:a16="http://schemas.microsoft.com/office/drawing/2014/main" id="{C7CE2B6B-CA5F-406F-A012-97F919851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" y="268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44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F37E8F-8F75-440B-8EC4-7A31D6C38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BCCA22C-C8F6-4220-9B3F-BFF1B1FA2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430"/>
            <a:ext cx="12192000" cy="6095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A62967-2D4B-4F01-A0C3-A4234F339C82}"/>
              </a:ext>
            </a:extLst>
          </p:cNvPr>
          <p:cNvSpPr txBox="1"/>
          <p:nvPr/>
        </p:nvSpPr>
        <p:spPr>
          <a:xfrm>
            <a:off x="4562474" y="2921168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138570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403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.VnTime</vt:lpstr>
      <vt:lpstr>Arial</vt:lpstr>
      <vt:lpstr>Calibri</vt:lpstr>
      <vt:lpstr>Cambria</vt:lpstr>
      <vt:lpstr>HP001 4 hàng</vt:lpstr>
      <vt:lpstr>Times New Roman</vt:lpstr>
      <vt:lpstr>1_Office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2022-01-23T02:12:38Z</dcterms:created>
  <dcterms:modified xsi:type="dcterms:W3CDTF">2022-01-23T03:17:54Z</dcterms:modified>
</cp:coreProperties>
</file>