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</p:sldMasterIdLst>
  <p:notesMasterIdLst>
    <p:notesMasterId r:id="rId19"/>
  </p:notesMasterIdLst>
  <p:sldIdLst>
    <p:sldId id="367" r:id="rId5"/>
    <p:sldId id="313" r:id="rId6"/>
    <p:sldId id="260" r:id="rId7"/>
    <p:sldId id="261" r:id="rId8"/>
    <p:sldId id="262" r:id="rId9"/>
    <p:sldId id="263" r:id="rId10"/>
    <p:sldId id="340" r:id="rId11"/>
    <p:sldId id="341" r:id="rId12"/>
    <p:sldId id="342" r:id="rId13"/>
    <p:sldId id="343" r:id="rId14"/>
    <p:sldId id="344" r:id="rId15"/>
    <p:sldId id="345" r:id="rId16"/>
    <p:sldId id="346" r:id="rId17"/>
    <p:sldId id="36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6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552529-79CE-4C06-A2F3-8CBF0B8A2501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A2803C-7B8D-4F8F-B6D9-7CE08EFA2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4294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38863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38863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38863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38863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38863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561"/>
            <a:ext cx="9144000" cy="238801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669"/>
            <a:ext cx="9144000" cy="165605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978" indent="0" algn="ctr">
              <a:buNone/>
              <a:defRPr sz="1600"/>
            </a:lvl7pPr>
            <a:lvl8pPr marL="3201167" indent="0" algn="ctr">
              <a:buNone/>
              <a:defRPr sz="1600"/>
            </a:lvl8pPr>
            <a:lvl9pPr marL="3658355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7463"/>
            <a:ext cx="2743200" cy="365189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7463"/>
            <a:ext cx="4114800" cy="365189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7463"/>
            <a:ext cx="2743200" cy="365189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9930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">
        <p:zoom dir="in"/>
      </p:transition>
    </mc:Choice>
    <mc:Fallback xmlns="">
      <p:transition advClick="0" advTm="2000">
        <p:zoom dir="in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89"/>
            <a:ext cx="10515600" cy="581285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7463"/>
            <a:ext cx="2743200" cy="365189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2022/1/23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7463"/>
            <a:ext cx="4114800" cy="365189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7463"/>
            <a:ext cx="2743200" cy="365189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724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">
        <p:zoom dir="in"/>
      </p:transition>
    </mc:Choice>
    <mc:Fallback xmlns="">
      <p:transition advClick="0" advTm="2000">
        <p:zoom dir="in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064000" y="442037"/>
            <a:ext cx="4368800" cy="3084104"/>
          </a:xfrm>
          <a:custGeom>
            <a:avLst/>
            <a:gdLst/>
            <a:ahLst/>
            <a:cxnLst/>
            <a:rect l="l" t="t" r="r" b="b"/>
            <a:pathLst>
              <a:path w="3276600" h="3124200">
                <a:moveTo>
                  <a:pt x="3028950" y="0"/>
                </a:moveTo>
                <a:cubicBezTo>
                  <a:pt x="3165723" y="0"/>
                  <a:pt x="3276600" y="110877"/>
                  <a:pt x="3276600" y="247650"/>
                </a:cubicBezTo>
                <a:lnTo>
                  <a:pt x="3276600" y="2876550"/>
                </a:lnTo>
                <a:cubicBezTo>
                  <a:pt x="3276600" y="3013323"/>
                  <a:pt x="3165723" y="3124200"/>
                  <a:pt x="3028950" y="3124200"/>
                </a:cubicBezTo>
                <a:cubicBezTo>
                  <a:pt x="2892177" y="3124200"/>
                  <a:pt x="2781300" y="3013323"/>
                  <a:pt x="2781300" y="2876550"/>
                </a:cubicBezTo>
                <a:lnTo>
                  <a:pt x="2781300" y="247650"/>
                </a:lnTo>
                <a:cubicBezTo>
                  <a:pt x="2781300" y="110877"/>
                  <a:pt x="2892177" y="0"/>
                  <a:pt x="3028950" y="0"/>
                </a:cubicBezTo>
                <a:close/>
                <a:moveTo>
                  <a:pt x="2317750" y="0"/>
                </a:moveTo>
                <a:cubicBezTo>
                  <a:pt x="2454523" y="0"/>
                  <a:pt x="2565400" y="110877"/>
                  <a:pt x="2565400" y="247650"/>
                </a:cubicBezTo>
                <a:lnTo>
                  <a:pt x="2565400" y="2876550"/>
                </a:lnTo>
                <a:cubicBezTo>
                  <a:pt x="2565400" y="3013323"/>
                  <a:pt x="2454523" y="3124200"/>
                  <a:pt x="2317750" y="3124200"/>
                </a:cubicBezTo>
                <a:cubicBezTo>
                  <a:pt x="2180977" y="3124200"/>
                  <a:pt x="2070100" y="3013323"/>
                  <a:pt x="2070100" y="2876550"/>
                </a:cubicBezTo>
                <a:lnTo>
                  <a:pt x="2070100" y="247650"/>
                </a:lnTo>
                <a:cubicBezTo>
                  <a:pt x="2070100" y="110877"/>
                  <a:pt x="2180977" y="0"/>
                  <a:pt x="2317750" y="0"/>
                </a:cubicBezTo>
                <a:close/>
                <a:moveTo>
                  <a:pt x="1606550" y="0"/>
                </a:moveTo>
                <a:cubicBezTo>
                  <a:pt x="1743323" y="0"/>
                  <a:pt x="1854200" y="110877"/>
                  <a:pt x="1854200" y="247650"/>
                </a:cubicBezTo>
                <a:lnTo>
                  <a:pt x="1854200" y="2876550"/>
                </a:lnTo>
                <a:cubicBezTo>
                  <a:pt x="1854200" y="3013323"/>
                  <a:pt x="1743323" y="3124200"/>
                  <a:pt x="1606550" y="3124200"/>
                </a:cubicBezTo>
                <a:cubicBezTo>
                  <a:pt x="1469777" y="3124200"/>
                  <a:pt x="1358900" y="3013323"/>
                  <a:pt x="1358900" y="2876550"/>
                </a:cubicBezTo>
                <a:lnTo>
                  <a:pt x="1358900" y="247650"/>
                </a:lnTo>
                <a:cubicBezTo>
                  <a:pt x="1358900" y="110877"/>
                  <a:pt x="1469777" y="0"/>
                  <a:pt x="1606550" y="0"/>
                </a:cubicBezTo>
                <a:close/>
                <a:moveTo>
                  <a:pt x="958850" y="0"/>
                </a:moveTo>
                <a:cubicBezTo>
                  <a:pt x="1095623" y="0"/>
                  <a:pt x="1206500" y="110877"/>
                  <a:pt x="1206500" y="247650"/>
                </a:cubicBezTo>
                <a:lnTo>
                  <a:pt x="1206500" y="2876550"/>
                </a:lnTo>
                <a:cubicBezTo>
                  <a:pt x="1206500" y="3013323"/>
                  <a:pt x="1095623" y="3124200"/>
                  <a:pt x="958850" y="3124200"/>
                </a:cubicBezTo>
                <a:cubicBezTo>
                  <a:pt x="822077" y="3124200"/>
                  <a:pt x="711200" y="3013323"/>
                  <a:pt x="711200" y="2876550"/>
                </a:cubicBezTo>
                <a:lnTo>
                  <a:pt x="711200" y="247650"/>
                </a:lnTo>
                <a:cubicBezTo>
                  <a:pt x="711200" y="110877"/>
                  <a:pt x="822077" y="0"/>
                  <a:pt x="958850" y="0"/>
                </a:cubicBezTo>
                <a:close/>
                <a:moveTo>
                  <a:pt x="247650" y="0"/>
                </a:moveTo>
                <a:cubicBezTo>
                  <a:pt x="384423" y="0"/>
                  <a:pt x="495300" y="110877"/>
                  <a:pt x="495300" y="247650"/>
                </a:cubicBezTo>
                <a:lnTo>
                  <a:pt x="495300" y="2876550"/>
                </a:lnTo>
                <a:cubicBezTo>
                  <a:pt x="495300" y="3013323"/>
                  <a:pt x="384423" y="3124200"/>
                  <a:pt x="247650" y="3124200"/>
                </a:cubicBezTo>
                <a:cubicBezTo>
                  <a:pt x="110877" y="3124200"/>
                  <a:pt x="0" y="3013323"/>
                  <a:pt x="0" y="2876550"/>
                </a:cubicBezTo>
                <a:lnTo>
                  <a:pt x="0" y="247650"/>
                </a:lnTo>
                <a:cubicBezTo>
                  <a:pt x="0" y="110877"/>
                  <a:pt x="110877" y="0"/>
                  <a:pt x="247650" y="0"/>
                </a:cubicBez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108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954706" y="3802117"/>
            <a:ext cx="4511964" cy="431856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200" b="1">
                <a:solidFill>
                  <a:schemeClr val="bg1"/>
                </a:solidFill>
                <a:latin typeface="Lato Hairline"/>
                <a:cs typeface="Lato Hairline"/>
              </a:defRPr>
            </a:lvl1pPr>
          </a:lstStyle>
          <a:p>
            <a:pPr lvl="0"/>
            <a:r>
              <a:rPr lang="es-ES_tradnl" dirty="0"/>
              <a:t>TITLE HERE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3954706" y="4386017"/>
            <a:ext cx="4511964" cy="22849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Ultimate</a:t>
            </a:r>
            <a:r>
              <a:rPr lang="es-ES_tradnl" dirty="0"/>
              <a:t> </a:t>
            </a:r>
            <a:r>
              <a:rPr lang="es-ES_tradnl" dirty="0" err="1"/>
              <a:t>Powerpoint</a:t>
            </a:r>
            <a:r>
              <a:rPr lang="es-ES_tradnl" dirty="0"/>
              <a:t> </a:t>
            </a:r>
            <a:r>
              <a:rPr lang="es-ES_tradnl" dirty="0" err="1"/>
              <a:t>Template</a:t>
            </a:r>
            <a:endParaRPr lang="es-ES_tradnl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975167" y="4818668"/>
            <a:ext cx="4488039" cy="1537136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144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20735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">
        <p:zoom dir="in"/>
      </p:transition>
    </mc:Choice>
    <mc:Fallback xmlns="">
      <p:transition advClick="0" advTm="2000">
        <p:zoom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4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8D02FC-F50B-4B6A-BFAB-05ACC52B6C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0053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DC3018-06DB-404E-AE2D-34E970DF7F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6157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F40E22-297E-41EC-9554-FBBA8FBD8E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7827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39FDDB-64A3-4C98-9372-8E4142D649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6402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C1F862-8B84-47B3-A453-73CE4212E0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1691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AC1E9D-A684-4674-A59F-2ADC4C032A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1263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7B2A31-1EA1-4414-BF4E-EBCE317E7D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8309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3894F7-F25E-4C99-8E0B-606B310EA5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645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89"/>
            <a:ext cx="10515600" cy="132579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945"/>
            <a:ext cx="10515600" cy="43521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7463"/>
            <a:ext cx="2743200" cy="365189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7463"/>
            <a:ext cx="4114800" cy="365189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7463"/>
            <a:ext cx="2743200" cy="365189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7876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">
        <p:zoom dir="in"/>
      </p:transition>
    </mc:Choice>
    <mc:Fallback xmlns="">
      <p:transition advClick="0" advTm="2000">
        <p:zoom dir="in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5F779A-603D-488C-BE7A-43D5702692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3462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54A28E-8C58-47B4-81D3-DD61ED00AB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6102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83F496-2CC9-4982-B152-7F450FC559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531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561"/>
            <a:ext cx="9144000" cy="238801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669"/>
            <a:ext cx="9144000" cy="165605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978" indent="0" algn="ctr">
              <a:buNone/>
              <a:defRPr sz="1600"/>
            </a:lvl7pPr>
            <a:lvl8pPr marL="3201167" indent="0" algn="ctr">
              <a:buNone/>
              <a:defRPr sz="1600"/>
            </a:lvl8pPr>
            <a:lvl9pPr marL="3658355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7463"/>
            <a:ext cx="2743200" cy="365189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7463"/>
            <a:ext cx="4114800" cy="365189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7463"/>
            <a:ext cx="2743200" cy="365189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7869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">
        <p:zoom dir="in"/>
      </p:transition>
    </mc:Choice>
    <mc:Fallback xmlns="">
      <p:transition advClick="0" advTm="2000">
        <p:zoom dir="in"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89"/>
            <a:ext cx="10515600" cy="132579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945"/>
            <a:ext cx="10515600" cy="43521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7463"/>
            <a:ext cx="2743200" cy="365189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7463"/>
            <a:ext cx="4114800" cy="365189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7463"/>
            <a:ext cx="2743200" cy="365189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3364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">
        <p:zoom dir="in"/>
      </p:transition>
    </mc:Choice>
    <mc:Fallback xmlns="">
      <p:transition advClick="0" advTm="2000">
        <p:zoom dir="in"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10038"/>
            <a:ext cx="10515600" cy="2853236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90268"/>
            <a:ext cx="10515600" cy="150044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9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116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83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7463"/>
            <a:ext cx="2743200" cy="365189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7463"/>
            <a:ext cx="4114800" cy="365189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7463"/>
            <a:ext cx="2743200" cy="365189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8028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">
        <p:zoom dir="in"/>
      </p:transition>
    </mc:Choice>
    <mc:Fallback xmlns="">
      <p:transition advClick="0" advTm="2000">
        <p:zoom dir="in"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89"/>
            <a:ext cx="10515600" cy="132579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945"/>
            <a:ext cx="5181600" cy="43521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945"/>
            <a:ext cx="5181600" cy="43521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7463"/>
            <a:ext cx="2743200" cy="365189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2022/1/23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7463"/>
            <a:ext cx="4114800" cy="365189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7463"/>
            <a:ext cx="2743200" cy="365189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4404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">
        <p:zoom dir="in"/>
      </p:transition>
    </mc:Choice>
    <mc:Fallback xmlns="">
      <p:transition advClick="0" advTm="2000">
        <p:zoom dir="in"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89"/>
            <a:ext cx="10515600" cy="132579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749"/>
            <a:ext cx="4873575" cy="824056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189" indent="0">
              <a:buNone/>
              <a:defRPr sz="2400"/>
            </a:lvl2pPr>
            <a:lvl3pPr marL="914377" indent="0">
              <a:buNone/>
              <a:defRPr sz="2000"/>
            </a:lvl3pPr>
            <a:lvl4pPr marL="1371566" indent="0">
              <a:buNone/>
              <a:defRPr sz="1800"/>
            </a:lvl4pPr>
            <a:lvl5pPr marL="1828754" indent="0">
              <a:buNone/>
              <a:defRPr sz="1800"/>
            </a:lvl5pPr>
            <a:lvl6pPr marL="2285943" indent="0">
              <a:buNone/>
              <a:defRPr sz="1800"/>
            </a:lvl6pPr>
            <a:lvl7pPr marL="2743978" indent="0">
              <a:buNone/>
              <a:defRPr sz="1800"/>
            </a:lvl7pPr>
            <a:lvl8pPr marL="3201167" indent="0">
              <a:buNone/>
              <a:defRPr sz="1800"/>
            </a:lvl8pPr>
            <a:lvl9pPr marL="3658355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846"/>
            <a:ext cx="4873575" cy="352490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749"/>
            <a:ext cx="4897576" cy="824056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189" indent="0">
              <a:buNone/>
              <a:defRPr sz="2400"/>
            </a:lvl2pPr>
            <a:lvl3pPr marL="914377" indent="0">
              <a:buNone/>
              <a:defRPr sz="2000"/>
            </a:lvl3pPr>
            <a:lvl4pPr marL="1371566" indent="0">
              <a:buNone/>
              <a:defRPr sz="1800"/>
            </a:lvl4pPr>
            <a:lvl5pPr marL="1828754" indent="0">
              <a:buNone/>
              <a:defRPr sz="1800"/>
            </a:lvl5pPr>
            <a:lvl6pPr marL="2285943" indent="0">
              <a:buNone/>
              <a:defRPr sz="1800"/>
            </a:lvl6pPr>
            <a:lvl7pPr marL="2743978" indent="0">
              <a:buNone/>
              <a:defRPr sz="1800"/>
            </a:lvl7pPr>
            <a:lvl8pPr marL="3201167" indent="0">
              <a:buNone/>
              <a:defRPr sz="1800"/>
            </a:lvl8pPr>
            <a:lvl9pPr marL="3658355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846"/>
            <a:ext cx="4897576" cy="352490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7463"/>
            <a:ext cx="2743200" cy="365189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2022/1/23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7463"/>
            <a:ext cx="4114800" cy="365189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7463"/>
            <a:ext cx="2743200" cy="365189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471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">
        <p:zoom dir="in"/>
      </p:transition>
    </mc:Choice>
    <mc:Fallback xmlns="">
      <p:transition advClick="0" advTm="2000">
        <p:zoom dir="in"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89"/>
            <a:ext cx="10515600" cy="132579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7463"/>
            <a:ext cx="2743200" cy="365189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2022/1/23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7463"/>
            <a:ext cx="4114800" cy="365189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7463"/>
            <a:ext cx="2743200" cy="365189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6374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">
        <p:zoom dir="in"/>
      </p:transition>
    </mc:Choice>
    <mc:Fallback xmlns="">
      <p:transition advClick="0" advTm="2000">
        <p:zoom dir="in"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7463"/>
            <a:ext cx="2743200" cy="365189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2022/1/23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7463"/>
            <a:ext cx="4114800" cy="365189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7463"/>
            <a:ext cx="2743200" cy="365189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0661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">
        <p:zoom dir="in"/>
      </p:transition>
    </mc:Choice>
    <mc:Fallback xmlns="">
      <p:transition advClick="0" advTm="2000">
        <p:zoom dir="in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10038"/>
            <a:ext cx="10515600" cy="2853236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90268"/>
            <a:ext cx="10515600" cy="150044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9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116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83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7463"/>
            <a:ext cx="2743200" cy="365189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7463"/>
            <a:ext cx="4114800" cy="365189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7463"/>
            <a:ext cx="2743200" cy="365189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2109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">
        <p:zoom dir="in"/>
      </p:transition>
    </mc:Choice>
    <mc:Fallback xmlns="">
      <p:transition advClick="0" advTm="2000">
        <p:zoom dir="in"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80"/>
            <a:ext cx="4165349" cy="160048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82"/>
            <a:ext cx="6172200" cy="5404796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978" indent="0">
              <a:buNone/>
              <a:defRPr sz="2000"/>
            </a:lvl7pPr>
            <a:lvl8pPr marL="3201167" indent="0">
              <a:buNone/>
              <a:defRPr sz="2000"/>
            </a:lvl8pPr>
            <a:lvl9pPr marL="3658355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761"/>
            <a:ext cx="4165349" cy="3812255"/>
          </a:xfrm>
        </p:spPr>
        <p:txBody>
          <a:bodyPr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7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978" indent="0">
              <a:buNone/>
              <a:defRPr sz="1400"/>
            </a:lvl7pPr>
            <a:lvl8pPr marL="3201167" indent="0">
              <a:buNone/>
              <a:defRPr sz="1400"/>
            </a:lvl8pPr>
            <a:lvl9pPr marL="3658355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7463"/>
            <a:ext cx="2743200" cy="365189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2022/1/23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7463"/>
            <a:ext cx="4114800" cy="365189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7463"/>
            <a:ext cx="2743200" cy="365189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8372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">
        <p:zoom dir="in"/>
      </p:transition>
    </mc:Choice>
    <mc:Fallback xmlns="">
      <p:transition advClick="0" advTm="2000">
        <p:zoom dir="in"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89"/>
            <a:ext cx="2628900" cy="5812856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89"/>
            <a:ext cx="7734300" cy="5812856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7463"/>
            <a:ext cx="2743200" cy="365189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7463"/>
            <a:ext cx="4114800" cy="365189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7463"/>
            <a:ext cx="2743200" cy="365189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7568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">
        <p:zoom dir="in"/>
      </p:transition>
    </mc:Choice>
    <mc:Fallback xmlns="">
      <p:transition advClick="0" advTm="2000">
        <p:zoom dir="in"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89"/>
            <a:ext cx="10515600" cy="581285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7463"/>
            <a:ext cx="2743200" cy="365189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2022/1/23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7463"/>
            <a:ext cx="4114800" cy="365189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7463"/>
            <a:ext cx="2743200" cy="365189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2196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">
        <p:zoom dir="in"/>
      </p:transition>
    </mc:Choice>
    <mc:Fallback xmlns="">
      <p:transition advClick="0" advTm="2000">
        <p:zoom dir="in"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064000" y="442037"/>
            <a:ext cx="4368800" cy="3084104"/>
          </a:xfrm>
          <a:custGeom>
            <a:avLst/>
            <a:gdLst/>
            <a:ahLst/>
            <a:cxnLst/>
            <a:rect l="l" t="t" r="r" b="b"/>
            <a:pathLst>
              <a:path w="3276600" h="3124200">
                <a:moveTo>
                  <a:pt x="3028950" y="0"/>
                </a:moveTo>
                <a:cubicBezTo>
                  <a:pt x="3165723" y="0"/>
                  <a:pt x="3276600" y="110877"/>
                  <a:pt x="3276600" y="247650"/>
                </a:cubicBezTo>
                <a:lnTo>
                  <a:pt x="3276600" y="2876550"/>
                </a:lnTo>
                <a:cubicBezTo>
                  <a:pt x="3276600" y="3013323"/>
                  <a:pt x="3165723" y="3124200"/>
                  <a:pt x="3028950" y="3124200"/>
                </a:cubicBezTo>
                <a:cubicBezTo>
                  <a:pt x="2892177" y="3124200"/>
                  <a:pt x="2781300" y="3013323"/>
                  <a:pt x="2781300" y="2876550"/>
                </a:cubicBezTo>
                <a:lnTo>
                  <a:pt x="2781300" y="247650"/>
                </a:lnTo>
                <a:cubicBezTo>
                  <a:pt x="2781300" y="110877"/>
                  <a:pt x="2892177" y="0"/>
                  <a:pt x="3028950" y="0"/>
                </a:cubicBezTo>
                <a:close/>
                <a:moveTo>
                  <a:pt x="2317750" y="0"/>
                </a:moveTo>
                <a:cubicBezTo>
                  <a:pt x="2454523" y="0"/>
                  <a:pt x="2565400" y="110877"/>
                  <a:pt x="2565400" y="247650"/>
                </a:cubicBezTo>
                <a:lnTo>
                  <a:pt x="2565400" y="2876550"/>
                </a:lnTo>
                <a:cubicBezTo>
                  <a:pt x="2565400" y="3013323"/>
                  <a:pt x="2454523" y="3124200"/>
                  <a:pt x="2317750" y="3124200"/>
                </a:cubicBezTo>
                <a:cubicBezTo>
                  <a:pt x="2180977" y="3124200"/>
                  <a:pt x="2070100" y="3013323"/>
                  <a:pt x="2070100" y="2876550"/>
                </a:cubicBezTo>
                <a:lnTo>
                  <a:pt x="2070100" y="247650"/>
                </a:lnTo>
                <a:cubicBezTo>
                  <a:pt x="2070100" y="110877"/>
                  <a:pt x="2180977" y="0"/>
                  <a:pt x="2317750" y="0"/>
                </a:cubicBezTo>
                <a:close/>
                <a:moveTo>
                  <a:pt x="1606550" y="0"/>
                </a:moveTo>
                <a:cubicBezTo>
                  <a:pt x="1743323" y="0"/>
                  <a:pt x="1854200" y="110877"/>
                  <a:pt x="1854200" y="247650"/>
                </a:cubicBezTo>
                <a:lnTo>
                  <a:pt x="1854200" y="2876550"/>
                </a:lnTo>
                <a:cubicBezTo>
                  <a:pt x="1854200" y="3013323"/>
                  <a:pt x="1743323" y="3124200"/>
                  <a:pt x="1606550" y="3124200"/>
                </a:cubicBezTo>
                <a:cubicBezTo>
                  <a:pt x="1469777" y="3124200"/>
                  <a:pt x="1358900" y="3013323"/>
                  <a:pt x="1358900" y="2876550"/>
                </a:cubicBezTo>
                <a:lnTo>
                  <a:pt x="1358900" y="247650"/>
                </a:lnTo>
                <a:cubicBezTo>
                  <a:pt x="1358900" y="110877"/>
                  <a:pt x="1469777" y="0"/>
                  <a:pt x="1606550" y="0"/>
                </a:cubicBezTo>
                <a:close/>
                <a:moveTo>
                  <a:pt x="958850" y="0"/>
                </a:moveTo>
                <a:cubicBezTo>
                  <a:pt x="1095623" y="0"/>
                  <a:pt x="1206500" y="110877"/>
                  <a:pt x="1206500" y="247650"/>
                </a:cubicBezTo>
                <a:lnTo>
                  <a:pt x="1206500" y="2876550"/>
                </a:lnTo>
                <a:cubicBezTo>
                  <a:pt x="1206500" y="3013323"/>
                  <a:pt x="1095623" y="3124200"/>
                  <a:pt x="958850" y="3124200"/>
                </a:cubicBezTo>
                <a:cubicBezTo>
                  <a:pt x="822077" y="3124200"/>
                  <a:pt x="711200" y="3013323"/>
                  <a:pt x="711200" y="2876550"/>
                </a:cubicBezTo>
                <a:lnTo>
                  <a:pt x="711200" y="247650"/>
                </a:lnTo>
                <a:cubicBezTo>
                  <a:pt x="711200" y="110877"/>
                  <a:pt x="822077" y="0"/>
                  <a:pt x="958850" y="0"/>
                </a:cubicBezTo>
                <a:close/>
                <a:moveTo>
                  <a:pt x="247650" y="0"/>
                </a:moveTo>
                <a:cubicBezTo>
                  <a:pt x="384423" y="0"/>
                  <a:pt x="495300" y="110877"/>
                  <a:pt x="495300" y="247650"/>
                </a:cubicBezTo>
                <a:lnTo>
                  <a:pt x="495300" y="2876550"/>
                </a:lnTo>
                <a:cubicBezTo>
                  <a:pt x="495300" y="3013323"/>
                  <a:pt x="384423" y="3124200"/>
                  <a:pt x="247650" y="3124200"/>
                </a:cubicBezTo>
                <a:cubicBezTo>
                  <a:pt x="110877" y="3124200"/>
                  <a:pt x="0" y="3013323"/>
                  <a:pt x="0" y="2876550"/>
                </a:cubicBezTo>
                <a:lnTo>
                  <a:pt x="0" y="247650"/>
                </a:lnTo>
                <a:cubicBezTo>
                  <a:pt x="0" y="110877"/>
                  <a:pt x="110877" y="0"/>
                  <a:pt x="247650" y="0"/>
                </a:cubicBez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108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954706" y="3802117"/>
            <a:ext cx="4511964" cy="431856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200" b="1">
                <a:solidFill>
                  <a:schemeClr val="bg1"/>
                </a:solidFill>
                <a:latin typeface="Lato Hairline"/>
                <a:cs typeface="Lato Hairline"/>
              </a:defRPr>
            </a:lvl1pPr>
          </a:lstStyle>
          <a:p>
            <a:pPr lvl="0"/>
            <a:r>
              <a:rPr lang="es-ES_tradnl" dirty="0"/>
              <a:t>TITLE HERE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3954706" y="4386017"/>
            <a:ext cx="4511964" cy="22849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Ultimate</a:t>
            </a:r>
            <a:r>
              <a:rPr lang="es-ES_tradnl" dirty="0"/>
              <a:t> </a:t>
            </a:r>
            <a:r>
              <a:rPr lang="es-ES_tradnl" dirty="0" err="1"/>
              <a:t>Powerpoint</a:t>
            </a:r>
            <a:r>
              <a:rPr lang="es-ES_tradnl" dirty="0"/>
              <a:t> </a:t>
            </a:r>
            <a:r>
              <a:rPr lang="es-ES_tradnl" dirty="0" err="1"/>
              <a:t>Template</a:t>
            </a:r>
            <a:endParaRPr lang="es-ES_tradnl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975167" y="4818668"/>
            <a:ext cx="4488039" cy="1537136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144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20695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">
        <p:zoom dir="in"/>
      </p:transition>
    </mc:Choice>
    <mc:Fallback xmlns="">
      <p:transition advClick="0" advTm="2000">
        <p:zoom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4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1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091" indent="0" algn="ctr">
              <a:buNone/>
              <a:defRPr/>
            </a:lvl2pPr>
            <a:lvl3pPr marL="914178" indent="0" algn="ctr">
              <a:buNone/>
              <a:defRPr/>
            </a:lvl3pPr>
            <a:lvl4pPr marL="1371268" indent="0" algn="ctr">
              <a:buNone/>
              <a:defRPr/>
            </a:lvl4pPr>
            <a:lvl5pPr marL="1828360" indent="0" algn="ctr">
              <a:buNone/>
              <a:defRPr/>
            </a:lvl5pPr>
            <a:lvl6pPr marL="2285450" indent="0" algn="ctr">
              <a:buNone/>
              <a:defRPr/>
            </a:lvl6pPr>
            <a:lvl7pPr marL="2742538" indent="0" algn="ctr">
              <a:buNone/>
              <a:defRPr/>
            </a:lvl7pPr>
            <a:lvl8pPr marL="3199627" indent="0" algn="ctr">
              <a:buNone/>
              <a:defRPr/>
            </a:lvl8pPr>
            <a:lvl9pPr marL="3656715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C832D25-87FB-49C9-9F5F-84B068991CA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937DB46-3399-4546-B456-9C99416FF95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08D34B7-4064-415D-BF63-E3C3E1FBC3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E55C19-1EA5-4393-8F65-FAD58371A8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234105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4F39D3A-BDA2-490D-BE2A-1F8838FB077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AE28A55-09DE-4ACB-B05A-6689FDAB0E3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3985E08-B2E1-4F3A-82B9-CC8F6EE4454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B06D15-1890-43C0-A6A5-3E6731DC50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566779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3999" b="1" cap="all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5"/>
            <a:ext cx="10363200" cy="1500188"/>
          </a:xfrm>
        </p:spPr>
        <p:txBody>
          <a:bodyPr anchor="b"/>
          <a:lstStyle>
            <a:lvl1pPr marL="0" indent="0">
              <a:buNone/>
              <a:defRPr sz="1999"/>
            </a:lvl1pPr>
            <a:lvl2pPr marL="457091" indent="0">
              <a:buNone/>
              <a:defRPr sz="1799"/>
            </a:lvl2pPr>
            <a:lvl3pPr marL="914178" indent="0">
              <a:buNone/>
              <a:defRPr sz="1599"/>
            </a:lvl3pPr>
            <a:lvl4pPr marL="1371268" indent="0">
              <a:buNone/>
              <a:defRPr sz="1400"/>
            </a:lvl4pPr>
            <a:lvl5pPr marL="1828360" indent="0">
              <a:buNone/>
              <a:defRPr sz="1400"/>
            </a:lvl5pPr>
            <a:lvl6pPr marL="2285450" indent="0">
              <a:buNone/>
              <a:defRPr sz="1400"/>
            </a:lvl6pPr>
            <a:lvl7pPr marL="2742538" indent="0">
              <a:buNone/>
              <a:defRPr sz="1400"/>
            </a:lvl7pPr>
            <a:lvl8pPr marL="3199627" indent="0">
              <a:buNone/>
              <a:defRPr sz="1400"/>
            </a:lvl8pPr>
            <a:lvl9pPr marL="3656715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1D94F8D-D3C3-44CE-99F9-B15CDF9125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618269F-01BE-4C2F-B3FD-F5EAB260B50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C2915FB-5B2A-4DC3-B996-267CAFA67E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63F862-95C4-4DE6-95E4-83D450652B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964052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1600204"/>
            <a:ext cx="5384800" cy="4525963"/>
          </a:xfrm>
        </p:spPr>
        <p:txBody>
          <a:bodyPr/>
          <a:lstStyle>
            <a:lvl1pPr>
              <a:defRPr sz="2799"/>
            </a:lvl1pPr>
            <a:lvl2pPr>
              <a:defRPr sz="2399"/>
            </a:lvl2pPr>
            <a:lvl3pPr>
              <a:defRPr sz="1999"/>
            </a:lvl3pPr>
            <a:lvl4pPr>
              <a:defRPr sz="1799"/>
            </a:lvl4pPr>
            <a:lvl5pPr>
              <a:defRPr sz="1799"/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799"/>
            </a:lvl1pPr>
            <a:lvl2pPr>
              <a:defRPr sz="2399"/>
            </a:lvl2pPr>
            <a:lvl3pPr>
              <a:defRPr sz="1999"/>
            </a:lvl3pPr>
            <a:lvl4pPr>
              <a:defRPr sz="1799"/>
            </a:lvl4pPr>
            <a:lvl5pPr>
              <a:defRPr sz="1799"/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7988639-84FB-468A-BAEC-48A30FBBA48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E011ED5-C796-4A02-91C8-8B1F6577186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E64D6A7-4681-4F1A-B0B4-0A211D6E000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123461-E2C2-4AC9-862C-573B5EC60D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647833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3" y="1535113"/>
            <a:ext cx="5386916" cy="639763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91" indent="0">
              <a:buNone/>
              <a:defRPr sz="1999" b="1"/>
            </a:lvl2pPr>
            <a:lvl3pPr marL="914178" indent="0">
              <a:buNone/>
              <a:defRPr sz="1799" b="1"/>
            </a:lvl3pPr>
            <a:lvl4pPr marL="1371268" indent="0">
              <a:buNone/>
              <a:defRPr sz="1599" b="1"/>
            </a:lvl4pPr>
            <a:lvl5pPr marL="1828360" indent="0">
              <a:buNone/>
              <a:defRPr sz="1599" b="1"/>
            </a:lvl5pPr>
            <a:lvl6pPr marL="2285450" indent="0">
              <a:buNone/>
              <a:defRPr sz="1599" b="1"/>
            </a:lvl6pPr>
            <a:lvl7pPr marL="2742538" indent="0">
              <a:buNone/>
              <a:defRPr sz="1599" b="1"/>
            </a:lvl7pPr>
            <a:lvl8pPr marL="3199627" indent="0">
              <a:buNone/>
              <a:defRPr sz="1599" b="1"/>
            </a:lvl8pPr>
            <a:lvl9pPr marL="3656715" indent="0">
              <a:buNone/>
              <a:defRPr sz="159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3" y="2174876"/>
            <a:ext cx="5386916" cy="3951288"/>
          </a:xfrm>
        </p:spPr>
        <p:txBody>
          <a:bodyPr/>
          <a:lstStyle>
            <a:lvl1pPr>
              <a:defRPr sz="2399"/>
            </a:lvl1pPr>
            <a:lvl2pPr>
              <a:defRPr sz="1999"/>
            </a:lvl2pPr>
            <a:lvl3pPr>
              <a:defRPr sz="1799"/>
            </a:lvl3pPr>
            <a:lvl4pPr>
              <a:defRPr sz="1599"/>
            </a:lvl4pPr>
            <a:lvl5pPr>
              <a:defRPr sz="1599"/>
            </a:lvl5pPr>
            <a:lvl6pPr>
              <a:defRPr sz="1599"/>
            </a:lvl6pPr>
            <a:lvl7pPr>
              <a:defRPr sz="1599"/>
            </a:lvl7pPr>
            <a:lvl8pPr>
              <a:defRPr sz="1599"/>
            </a:lvl8pPr>
            <a:lvl9pPr>
              <a:defRPr sz="15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3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91" indent="0">
              <a:buNone/>
              <a:defRPr sz="1999" b="1"/>
            </a:lvl2pPr>
            <a:lvl3pPr marL="914178" indent="0">
              <a:buNone/>
              <a:defRPr sz="1799" b="1"/>
            </a:lvl3pPr>
            <a:lvl4pPr marL="1371268" indent="0">
              <a:buNone/>
              <a:defRPr sz="1599" b="1"/>
            </a:lvl4pPr>
            <a:lvl5pPr marL="1828360" indent="0">
              <a:buNone/>
              <a:defRPr sz="1599" b="1"/>
            </a:lvl5pPr>
            <a:lvl6pPr marL="2285450" indent="0">
              <a:buNone/>
              <a:defRPr sz="1599" b="1"/>
            </a:lvl6pPr>
            <a:lvl7pPr marL="2742538" indent="0">
              <a:buNone/>
              <a:defRPr sz="1599" b="1"/>
            </a:lvl7pPr>
            <a:lvl8pPr marL="3199627" indent="0">
              <a:buNone/>
              <a:defRPr sz="1599" b="1"/>
            </a:lvl8pPr>
            <a:lvl9pPr marL="3656715" indent="0">
              <a:buNone/>
              <a:defRPr sz="159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6"/>
            <a:ext cx="5389033" cy="3951288"/>
          </a:xfrm>
        </p:spPr>
        <p:txBody>
          <a:bodyPr/>
          <a:lstStyle>
            <a:lvl1pPr>
              <a:defRPr sz="2399"/>
            </a:lvl1pPr>
            <a:lvl2pPr>
              <a:defRPr sz="1999"/>
            </a:lvl2pPr>
            <a:lvl3pPr>
              <a:defRPr sz="1799"/>
            </a:lvl3pPr>
            <a:lvl4pPr>
              <a:defRPr sz="1599"/>
            </a:lvl4pPr>
            <a:lvl5pPr>
              <a:defRPr sz="1599"/>
            </a:lvl5pPr>
            <a:lvl6pPr>
              <a:defRPr sz="1599"/>
            </a:lvl6pPr>
            <a:lvl7pPr>
              <a:defRPr sz="1599"/>
            </a:lvl7pPr>
            <a:lvl8pPr>
              <a:defRPr sz="1599"/>
            </a:lvl8pPr>
            <a:lvl9pPr>
              <a:defRPr sz="15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3D7C408-B38F-4146-95A9-E670809F0E3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B770B2A-0E6E-418A-914B-822A4C1FECF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403367C-EFD1-4C7C-9F30-A3DC244158C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F9E1D7-DE60-421A-B924-D56ED8925B2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39296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AC47C2C-11EA-4BF1-A43E-08821AA2D8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9DFDA62-64C2-4BF8-B30B-E9FAC9D5562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CBDD07B-F12F-4A8A-AF8F-31E7CE21140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832B6B-74D2-49C3-B7DA-C07A722F78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2196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89"/>
            <a:ext cx="10515600" cy="132579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945"/>
            <a:ext cx="5181600" cy="43521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945"/>
            <a:ext cx="5181600" cy="43521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7463"/>
            <a:ext cx="2743200" cy="365189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2022/1/23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7463"/>
            <a:ext cx="4114800" cy="365189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7463"/>
            <a:ext cx="2743200" cy="365189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7588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">
        <p:zoom dir="in"/>
      </p:transition>
    </mc:Choice>
    <mc:Fallback xmlns="">
      <p:transition advClick="0" advTm="2000">
        <p:zoom dir="in"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F52F6DFE-1EB7-47CE-88C2-75C4088377A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149BF76-BF30-49F3-B970-10EDA76F1E7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11BC4E7-A400-4BC6-BF52-A170EB85EFC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775ACF-D15A-412F-A839-3AD3711FC90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229867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4" y="273053"/>
            <a:ext cx="4011083" cy="1162051"/>
          </a:xfrm>
        </p:spPr>
        <p:txBody>
          <a:bodyPr anchor="b"/>
          <a:lstStyle>
            <a:lvl1pPr algn="l">
              <a:defRPr sz="1999" b="1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6" y="273054"/>
            <a:ext cx="6815667" cy="5853113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4" y="1435104"/>
            <a:ext cx="401108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91" indent="0">
              <a:buNone/>
              <a:defRPr sz="1200"/>
            </a:lvl2pPr>
            <a:lvl3pPr marL="914178" indent="0">
              <a:buNone/>
              <a:defRPr sz="1000"/>
            </a:lvl3pPr>
            <a:lvl4pPr marL="1371268" indent="0">
              <a:buNone/>
              <a:defRPr sz="900"/>
            </a:lvl4pPr>
            <a:lvl5pPr marL="1828360" indent="0">
              <a:buNone/>
              <a:defRPr sz="900"/>
            </a:lvl5pPr>
            <a:lvl6pPr marL="2285450" indent="0">
              <a:buNone/>
              <a:defRPr sz="900"/>
            </a:lvl6pPr>
            <a:lvl7pPr marL="2742538" indent="0">
              <a:buNone/>
              <a:defRPr sz="900"/>
            </a:lvl7pPr>
            <a:lvl8pPr marL="3199627" indent="0">
              <a:buNone/>
              <a:defRPr sz="900"/>
            </a:lvl8pPr>
            <a:lvl9pPr marL="365671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664909A-802D-4F65-A208-4AD36118BF1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CB74B85-CCB2-4203-A703-1058955AA28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024FE3-1645-4765-9357-F6A186F221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259C4-D240-4397-8628-08271D5AB3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018961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9" y="4800601"/>
            <a:ext cx="7315200" cy="566739"/>
          </a:xfrm>
        </p:spPr>
        <p:txBody>
          <a:bodyPr anchor="b"/>
          <a:lstStyle>
            <a:lvl1pPr algn="l">
              <a:defRPr sz="1999" b="1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9" y="612776"/>
            <a:ext cx="7315200" cy="4114800"/>
          </a:xfrm>
        </p:spPr>
        <p:txBody>
          <a:bodyPr/>
          <a:lstStyle>
            <a:lvl1pPr marL="0" indent="0">
              <a:buNone/>
              <a:defRPr sz="3199"/>
            </a:lvl1pPr>
            <a:lvl2pPr marL="457091" indent="0">
              <a:buNone/>
              <a:defRPr sz="2799"/>
            </a:lvl2pPr>
            <a:lvl3pPr marL="914178" indent="0">
              <a:buNone/>
              <a:defRPr sz="2399"/>
            </a:lvl3pPr>
            <a:lvl4pPr marL="1371268" indent="0">
              <a:buNone/>
              <a:defRPr sz="1999"/>
            </a:lvl4pPr>
            <a:lvl5pPr marL="1828360" indent="0">
              <a:buNone/>
              <a:defRPr sz="1999"/>
            </a:lvl5pPr>
            <a:lvl6pPr marL="2285450" indent="0">
              <a:buNone/>
              <a:defRPr sz="1999"/>
            </a:lvl6pPr>
            <a:lvl7pPr marL="2742538" indent="0">
              <a:buNone/>
              <a:defRPr sz="1999"/>
            </a:lvl7pPr>
            <a:lvl8pPr marL="3199627" indent="0">
              <a:buNone/>
              <a:defRPr sz="1999"/>
            </a:lvl8pPr>
            <a:lvl9pPr marL="3656715" indent="0">
              <a:buNone/>
              <a:defRPr sz="1999"/>
            </a:lvl9pPr>
          </a:lstStyle>
          <a:p>
            <a:pPr lvl="0"/>
            <a:endParaRPr lang="en-S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9" y="5367339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091" indent="0">
              <a:buNone/>
              <a:defRPr sz="1200"/>
            </a:lvl2pPr>
            <a:lvl3pPr marL="914178" indent="0">
              <a:buNone/>
              <a:defRPr sz="1000"/>
            </a:lvl3pPr>
            <a:lvl4pPr marL="1371268" indent="0">
              <a:buNone/>
              <a:defRPr sz="900"/>
            </a:lvl4pPr>
            <a:lvl5pPr marL="1828360" indent="0">
              <a:buNone/>
              <a:defRPr sz="900"/>
            </a:lvl5pPr>
            <a:lvl6pPr marL="2285450" indent="0">
              <a:buNone/>
              <a:defRPr sz="900"/>
            </a:lvl6pPr>
            <a:lvl7pPr marL="2742538" indent="0">
              <a:buNone/>
              <a:defRPr sz="900"/>
            </a:lvl7pPr>
            <a:lvl8pPr marL="3199627" indent="0">
              <a:buNone/>
              <a:defRPr sz="900"/>
            </a:lvl8pPr>
            <a:lvl9pPr marL="365671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C9FB599-2797-468F-8530-205B23D5BC6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8DB0D8C-7C6B-4379-8F7B-DB53F425B57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37F4EC9-686A-4777-BFC7-5EAEE0E576F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7369EA-F020-410C-90F2-2120022F37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125516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9997116-ED12-451A-819C-939EB0D08BF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E5F54F7-C49D-4466-AEA9-0B64F9C6A0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626983C-95A0-493F-8AA3-266DA415341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744A62-A04C-460C-A6CA-FFFD1548699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853284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5" y="274640"/>
            <a:ext cx="8026399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2CEADBD-CB4C-423C-8B22-EB71F484731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FC7EF21-F2C1-4234-B889-FC5FAD9A2E1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8C3365D-B73C-4C64-A57D-2B1B4AF35EE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DCF2CA-2DB7-4B4A-896C-16CB65AA1A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3205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89"/>
            <a:ext cx="10515600" cy="132579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749"/>
            <a:ext cx="4873575" cy="824056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189" indent="0">
              <a:buNone/>
              <a:defRPr sz="2400"/>
            </a:lvl2pPr>
            <a:lvl3pPr marL="914377" indent="0">
              <a:buNone/>
              <a:defRPr sz="2000"/>
            </a:lvl3pPr>
            <a:lvl4pPr marL="1371566" indent="0">
              <a:buNone/>
              <a:defRPr sz="1800"/>
            </a:lvl4pPr>
            <a:lvl5pPr marL="1828754" indent="0">
              <a:buNone/>
              <a:defRPr sz="1800"/>
            </a:lvl5pPr>
            <a:lvl6pPr marL="2285943" indent="0">
              <a:buNone/>
              <a:defRPr sz="1800"/>
            </a:lvl6pPr>
            <a:lvl7pPr marL="2743978" indent="0">
              <a:buNone/>
              <a:defRPr sz="1800"/>
            </a:lvl7pPr>
            <a:lvl8pPr marL="3201167" indent="0">
              <a:buNone/>
              <a:defRPr sz="1800"/>
            </a:lvl8pPr>
            <a:lvl9pPr marL="3658355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846"/>
            <a:ext cx="4873575" cy="352490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749"/>
            <a:ext cx="4897576" cy="824056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189" indent="0">
              <a:buNone/>
              <a:defRPr sz="2400"/>
            </a:lvl2pPr>
            <a:lvl3pPr marL="914377" indent="0">
              <a:buNone/>
              <a:defRPr sz="2000"/>
            </a:lvl3pPr>
            <a:lvl4pPr marL="1371566" indent="0">
              <a:buNone/>
              <a:defRPr sz="1800"/>
            </a:lvl4pPr>
            <a:lvl5pPr marL="1828754" indent="0">
              <a:buNone/>
              <a:defRPr sz="1800"/>
            </a:lvl5pPr>
            <a:lvl6pPr marL="2285943" indent="0">
              <a:buNone/>
              <a:defRPr sz="1800"/>
            </a:lvl6pPr>
            <a:lvl7pPr marL="2743978" indent="0">
              <a:buNone/>
              <a:defRPr sz="1800"/>
            </a:lvl7pPr>
            <a:lvl8pPr marL="3201167" indent="0">
              <a:buNone/>
              <a:defRPr sz="1800"/>
            </a:lvl8pPr>
            <a:lvl9pPr marL="3658355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846"/>
            <a:ext cx="4897576" cy="352490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7463"/>
            <a:ext cx="2743200" cy="365189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2022/1/23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7463"/>
            <a:ext cx="4114800" cy="365189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7463"/>
            <a:ext cx="2743200" cy="365189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1063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">
        <p:zoom dir="in"/>
      </p:transition>
    </mc:Choice>
    <mc:Fallback xmlns="">
      <p:transition advClick="0" advTm="2000">
        <p:zoom dir="in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89"/>
            <a:ext cx="10515600" cy="132579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7463"/>
            <a:ext cx="2743200" cy="365189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2022/1/23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7463"/>
            <a:ext cx="4114800" cy="365189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7463"/>
            <a:ext cx="2743200" cy="365189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6169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">
        <p:zoom dir="in"/>
      </p:transition>
    </mc:Choice>
    <mc:Fallback xmlns="">
      <p:transition advClick="0" advTm="2000">
        <p:zoom dir="in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7463"/>
            <a:ext cx="2743200" cy="365189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2022/1/23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7463"/>
            <a:ext cx="4114800" cy="365189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7463"/>
            <a:ext cx="2743200" cy="365189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8525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">
        <p:zoom dir="in"/>
      </p:transition>
    </mc:Choice>
    <mc:Fallback xmlns="">
      <p:transition advClick="0" advTm="2000">
        <p:zoom dir="in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80"/>
            <a:ext cx="4165349" cy="160048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82"/>
            <a:ext cx="6172200" cy="5404796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978" indent="0">
              <a:buNone/>
              <a:defRPr sz="2000"/>
            </a:lvl7pPr>
            <a:lvl8pPr marL="3201167" indent="0">
              <a:buNone/>
              <a:defRPr sz="2000"/>
            </a:lvl8pPr>
            <a:lvl9pPr marL="3658355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761"/>
            <a:ext cx="4165349" cy="3812255"/>
          </a:xfrm>
        </p:spPr>
        <p:txBody>
          <a:bodyPr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7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978" indent="0">
              <a:buNone/>
              <a:defRPr sz="1400"/>
            </a:lvl7pPr>
            <a:lvl8pPr marL="3201167" indent="0">
              <a:buNone/>
              <a:defRPr sz="1400"/>
            </a:lvl8pPr>
            <a:lvl9pPr marL="3658355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7463"/>
            <a:ext cx="2743200" cy="365189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2022/1/23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7463"/>
            <a:ext cx="4114800" cy="365189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7463"/>
            <a:ext cx="2743200" cy="365189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7407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">
        <p:zoom dir="in"/>
      </p:transition>
    </mc:Choice>
    <mc:Fallback xmlns="">
      <p:transition advClick="0" advTm="2000">
        <p:zoom dir="in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89"/>
            <a:ext cx="2628900" cy="5812856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89"/>
            <a:ext cx="7734300" cy="5812856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7463"/>
            <a:ext cx="2743200" cy="365189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7463"/>
            <a:ext cx="4114800" cy="365189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7463"/>
            <a:ext cx="2743200" cy="365189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8675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">
        <p:zoom dir="in"/>
      </p:transition>
    </mc:Choice>
    <mc:Fallback xmlns="">
      <p:transition advClick="0" advTm="2000">
        <p:zoom dir="in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96521" y="164254"/>
            <a:ext cx="11954087" cy="6412653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</p:spTree>
    <p:extLst>
      <p:ext uri="{BB962C8B-B14F-4D97-AF65-F5344CB8AC3E}">
        <p14:creationId xmlns:p14="http://schemas.microsoft.com/office/powerpoint/2010/main" val="523380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p14:dur="10" advClick="0" advTm="2000">
        <p:zoom dir="in"/>
      </p:transition>
    </mc:Choice>
    <mc:Fallback xmlns="">
      <p:transition advClick="0" advTm="2000">
        <p:zoom dir="in"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538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572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76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9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978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116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8355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D73D737-E310-4043-B13D-FC46379C55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517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96521" y="164254"/>
            <a:ext cx="11954087" cy="6412653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</p:spTree>
    <p:extLst>
      <p:ext uri="{BB962C8B-B14F-4D97-AF65-F5344CB8AC3E}">
        <p14:creationId xmlns:p14="http://schemas.microsoft.com/office/powerpoint/2010/main" val="3757646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p14:dur="10" advClick="0" advTm="2000">
        <p:zoom dir="in"/>
      </p:transition>
    </mc:Choice>
    <mc:Fallback xmlns="">
      <p:transition advClick="0" advTm="2000">
        <p:zoom dir="in"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538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572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76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9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978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116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8355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FD415AE0-C3E3-4081-924D-C6E5019E5E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44EE22FA-8FF7-4074-905C-A5DEB50442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F32BEF24-48C7-4B45-89DD-613E438F98E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81F4711-167F-4144-B226-59CC4229336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47A5084A-9EA5-44D5-8089-3E49803E9DD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D8C91411-574C-4833-9BBA-42B617DB612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4663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5pPr>
      <a:lvl6pPr marL="457091" algn="ctr" rtl="0" fontAlgn="base">
        <a:spcBef>
          <a:spcPct val="0"/>
        </a:spcBef>
        <a:spcAft>
          <a:spcPct val="0"/>
        </a:spcAft>
        <a:defRPr sz="4399">
          <a:solidFill>
            <a:schemeClr val="tx2"/>
          </a:solidFill>
          <a:latin typeface="Arial" charset="0"/>
        </a:defRPr>
      </a:lvl6pPr>
      <a:lvl7pPr marL="914178" algn="ctr" rtl="0" fontAlgn="base">
        <a:spcBef>
          <a:spcPct val="0"/>
        </a:spcBef>
        <a:spcAft>
          <a:spcPct val="0"/>
        </a:spcAft>
        <a:defRPr sz="4399">
          <a:solidFill>
            <a:schemeClr val="tx2"/>
          </a:solidFill>
          <a:latin typeface="Arial" charset="0"/>
        </a:defRPr>
      </a:lvl7pPr>
      <a:lvl8pPr marL="1371268" algn="ctr" rtl="0" fontAlgn="base">
        <a:spcBef>
          <a:spcPct val="0"/>
        </a:spcBef>
        <a:spcAft>
          <a:spcPct val="0"/>
        </a:spcAft>
        <a:defRPr sz="4399">
          <a:solidFill>
            <a:schemeClr val="tx2"/>
          </a:solidFill>
          <a:latin typeface="Arial" charset="0"/>
        </a:defRPr>
      </a:lvl8pPr>
      <a:lvl9pPr marL="1828360" algn="ctr" rtl="0" fontAlgn="base">
        <a:spcBef>
          <a:spcPct val="0"/>
        </a:spcBef>
        <a:spcAft>
          <a:spcPct val="0"/>
        </a:spcAft>
        <a:defRPr sz="4399">
          <a:solidFill>
            <a:schemeClr val="tx2"/>
          </a:solidFill>
          <a:latin typeface="Arial" charset="0"/>
        </a:defRPr>
      </a:lvl9pPr>
    </p:titleStyle>
    <p:bodyStyle>
      <a:lvl1pPr marL="341297" indent="-341297" algn="l" rtl="0" eaLnBrk="0" fontAlgn="base" hangingPunct="0">
        <a:spcBef>
          <a:spcPct val="20000"/>
        </a:spcBef>
        <a:spcAft>
          <a:spcPct val="0"/>
        </a:spcAft>
        <a:buChar char="•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41325" indent="-284149" algn="l" rtl="0" eaLnBrk="0" fontAlgn="base" hangingPunct="0">
        <a:spcBef>
          <a:spcPct val="20000"/>
        </a:spcBef>
        <a:spcAft>
          <a:spcPct val="0"/>
        </a:spcAft>
        <a:buChar char="–"/>
        <a:defRPr sz="2700">
          <a:solidFill>
            <a:schemeClr val="tx1"/>
          </a:solidFill>
          <a:latin typeface="+mn-lt"/>
        </a:defRPr>
      </a:lvl2pPr>
      <a:lvl3pPr marL="1141357" indent="-227002" algn="l" rtl="0" eaLnBrk="0" fontAlgn="base" hangingPunct="0">
        <a:spcBef>
          <a:spcPct val="20000"/>
        </a:spcBef>
        <a:spcAft>
          <a:spcPct val="0"/>
        </a:spcAft>
        <a:buChar char="•"/>
        <a:defRPr sz="2300">
          <a:solidFill>
            <a:schemeClr val="tx1"/>
          </a:solidFill>
          <a:latin typeface="+mn-lt"/>
        </a:defRPr>
      </a:lvl3pPr>
      <a:lvl4pPr marL="1598533" indent="-227002" algn="l" rtl="0" eaLnBrk="0" fontAlgn="base" hangingPunct="0">
        <a:spcBef>
          <a:spcPct val="20000"/>
        </a:spcBef>
        <a:spcAft>
          <a:spcPct val="0"/>
        </a:spcAft>
        <a:buChar char="–"/>
        <a:defRPr sz="1900">
          <a:solidFill>
            <a:schemeClr val="tx1"/>
          </a:solidFill>
          <a:latin typeface="+mn-lt"/>
        </a:defRPr>
      </a:lvl4pPr>
      <a:lvl5pPr marL="2055711" indent="-227002" algn="l" rtl="0" eaLnBrk="0" fontAlgn="base" hangingPunct="0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</a:defRPr>
      </a:lvl5pPr>
      <a:lvl6pPr marL="2513992" indent="-228545" algn="l" rtl="0" fontAlgn="base">
        <a:spcBef>
          <a:spcPct val="20000"/>
        </a:spcBef>
        <a:spcAft>
          <a:spcPct val="0"/>
        </a:spcAft>
        <a:buChar char="»"/>
        <a:defRPr sz="1999">
          <a:solidFill>
            <a:schemeClr val="tx1"/>
          </a:solidFill>
          <a:latin typeface="+mn-lt"/>
        </a:defRPr>
      </a:lvl6pPr>
      <a:lvl7pPr marL="2971082" indent="-228545" algn="l" rtl="0" fontAlgn="base">
        <a:spcBef>
          <a:spcPct val="20000"/>
        </a:spcBef>
        <a:spcAft>
          <a:spcPct val="0"/>
        </a:spcAft>
        <a:buChar char="»"/>
        <a:defRPr sz="1999">
          <a:solidFill>
            <a:schemeClr val="tx1"/>
          </a:solidFill>
          <a:latin typeface="+mn-lt"/>
        </a:defRPr>
      </a:lvl7pPr>
      <a:lvl8pPr marL="3428172" indent="-228545" algn="l" rtl="0" fontAlgn="base">
        <a:spcBef>
          <a:spcPct val="20000"/>
        </a:spcBef>
        <a:spcAft>
          <a:spcPct val="0"/>
        </a:spcAft>
        <a:buChar char="»"/>
        <a:defRPr sz="1999">
          <a:solidFill>
            <a:schemeClr val="tx1"/>
          </a:solidFill>
          <a:latin typeface="+mn-lt"/>
        </a:defRPr>
      </a:lvl8pPr>
      <a:lvl9pPr marL="3885262" indent="-228545" algn="l" rtl="0" fontAlgn="base">
        <a:spcBef>
          <a:spcPct val="20000"/>
        </a:spcBef>
        <a:spcAft>
          <a:spcPct val="0"/>
        </a:spcAft>
        <a:buChar char="»"/>
        <a:defRPr sz="1999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178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91" algn="l" defTabSz="914178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78" algn="l" defTabSz="914178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268" algn="l" defTabSz="914178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360" algn="l" defTabSz="914178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450" algn="l" defTabSz="914178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538" algn="l" defTabSz="914178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627" algn="l" defTabSz="914178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715" algn="l" defTabSz="914178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5" Type="http://schemas.openxmlformats.org/officeDocument/2006/relationships/slide" Target="slide7.xml"/><Relationship Id="rId4" Type="http://schemas.openxmlformats.org/officeDocument/2006/relationships/image" Target="../media/image7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4" Type="http://schemas.openxmlformats.org/officeDocument/2006/relationships/slide" Target="slid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4" Type="http://schemas.openxmlformats.org/officeDocument/2006/relationships/slide" Target="slide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13" Type="http://schemas.openxmlformats.org/officeDocument/2006/relationships/slide" Target="slide13.xml"/><Relationship Id="rId3" Type="http://schemas.openxmlformats.org/officeDocument/2006/relationships/image" Target="../media/image5.gif"/><Relationship Id="rId7" Type="http://schemas.openxmlformats.org/officeDocument/2006/relationships/image" Target="../media/image8.gif"/><Relationship Id="rId12" Type="http://schemas.openxmlformats.org/officeDocument/2006/relationships/image" Target="../media/image10.gif"/><Relationship Id="rId2" Type="http://schemas.openxmlformats.org/officeDocument/2006/relationships/slide" Target="slide10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gif"/><Relationship Id="rId11" Type="http://schemas.openxmlformats.org/officeDocument/2006/relationships/slide" Target="slide12.xml"/><Relationship Id="rId5" Type="http://schemas.openxmlformats.org/officeDocument/2006/relationships/slide" Target="slide14.xml"/><Relationship Id="rId10" Type="http://schemas.openxmlformats.org/officeDocument/2006/relationships/slide" Target="slide11.xml"/><Relationship Id="rId4" Type="http://schemas.openxmlformats.org/officeDocument/2006/relationships/image" Target="../media/image6.gif"/><Relationship Id="rId9" Type="http://schemas.openxmlformats.org/officeDocument/2006/relationships/slide" Target="slide9.xml"/><Relationship Id="rId14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4" Type="http://schemas.openxmlformats.org/officeDocument/2006/relationships/slide" Target="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851" y="1485238"/>
            <a:ext cx="501603" cy="219111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BA105E4-A4AE-4CAC-9683-ABE6631EF48A}"/>
              </a:ext>
            </a:extLst>
          </p:cNvPr>
          <p:cNvSpPr txBox="1"/>
          <p:nvPr/>
        </p:nvSpPr>
        <p:spPr>
          <a:xfrm>
            <a:off x="1645759" y="2341880"/>
            <a:ext cx="96523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CHÀO MỪNG CÁC CON </a:t>
            </a:r>
          </a:p>
          <a:p>
            <a:pPr algn="ctr"/>
            <a:r>
              <a:rPr lang="en-US" sz="480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ĐẾN VỚI LỚP HỌC TRỰC TUYẾN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164E56-3B3E-481C-BFB4-47A6F42961D9}"/>
              </a:ext>
            </a:extLst>
          </p:cNvPr>
          <p:cNvSpPr txBox="1"/>
          <p:nvPr/>
        </p:nvSpPr>
        <p:spPr>
          <a:xfrm>
            <a:off x="3515360" y="741680"/>
            <a:ext cx="4917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TRƯỜNG TIỂU HỌC CỰ KHỐI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>
        <p:zoom dir="in"/>
      </p:transition>
    </mc:Choice>
    <mc:Fallback>
      <p:transition advClick="0">
        <p:zoom dir="in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5"/>
          <p:cNvSpPr>
            <a:spLocks noChangeArrowheads="1"/>
          </p:cNvSpPr>
          <p:nvPr/>
        </p:nvSpPr>
        <p:spPr bwMode="auto">
          <a:xfrm>
            <a:off x="-990600" y="212725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1" name="Rectangle 47"/>
          <p:cNvSpPr>
            <a:spLocks noChangeArrowheads="1"/>
          </p:cNvSpPr>
          <p:nvPr/>
        </p:nvSpPr>
        <p:spPr bwMode="auto">
          <a:xfrm>
            <a:off x="-990600" y="212725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2" name="Rectangle 49"/>
          <p:cNvSpPr>
            <a:spLocks noChangeArrowheads="1"/>
          </p:cNvSpPr>
          <p:nvPr/>
        </p:nvSpPr>
        <p:spPr bwMode="auto">
          <a:xfrm>
            <a:off x="-990600" y="212725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3" name="Text Box 17"/>
          <p:cNvSpPr txBox="1">
            <a:spLocks noChangeArrowheads="1"/>
          </p:cNvSpPr>
          <p:nvPr/>
        </p:nvSpPr>
        <p:spPr bwMode="auto">
          <a:xfrm>
            <a:off x="7524750" y="4498976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altLang="en-US" sz="20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4" name="Rectangle 44"/>
          <p:cNvSpPr>
            <a:spLocks noChangeArrowheads="1"/>
          </p:cNvSpPr>
          <p:nvPr/>
        </p:nvSpPr>
        <p:spPr bwMode="auto">
          <a:xfrm>
            <a:off x="4905375" y="5138738"/>
            <a:ext cx="533400" cy="6096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657600" y="3048000"/>
            <a:ext cx="5029200" cy="2667000"/>
            <a:chOff x="96" y="576"/>
            <a:chExt cx="2640" cy="1680"/>
          </a:xfrm>
        </p:grpSpPr>
        <p:grpSp>
          <p:nvGrpSpPr>
            <p:cNvPr id="12299" name="Group 3"/>
            <p:cNvGrpSpPr>
              <a:grpSpLocks/>
            </p:cNvGrpSpPr>
            <p:nvPr/>
          </p:nvGrpSpPr>
          <p:grpSpPr bwMode="auto">
            <a:xfrm flipH="1" flipV="1">
              <a:off x="96" y="576"/>
              <a:ext cx="2640" cy="1680"/>
              <a:chOff x="-240" y="2046"/>
              <a:chExt cx="1225" cy="1231"/>
            </a:xfrm>
          </p:grpSpPr>
          <p:sp>
            <p:nvSpPr>
              <p:cNvPr id="12301" name="AutoShape 4"/>
              <p:cNvSpPr>
                <a:spLocks noChangeArrowheads="1"/>
              </p:cNvSpPr>
              <p:nvPr/>
            </p:nvSpPr>
            <p:spPr bwMode="gray">
              <a:xfrm>
                <a:off x="-230" y="2067"/>
                <a:ext cx="1215" cy="1210"/>
              </a:xfrm>
              <a:prstGeom prst="hexagon">
                <a:avLst>
                  <a:gd name="adj" fmla="val 25103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2302" name="AutoShape 5"/>
              <p:cNvSpPr>
                <a:spLocks noChangeArrowheads="1"/>
              </p:cNvSpPr>
              <p:nvPr/>
            </p:nvSpPr>
            <p:spPr bwMode="gray">
              <a:xfrm>
                <a:off x="-240" y="2046"/>
                <a:ext cx="1215" cy="1210"/>
              </a:xfrm>
              <a:prstGeom prst="hexagon">
                <a:avLst>
                  <a:gd name="adj" fmla="val 25103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2303" name="AutoShape 6"/>
              <p:cNvSpPr>
                <a:spLocks noChangeArrowheads="1"/>
              </p:cNvSpPr>
              <p:nvPr/>
            </p:nvSpPr>
            <p:spPr bwMode="gray">
              <a:xfrm>
                <a:off x="-169" y="2119"/>
                <a:ext cx="1068" cy="1064"/>
              </a:xfrm>
              <a:prstGeom prst="hexagon">
                <a:avLst>
                  <a:gd name="adj" fmla="val 25094"/>
                  <a:gd name="vf" fmla="val 115470"/>
                </a:avLst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  <p:sp>
          <p:nvSpPr>
            <p:cNvPr id="12300" name="WordArt 7"/>
            <p:cNvSpPr>
              <a:spLocks noChangeArrowheads="1" noChangeShapeType="1" noTextEdit="1"/>
            </p:cNvSpPr>
            <p:nvPr/>
          </p:nvSpPr>
          <p:spPr bwMode="auto">
            <a:xfrm>
              <a:off x="523" y="1248"/>
              <a:ext cx="1786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/>
                </a:rPr>
                <a:t>1kg = 1000g</a:t>
              </a:r>
            </a:p>
          </p:txBody>
        </p:sp>
      </p:grp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3581400" y="3124201"/>
            <a:ext cx="5105400" cy="2620963"/>
            <a:chOff x="1728" y="2353"/>
            <a:chExt cx="2666" cy="1651"/>
          </a:xfrm>
          <a:solidFill>
            <a:srgbClr val="9933FF"/>
          </a:solidFill>
        </p:grpSpPr>
        <p:grpSp>
          <p:nvGrpSpPr>
            <p:cNvPr id="5" name="Group 10"/>
            <p:cNvGrpSpPr>
              <a:grpSpLocks/>
            </p:cNvGrpSpPr>
            <p:nvPr/>
          </p:nvGrpSpPr>
          <p:grpSpPr bwMode="auto">
            <a:xfrm flipH="1" flipV="1">
              <a:off x="1728" y="2353"/>
              <a:ext cx="2666" cy="1651"/>
              <a:chOff x="-252" y="2068"/>
              <a:chExt cx="1237" cy="1210"/>
            </a:xfrm>
            <a:grpFill/>
          </p:grpSpPr>
          <p:sp>
            <p:nvSpPr>
              <p:cNvPr id="22" name="AutoShape 11"/>
              <p:cNvSpPr>
                <a:spLocks noChangeArrowheads="1"/>
              </p:cNvSpPr>
              <p:nvPr/>
            </p:nvSpPr>
            <p:spPr bwMode="gray">
              <a:xfrm>
                <a:off x="-252" y="2068"/>
                <a:ext cx="1215" cy="1210"/>
              </a:xfrm>
              <a:prstGeom prst="hexagon">
                <a:avLst>
                  <a:gd name="adj" fmla="val 25103"/>
                  <a:gd name="vf" fmla="val 115470"/>
                </a:avLst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3" name="AutoShape 12"/>
              <p:cNvSpPr>
                <a:spLocks noChangeArrowheads="1"/>
              </p:cNvSpPr>
              <p:nvPr/>
            </p:nvSpPr>
            <p:spPr bwMode="gray">
              <a:xfrm>
                <a:off x="-230" y="2068"/>
                <a:ext cx="1215" cy="1210"/>
              </a:xfrm>
              <a:prstGeom prst="hexagon">
                <a:avLst>
                  <a:gd name="adj" fmla="val 25103"/>
                  <a:gd name="vf" fmla="val 115470"/>
                </a:avLst>
              </a:prstGeom>
              <a:grpFill/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4" name="AutoShape 13"/>
              <p:cNvSpPr>
                <a:spLocks noChangeArrowheads="1"/>
              </p:cNvSpPr>
              <p:nvPr/>
            </p:nvSpPr>
            <p:spPr bwMode="gray">
              <a:xfrm>
                <a:off x="-172" y="2143"/>
                <a:ext cx="1068" cy="1064"/>
              </a:xfrm>
              <a:prstGeom prst="hexagon">
                <a:avLst>
                  <a:gd name="adj" fmla="val 25094"/>
                  <a:gd name="vf" fmla="val 115470"/>
                </a:avLst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  <p:sp>
          <p:nvSpPr>
            <p:cNvPr id="21" name="WordArt 14"/>
            <p:cNvSpPr>
              <a:spLocks noChangeArrowheads="1" noChangeShapeType="1" noTextEdit="1"/>
            </p:cNvSpPr>
            <p:nvPr/>
          </p:nvSpPr>
          <p:spPr bwMode="auto">
            <a:xfrm>
              <a:off x="2141" y="2977"/>
              <a:ext cx="1802" cy="408"/>
            </a:xfrm>
            <a:prstGeom prst="rect">
              <a:avLst/>
            </a:prstGeom>
            <a:grpFill/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6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/>
                </a:rPr>
                <a:t>1kg …1000g</a:t>
              </a:r>
            </a:p>
          </p:txBody>
        </p:sp>
      </p:grpSp>
      <p:pic>
        <p:nvPicPr>
          <p:cNvPr id="12297" name="Picture 41" descr="birthday_cupcake_3_mc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24500" y="1447800"/>
            <a:ext cx="9525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Smiley Face 26">
            <a:hlinkClick r:id="rId5" action="ppaction://hlinksldjump"/>
          </p:cNvPr>
          <p:cNvSpPr/>
          <p:nvPr/>
        </p:nvSpPr>
        <p:spPr>
          <a:xfrm>
            <a:off x="9372600" y="5791200"/>
            <a:ext cx="914400" cy="838200"/>
          </a:xfrm>
          <a:prstGeom prst="smileyFace">
            <a:avLst/>
          </a:prstGeom>
          <a:solidFill>
            <a:srgbClr val="0000FF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4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4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decel="10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" decel="10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5"/>
          <p:cNvSpPr>
            <a:spLocks noChangeArrowheads="1"/>
          </p:cNvSpPr>
          <p:nvPr/>
        </p:nvSpPr>
        <p:spPr bwMode="auto">
          <a:xfrm>
            <a:off x="-990600" y="212725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5" name="Rectangle 47"/>
          <p:cNvSpPr>
            <a:spLocks noChangeArrowheads="1"/>
          </p:cNvSpPr>
          <p:nvPr/>
        </p:nvSpPr>
        <p:spPr bwMode="auto">
          <a:xfrm>
            <a:off x="-990600" y="212725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6" name="Rectangle 49"/>
          <p:cNvSpPr>
            <a:spLocks noChangeArrowheads="1"/>
          </p:cNvSpPr>
          <p:nvPr/>
        </p:nvSpPr>
        <p:spPr bwMode="auto">
          <a:xfrm>
            <a:off x="-990600" y="212725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7" name="Text Box 17"/>
          <p:cNvSpPr txBox="1">
            <a:spLocks noChangeArrowheads="1"/>
          </p:cNvSpPr>
          <p:nvPr/>
        </p:nvSpPr>
        <p:spPr bwMode="auto">
          <a:xfrm>
            <a:off x="7524750" y="4498976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altLang="en-US" sz="20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8" name="Rectangle 44"/>
          <p:cNvSpPr>
            <a:spLocks noChangeArrowheads="1"/>
          </p:cNvSpPr>
          <p:nvPr/>
        </p:nvSpPr>
        <p:spPr bwMode="auto">
          <a:xfrm>
            <a:off x="4905375" y="5138738"/>
            <a:ext cx="533400" cy="6096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581400" y="2819400"/>
            <a:ext cx="5029200" cy="2667000"/>
            <a:chOff x="192" y="672"/>
            <a:chExt cx="2640" cy="1680"/>
          </a:xfrm>
        </p:grpSpPr>
        <p:grpSp>
          <p:nvGrpSpPr>
            <p:cNvPr id="13328" name="Group 3"/>
            <p:cNvGrpSpPr>
              <a:grpSpLocks/>
            </p:cNvGrpSpPr>
            <p:nvPr/>
          </p:nvGrpSpPr>
          <p:grpSpPr bwMode="auto">
            <a:xfrm flipH="1" flipV="1">
              <a:off x="192" y="672"/>
              <a:ext cx="2640" cy="1680"/>
              <a:chOff x="-240" y="2046"/>
              <a:chExt cx="1225" cy="1231"/>
            </a:xfrm>
          </p:grpSpPr>
          <p:sp>
            <p:nvSpPr>
              <p:cNvPr id="13330" name="AutoShape 4"/>
              <p:cNvSpPr>
                <a:spLocks noChangeArrowheads="1"/>
              </p:cNvSpPr>
              <p:nvPr/>
            </p:nvSpPr>
            <p:spPr bwMode="gray">
              <a:xfrm>
                <a:off x="-230" y="2067"/>
                <a:ext cx="1215" cy="1210"/>
              </a:xfrm>
              <a:prstGeom prst="hexagon">
                <a:avLst>
                  <a:gd name="adj" fmla="val 25103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3331" name="AutoShape 5"/>
              <p:cNvSpPr>
                <a:spLocks noChangeArrowheads="1"/>
              </p:cNvSpPr>
              <p:nvPr/>
            </p:nvSpPr>
            <p:spPr bwMode="gray">
              <a:xfrm>
                <a:off x="-240" y="2046"/>
                <a:ext cx="1215" cy="1210"/>
              </a:xfrm>
              <a:prstGeom prst="hexagon">
                <a:avLst>
                  <a:gd name="adj" fmla="val 25103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3332" name="AutoShape 6"/>
              <p:cNvSpPr>
                <a:spLocks noChangeArrowheads="1"/>
              </p:cNvSpPr>
              <p:nvPr/>
            </p:nvSpPr>
            <p:spPr bwMode="gray">
              <a:xfrm>
                <a:off x="-169" y="2119"/>
                <a:ext cx="1068" cy="1064"/>
              </a:xfrm>
              <a:prstGeom prst="hexagon">
                <a:avLst>
                  <a:gd name="adj" fmla="val 25094"/>
                  <a:gd name="vf" fmla="val 115470"/>
                </a:avLst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  <p:sp>
          <p:nvSpPr>
            <p:cNvPr id="13329" name="WordArt 7"/>
            <p:cNvSpPr>
              <a:spLocks noChangeArrowheads="1" noChangeShapeType="1" noTextEdit="1"/>
            </p:cNvSpPr>
            <p:nvPr/>
          </p:nvSpPr>
          <p:spPr bwMode="auto">
            <a:xfrm>
              <a:off x="613" y="1296"/>
              <a:ext cx="1760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/>
                </a:rPr>
                <a:t>967m &lt; 1km</a:t>
              </a:r>
            </a:p>
          </p:txBody>
        </p:sp>
      </p:grp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3581400" y="2819400"/>
            <a:ext cx="5029200" cy="2667000"/>
            <a:chOff x="1824" y="2448"/>
            <a:chExt cx="2640" cy="1680"/>
          </a:xfrm>
        </p:grpSpPr>
        <p:grpSp>
          <p:nvGrpSpPr>
            <p:cNvPr id="13323" name="Group 10"/>
            <p:cNvGrpSpPr>
              <a:grpSpLocks/>
            </p:cNvGrpSpPr>
            <p:nvPr/>
          </p:nvGrpSpPr>
          <p:grpSpPr bwMode="auto">
            <a:xfrm flipH="1" flipV="1">
              <a:off x="1824" y="2448"/>
              <a:ext cx="2640" cy="1680"/>
              <a:chOff x="-240" y="2046"/>
              <a:chExt cx="1225" cy="1231"/>
            </a:xfrm>
          </p:grpSpPr>
          <p:sp>
            <p:nvSpPr>
              <p:cNvPr id="13325" name="AutoShape 11"/>
              <p:cNvSpPr>
                <a:spLocks noChangeArrowheads="1"/>
              </p:cNvSpPr>
              <p:nvPr/>
            </p:nvSpPr>
            <p:spPr bwMode="gray">
              <a:xfrm>
                <a:off x="-230" y="2067"/>
                <a:ext cx="1215" cy="1210"/>
              </a:xfrm>
              <a:prstGeom prst="hexagon">
                <a:avLst>
                  <a:gd name="adj" fmla="val 25103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3326" name="AutoShape 12"/>
              <p:cNvSpPr>
                <a:spLocks noChangeArrowheads="1"/>
              </p:cNvSpPr>
              <p:nvPr/>
            </p:nvSpPr>
            <p:spPr bwMode="gray">
              <a:xfrm>
                <a:off x="-240" y="2046"/>
                <a:ext cx="1215" cy="1210"/>
              </a:xfrm>
              <a:prstGeom prst="hexagon">
                <a:avLst>
                  <a:gd name="adj" fmla="val 25103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3327" name="AutoShape 13"/>
              <p:cNvSpPr>
                <a:spLocks noChangeArrowheads="1"/>
              </p:cNvSpPr>
              <p:nvPr/>
            </p:nvSpPr>
            <p:spPr bwMode="gray">
              <a:xfrm>
                <a:off x="-169" y="2119"/>
                <a:ext cx="1068" cy="1064"/>
              </a:xfrm>
              <a:prstGeom prst="hexagon">
                <a:avLst>
                  <a:gd name="adj" fmla="val 25094"/>
                  <a:gd name="vf" fmla="val 115470"/>
                </a:avLst>
              </a:prstGeom>
              <a:solidFill>
                <a:srgbClr val="FF99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  <p:sp>
          <p:nvSpPr>
            <p:cNvPr id="13324" name="WordArt 14"/>
            <p:cNvSpPr>
              <a:spLocks noChangeArrowheads="1" noChangeShapeType="1" noTextEdit="1"/>
            </p:cNvSpPr>
            <p:nvPr/>
          </p:nvSpPr>
          <p:spPr bwMode="auto">
            <a:xfrm>
              <a:off x="2224" y="3072"/>
              <a:ext cx="1840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/>
                </a:rPr>
                <a:t>967m … 1km</a:t>
              </a:r>
            </a:p>
          </p:txBody>
        </p:sp>
      </p:grpSp>
      <p:pic>
        <p:nvPicPr>
          <p:cNvPr id="13321" name="Picture 15" descr="birthday_cupcake_4_mc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24500" y="1295400"/>
            <a:ext cx="9525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Smiley Face 26">
            <a:hlinkClick r:id="rId3" action="ppaction://hlinksldjump"/>
          </p:cNvPr>
          <p:cNvSpPr/>
          <p:nvPr/>
        </p:nvSpPr>
        <p:spPr>
          <a:xfrm>
            <a:off x="9372600" y="5791200"/>
            <a:ext cx="914400" cy="838200"/>
          </a:xfrm>
          <a:prstGeom prst="smileyFace">
            <a:avLst/>
          </a:prstGeom>
          <a:solidFill>
            <a:srgbClr val="0000FF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5"/>
          <p:cNvSpPr>
            <a:spLocks noChangeArrowheads="1"/>
          </p:cNvSpPr>
          <p:nvPr/>
        </p:nvSpPr>
        <p:spPr bwMode="auto">
          <a:xfrm>
            <a:off x="-990600" y="212725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9" name="Rectangle 47"/>
          <p:cNvSpPr>
            <a:spLocks noChangeArrowheads="1"/>
          </p:cNvSpPr>
          <p:nvPr/>
        </p:nvSpPr>
        <p:spPr bwMode="auto">
          <a:xfrm>
            <a:off x="-990600" y="212725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0" name="Rectangle 49"/>
          <p:cNvSpPr>
            <a:spLocks noChangeArrowheads="1"/>
          </p:cNvSpPr>
          <p:nvPr/>
        </p:nvSpPr>
        <p:spPr bwMode="auto">
          <a:xfrm>
            <a:off x="-990600" y="212725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1" name="Text Box 17"/>
          <p:cNvSpPr txBox="1">
            <a:spLocks noChangeArrowheads="1"/>
          </p:cNvSpPr>
          <p:nvPr/>
        </p:nvSpPr>
        <p:spPr bwMode="auto">
          <a:xfrm>
            <a:off x="7524750" y="4498976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altLang="en-US" sz="20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2" name="Rectangle 44"/>
          <p:cNvSpPr>
            <a:spLocks noChangeArrowheads="1"/>
          </p:cNvSpPr>
          <p:nvPr/>
        </p:nvSpPr>
        <p:spPr bwMode="auto">
          <a:xfrm>
            <a:off x="4905375" y="5138738"/>
            <a:ext cx="533400" cy="6096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810000" y="3200400"/>
            <a:ext cx="4953000" cy="2667000"/>
            <a:chOff x="192" y="672"/>
            <a:chExt cx="2640" cy="1680"/>
          </a:xfrm>
        </p:grpSpPr>
        <p:grpSp>
          <p:nvGrpSpPr>
            <p:cNvPr id="14352" name="Group 3"/>
            <p:cNvGrpSpPr>
              <a:grpSpLocks/>
            </p:cNvGrpSpPr>
            <p:nvPr/>
          </p:nvGrpSpPr>
          <p:grpSpPr bwMode="auto">
            <a:xfrm flipH="1" flipV="1">
              <a:off x="192" y="672"/>
              <a:ext cx="2640" cy="1680"/>
              <a:chOff x="-240" y="2046"/>
              <a:chExt cx="1225" cy="1231"/>
            </a:xfrm>
          </p:grpSpPr>
          <p:sp>
            <p:nvSpPr>
              <p:cNvPr id="14354" name="AutoShape 4"/>
              <p:cNvSpPr>
                <a:spLocks noChangeArrowheads="1"/>
              </p:cNvSpPr>
              <p:nvPr/>
            </p:nvSpPr>
            <p:spPr bwMode="gray">
              <a:xfrm>
                <a:off x="-230" y="2067"/>
                <a:ext cx="1215" cy="1210"/>
              </a:xfrm>
              <a:prstGeom prst="hexagon">
                <a:avLst>
                  <a:gd name="adj" fmla="val 25103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4355" name="AutoShape 5"/>
              <p:cNvSpPr>
                <a:spLocks noChangeArrowheads="1"/>
              </p:cNvSpPr>
              <p:nvPr/>
            </p:nvSpPr>
            <p:spPr bwMode="gray">
              <a:xfrm>
                <a:off x="-240" y="2046"/>
                <a:ext cx="1215" cy="1210"/>
              </a:xfrm>
              <a:prstGeom prst="hexagon">
                <a:avLst>
                  <a:gd name="adj" fmla="val 25103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4356" name="AutoShape 6"/>
              <p:cNvSpPr>
                <a:spLocks noChangeArrowheads="1"/>
              </p:cNvSpPr>
              <p:nvPr/>
            </p:nvSpPr>
            <p:spPr bwMode="gray">
              <a:xfrm>
                <a:off x="-169" y="2119"/>
                <a:ext cx="1068" cy="1064"/>
              </a:xfrm>
              <a:prstGeom prst="hexagon">
                <a:avLst>
                  <a:gd name="adj" fmla="val 25094"/>
                  <a:gd name="vf" fmla="val 115470"/>
                </a:avLst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  <p:sp>
          <p:nvSpPr>
            <p:cNvPr id="14353" name="WordArt 7"/>
            <p:cNvSpPr>
              <a:spLocks noChangeArrowheads="1" noChangeShapeType="1" noTextEdit="1"/>
            </p:cNvSpPr>
            <p:nvPr/>
          </p:nvSpPr>
          <p:spPr bwMode="auto">
            <a:xfrm>
              <a:off x="586" y="1296"/>
              <a:ext cx="1891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/>
                </a:rPr>
                <a:t>4999 &lt; 5000</a:t>
              </a:r>
            </a:p>
          </p:txBody>
        </p:sp>
      </p:grp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3810000" y="3200400"/>
            <a:ext cx="5029200" cy="2667000"/>
            <a:chOff x="1824" y="2448"/>
            <a:chExt cx="2640" cy="1680"/>
          </a:xfrm>
        </p:grpSpPr>
        <p:grpSp>
          <p:nvGrpSpPr>
            <p:cNvPr id="14347" name="Group 10"/>
            <p:cNvGrpSpPr>
              <a:grpSpLocks/>
            </p:cNvGrpSpPr>
            <p:nvPr/>
          </p:nvGrpSpPr>
          <p:grpSpPr bwMode="auto">
            <a:xfrm flipH="1" flipV="1">
              <a:off x="1824" y="2448"/>
              <a:ext cx="2640" cy="1680"/>
              <a:chOff x="-240" y="2046"/>
              <a:chExt cx="1225" cy="1231"/>
            </a:xfrm>
          </p:grpSpPr>
          <p:sp>
            <p:nvSpPr>
              <p:cNvPr id="14349" name="AutoShape 11"/>
              <p:cNvSpPr>
                <a:spLocks noChangeArrowheads="1"/>
              </p:cNvSpPr>
              <p:nvPr/>
            </p:nvSpPr>
            <p:spPr bwMode="gray">
              <a:xfrm>
                <a:off x="-230" y="2067"/>
                <a:ext cx="1215" cy="1210"/>
              </a:xfrm>
              <a:prstGeom prst="hexagon">
                <a:avLst>
                  <a:gd name="adj" fmla="val 25103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4350" name="AutoShape 12"/>
              <p:cNvSpPr>
                <a:spLocks noChangeArrowheads="1"/>
              </p:cNvSpPr>
              <p:nvPr/>
            </p:nvSpPr>
            <p:spPr bwMode="gray">
              <a:xfrm>
                <a:off x="-240" y="2046"/>
                <a:ext cx="1215" cy="1210"/>
              </a:xfrm>
              <a:prstGeom prst="hexagon">
                <a:avLst>
                  <a:gd name="adj" fmla="val 25103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4351" name="AutoShape 13"/>
              <p:cNvSpPr>
                <a:spLocks noChangeArrowheads="1"/>
              </p:cNvSpPr>
              <p:nvPr/>
            </p:nvSpPr>
            <p:spPr bwMode="gray">
              <a:xfrm>
                <a:off x="-169" y="2119"/>
                <a:ext cx="1068" cy="1064"/>
              </a:xfrm>
              <a:prstGeom prst="hexagon">
                <a:avLst>
                  <a:gd name="adj" fmla="val 25094"/>
                  <a:gd name="vf" fmla="val 115470"/>
                </a:avLst>
              </a:prstGeom>
              <a:solidFill>
                <a:srgbClr val="CC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  <p:sp>
          <p:nvSpPr>
            <p:cNvPr id="14348" name="WordArt 14"/>
            <p:cNvSpPr>
              <a:spLocks noChangeArrowheads="1" noChangeShapeType="1" noTextEdit="1"/>
            </p:cNvSpPr>
            <p:nvPr/>
          </p:nvSpPr>
          <p:spPr bwMode="auto">
            <a:xfrm>
              <a:off x="2304" y="3096"/>
              <a:ext cx="1760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/>
                </a:rPr>
                <a:t>4999 … 5000</a:t>
              </a:r>
            </a:p>
          </p:txBody>
        </p:sp>
      </p:grpSp>
      <p:pic>
        <p:nvPicPr>
          <p:cNvPr id="14345" name="Picture 15" descr="birthday_cupcake_5_mc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05500" y="1562100"/>
            <a:ext cx="9525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Smiley Face 26">
            <a:hlinkClick r:id="rId4" action="ppaction://hlinksldjump"/>
          </p:cNvPr>
          <p:cNvSpPr/>
          <p:nvPr/>
        </p:nvSpPr>
        <p:spPr>
          <a:xfrm>
            <a:off x="9372600" y="5791200"/>
            <a:ext cx="914400" cy="838200"/>
          </a:xfrm>
          <a:prstGeom prst="smileyFace">
            <a:avLst/>
          </a:prstGeom>
          <a:solidFill>
            <a:srgbClr val="0000FF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5"/>
          <p:cNvSpPr>
            <a:spLocks noChangeArrowheads="1"/>
          </p:cNvSpPr>
          <p:nvPr/>
        </p:nvSpPr>
        <p:spPr bwMode="auto">
          <a:xfrm>
            <a:off x="-990600" y="212725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3" name="Rectangle 47"/>
          <p:cNvSpPr>
            <a:spLocks noChangeArrowheads="1"/>
          </p:cNvSpPr>
          <p:nvPr/>
        </p:nvSpPr>
        <p:spPr bwMode="auto">
          <a:xfrm>
            <a:off x="-990600" y="212725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4" name="Rectangle 49"/>
          <p:cNvSpPr>
            <a:spLocks noChangeArrowheads="1"/>
          </p:cNvSpPr>
          <p:nvPr/>
        </p:nvSpPr>
        <p:spPr bwMode="auto">
          <a:xfrm>
            <a:off x="-990600" y="212725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5" name="Text Box 17"/>
          <p:cNvSpPr txBox="1">
            <a:spLocks noChangeArrowheads="1"/>
          </p:cNvSpPr>
          <p:nvPr/>
        </p:nvSpPr>
        <p:spPr bwMode="auto">
          <a:xfrm>
            <a:off x="7524750" y="4498976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altLang="en-US" sz="20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6" name="Rectangle 44"/>
          <p:cNvSpPr>
            <a:spLocks noChangeArrowheads="1"/>
          </p:cNvSpPr>
          <p:nvPr/>
        </p:nvSpPr>
        <p:spPr bwMode="auto">
          <a:xfrm>
            <a:off x="4905375" y="5138738"/>
            <a:ext cx="533400" cy="6096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733800" y="2819400"/>
            <a:ext cx="5181600" cy="2667000"/>
            <a:chOff x="192" y="672"/>
            <a:chExt cx="2640" cy="1680"/>
          </a:xfrm>
        </p:grpSpPr>
        <p:grpSp>
          <p:nvGrpSpPr>
            <p:cNvPr id="15376" name="Group 5"/>
            <p:cNvGrpSpPr>
              <a:grpSpLocks/>
            </p:cNvGrpSpPr>
            <p:nvPr/>
          </p:nvGrpSpPr>
          <p:grpSpPr bwMode="auto">
            <a:xfrm flipH="1" flipV="1">
              <a:off x="192" y="672"/>
              <a:ext cx="2640" cy="1680"/>
              <a:chOff x="-240" y="2046"/>
              <a:chExt cx="1225" cy="1231"/>
            </a:xfrm>
          </p:grpSpPr>
          <p:sp>
            <p:nvSpPr>
              <p:cNvPr id="15378" name="AutoShape 6"/>
              <p:cNvSpPr>
                <a:spLocks noChangeArrowheads="1"/>
              </p:cNvSpPr>
              <p:nvPr/>
            </p:nvSpPr>
            <p:spPr bwMode="gray">
              <a:xfrm>
                <a:off x="-230" y="2067"/>
                <a:ext cx="1215" cy="1210"/>
              </a:xfrm>
              <a:prstGeom prst="hexagon">
                <a:avLst>
                  <a:gd name="adj" fmla="val 25103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5379" name="AutoShape 7"/>
              <p:cNvSpPr>
                <a:spLocks noChangeArrowheads="1"/>
              </p:cNvSpPr>
              <p:nvPr/>
            </p:nvSpPr>
            <p:spPr bwMode="gray">
              <a:xfrm>
                <a:off x="-240" y="2046"/>
                <a:ext cx="1215" cy="1210"/>
              </a:xfrm>
              <a:prstGeom prst="hexagon">
                <a:avLst>
                  <a:gd name="adj" fmla="val 25103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5380" name="AutoShape 8"/>
              <p:cNvSpPr>
                <a:spLocks noChangeArrowheads="1"/>
              </p:cNvSpPr>
              <p:nvPr/>
            </p:nvSpPr>
            <p:spPr bwMode="gray">
              <a:xfrm>
                <a:off x="-169" y="2119"/>
                <a:ext cx="1068" cy="1064"/>
              </a:xfrm>
              <a:prstGeom prst="hexagon">
                <a:avLst>
                  <a:gd name="adj" fmla="val 25094"/>
                  <a:gd name="vf" fmla="val 115470"/>
                </a:avLst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  <p:sp>
          <p:nvSpPr>
            <p:cNvPr id="15377" name="WordArt 9"/>
            <p:cNvSpPr>
              <a:spLocks noChangeArrowheads="1" noChangeShapeType="1" noTextEdit="1"/>
            </p:cNvSpPr>
            <p:nvPr/>
          </p:nvSpPr>
          <p:spPr bwMode="auto">
            <a:xfrm>
              <a:off x="541" y="1296"/>
              <a:ext cx="1941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/>
                </a:rPr>
                <a:t> 1phút = 60giây</a:t>
              </a:r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3733800" y="2847976"/>
            <a:ext cx="5257800" cy="2638425"/>
            <a:chOff x="1823" y="2454"/>
            <a:chExt cx="2630" cy="1662"/>
          </a:xfrm>
        </p:grpSpPr>
        <p:grpSp>
          <p:nvGrpSpPr>
            <p:cNvPr id="15371" name="Group 12"/>
            <p:cNvGrpSpPr>
              <a:grpSpLocks/>
            </p:cNvGrpSpPr>
            <p:nvPr/>
          </p:nvGrpSpPr>
          <p:grpSpPr bwMode="auto">
            <a:xfrm flipH="1" flipV="1">
              <a:off x="1823" y="2454"/>
              <a:ext cx="2630" cy="1662"/>
              <a:chOff x="-234" y="2058"/>
              <a:chExt cx="1220" cy="1219"/>
            </a:xfrm>
          </p:grpSpPr>
          <p:sp>
            <p:nvSpPr>
              <p:cNvPr id="15373" name="AutoShape 13"/>
              <p:cNvSpPr>
                <a:spLocks noChangeArrowheads="1"/>
              </p:cNvSpPr>
              <p:nvPr/>
            </p:nvSpPr>
            <p:spPr bwMode="gray">
              <a:xfrm>
                <a:off x="-234" y="2058"/>
                <a:ext cx="1215" cy="1210"/>
              </a:xfrm>
              <a:prstGeom prst="hexagon">
                <a:avLst>
                  <a:gd name="adj" fmla="val 25103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5374" name="AutoShape 14"/>
              <p:cNvSpPr>
                <a:spLocks noChangeArrowheads="1"/>
              </p:cNvSpPr>
              <p:nvPr/>
            </p:nvSpPr>
            <p:spPr bwMode="gray">
              <a:xfrm>
                <a:off x="-229" y="2066"/>
                <a:ext cx="1215" cy="1211"/>
              </a:xfrm>
              <a:prstGeom prst="hexagon">
                <a:avLst>
                  <a:gd name="adj" fmla="val 25101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5375" name="AutoShape 15"/>
              <p:cNvSpPr>
                <a:spLocks noChangeArrowheads="1"/>
              </p:cNvSpPr>
              <p:nvPr/>
            </p:nvSpPr>
            <p:spPr bwMode="gray">
              <a:xfrm>
                <a:off x="-149" y="2143"/>
                <a:ext cx="1068" cy="1064"/>
              </a:xfrm>
              <a:prstGeom prst="hexagon">
                <a:avLst>
                  <a:gd name="adj" fmla="val 25094"/>
                  <a:gd name="vf" fmla="val 115470"/>
                </a:avLst>
              </a:prstGeom>
              <a:solidFill>
                <a:srgbClr val="CC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  <p:sp>
          <p:nvSpPr>
            <p:cNvPr id="15372" name="WordArt 16"/>
            <p:cNvSpPr>
              <a:spLocks noChangeArrowheads="1" noChangeShapeType="1" noTextEdit="1"/>
            </p:cNvSpPr>
            <p:nvPr/>
          </p:nvSpPr>
          <p:spPr bwMode="auto">
            <a:xfrm>
              <a:off x="2204" y="3078"/>
              <a:ext cx="1830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/>
                </a:rPr>
                <a:t>1phút … 60giây</a:t>
              </a:r>
            </a:p>
          </p:txBody>
        </p:sp>
      </p:grpSp>
      <p:pic>
        <p:nvPicPr>
          <p:cNvPr id="15369" name="Picture 17" descr="birthday_cupcake_6_mc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990600"/>
            <a:ext cx="1143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Smiley Face 26">
            <a:hlinkClick r:id="rId4" action="ppaction://hlinksldjump"/>
          </p:cNvPr>
          <p:cNvSpPr/>
          <p:nvPr/>
        </p:nvSpPr>
        <p:spPr>
          <a:xfrm>
            <a:off x="9372600" y="5791200"/>
            <a:ext cx="914400" cy="838200"/>
          </a:xfrm>
          <a:prstGeom prst="smileyFace">
            <a:avLst/>
          </a:prstGeom>
          <a:solidFill>
            <a:srgbClr val="0000FF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WordArt 8"/>
          <p:cNvSpPr>
            <a:spLocks noChangeArrowheads="1" noChangeShapeType="1" noTextEdit="1"/>
          </p:cNvSpPr>
          <p:nvPr/>
        </p:nvSpPr>
        <p:spPr bwMode="auto">
          <a:xfrm>
            <a:off x="2209800" y="1493520"/>
            <a:ext cx="7772400" cy="3200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hevron">
              <a:avLst>
                <a:gd name="adj" fmla="val 25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kern="1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/>
                <a:cs typeface="Times New Roman"/>
              </a:rPr>
              <a:t>Chào</a:t>
            </a:r>
            <a:r>
              <a:rPr lang="en-US" sz="2800" b="1" kern="1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800" b="1" kern="1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/>
                <a:cs typeface="Times New Roman"/>
              </a:rPr>
              <a:t>thầy</a:t>
            </a:r>
            <a:r>
              <a:rPr lang="en-US" sz="2800" b="1" kern="1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800" b="1" kern="1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/>
                <a:cs typeface="Times New Roman"/>
              </a:rPr>
              <a:t>cô</a:t>
            </a:r>
            <a:r>
              <a:rPr lang="en-US" sz="2800" b="1" kern="1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800" b="1" kern="1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/>
                <a:cs typeface="Times New Roman"/>
              </a:rPr>
              <a:t>và</a:t>
            </a:r>
            <a:r>
              <a:rPr lang="en-US" sz="2800" b="1" kern="1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800" b="1" kern="1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/>
                <a:cs typeface="Times New Roman"/>
              </a:rPr>
              <a:t>các</a:t>
            </a:r>
            <a:r>
              <a:rPr lang="en-US" sz="2800" b="1" kern="1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800" b="1" kern="1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/>
                <a:cs typeface="Times New Roman"/>
              </a:rPr>
              <a:t>em</a:t>
            </a:r>
            <a:endParaRPr lang="en-US" sz="2800" b="1" kern="1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/>
              <a:cs typeface="Times New Roman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kern="1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/>
                <a:cs typeface="Times New Roman"/>
              </a:rPr>
              <a:t>Hẹn</a:t>
            </a:r>
            <a:r>
              <a:rPr lang="en-US" sz="2800" b="1" kern="1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800" b="1" kern="1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/>
                <a:cs typeface="Times New Roman"/>
              </a:rPr>
              <a:t>gặp</a:t>
            </a:r>
            <a:r>
              <a:rPr lang="en-US" sz="2800" b="1" kern="1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800" b="1" kern="1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/>
                <a:cs typeface="Times New Roman"/>
              </a:rPr>
              <a:t>lại</a:t>
            </a:r>
            <a:r>
              <a:rPr lang="en-US" sz="2800" b="1" kern="1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/>
                <a:cs typeface="Times New Roman"/>
              </a:rPr>
              <a:t> ! </a:t>
            </a:r>
          </a:p>
        </p:txBody>
      </p:sp>
      <p:pic>
        <p:nvPicPr>
          <p:cNvPr id="12" name="Picture 11" descr="http://i807.photobucket.com/albums/yy355/xuanchinh0302/201052_1870887596_ujdpwobk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5217161"/>
            <a:ext cx="5105400" cy="1276351"/>
          </a:xfrm>
          <a:prstGeom prst="rect">
            <a:avLst/>
          </a:prstGeom>
          <a:noFill/>
        </p:spPr>
      </p:pic>
      <p:pic>
        <p:nvPicPr>
          <p:cNvPr id="13" name="Picture 12" descr="http://i807.photobucket.com/albums/yy355/xuanchinh0302/201052_1870887596_ujdpwobk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14800" y="5217161"/>
            <a:ext cx="5105400" cy="127635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repeatCount="indefinite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>
            <a:extLst>
              <a:ext uri="{FF2B5EF4-FFF2-40B4-BE49-F238E27FC236}">
                <a16:creationId xmlns:a16="http://schemas.microsoft.com/office/drawing/2014/main" id="{2F48CDA7-3245-46FC-B524-5D12EA9C8B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814" y="0"/>
            <a:ext cx="12493627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Box 5">
            <a:extLst>
              <a:ext uri="{FF2B5EF4-FFF2-40B4-BE49-F238E27FC236}">
                <a16:creationId xmlns:a16="http://schemas.microsoft.com/office/drawing/2014/main" id="{1CFF8F9A-25E2-4810-8454-88B8FDC70A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9150" y="548931"/>
            <a:ext cx="7997456" cy="107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1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199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P001 4 hàng" panose="020B06030503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1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199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宋体" panose="02010600030101010101" pitchFamily="2" charset="-122"/>
                <a:cs typeface="+mn-cs"/>
              </a:rPr>
              <a:t>Thứ </a:t>
            </a:r>
            <a:r>
              <a:rPr lang="en-US" altLang="en-US" sz="3199" b="1">
                <a:solidFill>
                  <a:srgbClr val="FFFFFF"/>
                </a:solidFill>
                <a:latin typeface="HP001 4 hàng" panose="020B0603050302020204" pitchFamily="34" charset="0"/>
                <a:ea typeface="宋体" panose="02010600030101010101" pitchFamily="2" charset="-122"/>
              </a:rPr>
              <a:t>năm</a:t>
            </a:r>
            <a:r>
              <a:rPr kumimoji="0" lang="en-US" altLang="en-US" sz="3199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宋体" panose="02010600030101010101" pitchFamily="2" charset="-122"/>
                <a:cs typeface="+mn-cs"/>
              </a:rPr>
              <a:t> ngày 27 tháng 1 năm 2022</a:t>
            </a:r>
          </a:p>
        </p:txBody>
      </p:sp>
      <p:sp>
        <p:nvSpPr>
          <p:cNvPr id="4100" name="TextBox 6">
            <a:extLst>
              <a:ext uri="{FF2B5EF4-FFF2-40B4-BE49-F238E27FC236}">
                <a16:creationId xmlns:a16="http://schemas.microsoft.com/office/drawing/2014/main" id="{CA1E3D7C-56C1-434F-9EB3-307DD2099F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2990" y="1701802"/>
            <a:ext cx="6932612" cy="584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1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199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宋体" panose="02010600030101010101" pitchFamily="2" charset="-122"/>
                <a:cs typeface="+mn-cs"/>
              </a:rPr>
              <a:t>Toán</a:t>
            </a:r>
            <a:endParaRPr kumimoji="0" lang="en-US" altLang="en-US" sz="3199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P001 4 hàng" panose="020B06030503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101" name="TextBox 7">
            <a:extLst>
              <a:ext uri="{FF2B5EF4-FFF2-40B4-BE49-F238E27FC236}">
                <a16:creationId xmlns:a16="http://schemas.microsoft.com/office/drawing/2014/main" id="{3E3D5DD2-46FB-4E85-AA9C-A682AC8AD7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1320" y="2402999"/>
            <a:ext cx="8134351" cy="584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1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199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宋体" panose="02010600030101010101" pitchFamily="2" charset="-122"/>
                <a:cs typeface="+mn-cs"/>
              </a:rPr>
              <a:t>Luyện tập </a:t>
            </a:r>
            <a:endParaRPr kumimoji="0" lang="en-US" altLang="en-US" sz="3199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P001 4 hàng" panose="020B06030503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extBox 74">
            <a:extLst>
              <a:ext uri="{FF2B5EF4-FFF2-40B4-BE49-F238E27FC236}">
                <a16:creationId xmlns:a16="http://schemas.microsoft.com/office/drawing/2014/main" id="{F3CD107F-0B10-4FF3-8C86-0C50670C9B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0280" y="923857"/>
            <a:ext cx="180848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Bài</a:t>
            </a:r>
            <a:r>
              <a:rPr lang="en-US" alt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1: 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DE1060EA-FB31-487D-9C3D-1F83A9046B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6000" y="1674525"/>
            <a:ext cx="759562" cy="156966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&gt;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&lt;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=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30A448C0-BEEC-4738-A425-354EF25FB7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5268" y="1760122"/>
            <a:ext cx="352653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sz="32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a/  7766     7676 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4102F8F6-7E95-42F2-AC5C-67DA142B9D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0801" y="1792923"/>
            <a:ext cx="92119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…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8B6170D4-1BA1-4E08-98B3-929C5023B3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0286" y="2410608"/>
            <a:ext cx="336031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sz="32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sz="3200" b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8453        8435 </a:t>
            </a:r>
            <a:endParaRPr lang="en-US" altLang="en-US" sz="3200" b="1" dirty="0">
              <a:solidFill>
                <a:srgbClr val="0000FF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D7AE6137-A959-4567-B851-2589C1691B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8914" y="2346960"/>
            <a:ext cx="83077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…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D66DBF7D-2387-48FA-AA70-7E3FC58D0C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7374" y="2995978"/>
            <a:ext cx="31446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sz="3200" b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9102       9120 </a:t>
            </a:r>
            <a:endParaRPr lang="en-US" altLang="en-US" sz="3200" b="1" dirty="0">
              <a:solidFill>
                <a:srgbClr val="0000FF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8B5E8922-5896-4D99-AB2A-5D559E5330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1552" y="3647059"/>
            <a:ext cx="83077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…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4672C094-32F5-489C-B35E-C34378EDE4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0688" y="3651349"/>
            <a:ext cx="34361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sz="3200" b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5005      4905 </a:t>
            </a:r>
            <a:endParaRPr lang="en-US" altLang="en-US" sz="3200" b="1" dirty="0">
              <a:solidFill>
                <a:srgbClr val="0000FF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47193EA5-D247-4C62-892C-B7A354EF6D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2035" y="1816140"/>
            <a:ext cx="4521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sz="32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b/   1000g     1kg 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8D3E9F1B-B56D-4039-BF98-DAC49DA423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4449" y="2875598"/>
            <a:ext cx="82888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…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53C33FB9-1CC2-4B21-8119-0085483469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65730" y="1808919"/>
            <a:ext cx="83077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…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CA0A9CF0-5135-4526-BA21-76628B42AE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0200" y="2484211"/>
            <a:ext cx="397865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sz="32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  950g      1kg 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5905E0CF-5F45-4F2A-AC68-91F3F4C137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3784" y="2506983"/>
            <a:ext cx="82888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…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30386654-EAC9-4134-9D3C-433537F161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3024" y="3167985"/>
            <a:ext cx="397865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sz="32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 1km       1200m 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007DEF1C-C4C0-4CE3-B28B-2275EC042B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04283" y="3139068"/>
            <a:ext cx="83077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…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2DD48FFD-2551-4DE8-B57E-1A2AC76B59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0056" y="3867361"/>
            <a:ext cx="515416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sz="32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   100phút       1giờ30phút 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019A3D3A-5765-4DEC-B39C-BEA93787CF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18227" y="3895740"/>
            <a:ext cx="83077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…  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D2BEB645-102D-4709-8EE7-20A9539A27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9017" y="1790833"/>
            <a:ext cx="64992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&gt;</a:t>
            </a:r>
            <a:endParaRPr lang="en-US" altLang="en-US" sz="3200" b="1" dirty="0">
              <a:solidFill>
                <a:srgbClr val="0000FF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A64C994E-0FF4-4A60-93B6-4AF9415B5B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7158" y="2375608"/>
            <a:ext cx="64803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&gt;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DFDFC033-EF42-469B-92E7-C5E3693111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6083" y="2969321"/>
            <a:ext cx="64992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&lt;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CCAE8827-8B99-444D-B231-E485BE7C66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6567" y="3659359"/>
            <a:ext cx="64992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&gt;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5998E636-1784-4A9A-91AE-0EE17FE9AC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56400" y="4704398"/>
            <a:ext cx="352653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  1000g = 1kg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F2DBD3BA-73CF-472E-A44E-9AD21F0902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17511" y="1831202"/>
            <a:ext cx="64803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=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D0D6FBB1-2E94-46CE-962A-82B4136B92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2600" y="4709160"/>
            <a:ext cx="406908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  1kg  = 1000g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E8262AC1-7154-4228-A017-145D70A84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82110" y="2492338"/>
            <a:ext cx="64992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&lt;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EF811DD0-69D2-4650-BFA2-30F7D3C4E5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17511" y="3091758"/>
            <a:ext cx="64992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&lt;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6FD58E3F-FC4C-4B7A-B9D5-313979B31C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0200" y="4704695"/>
            <a:ext cx="34361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  1km  = 1000m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2E70E219-5F60-424F-8990-74CE10F1A5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6800" y="4719340"/>
            <a:ext cx="515416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  1giờ30phút  = 90phút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7D22955C-4A68-4BF1-BC14-D5D41DBBFC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480" y="3874683"/>
            <a:ext cx="64803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&gt;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zoom dir="in"/>
      </p:transition>
    </mc:Choice>
    <mc:Fallback>
      <p:transition>
        <p:zoom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" presetClass="exit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5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9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8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  <p:bldP spid="77" grpId="0" animBg="1"/>
      <p:bldP spid="78" grpId="0"/>
      <p:bldP spid="79" grpId="0"/>
      <p:bldP spid="79" grpId="1"/>
      <p:bldP spid="80" grpId="0"/>
      <p:bldP spid="81" grpId="0"/>
      <p:bldP spid="81" grpId="1"/>
      <p:bldP spid="82" grpId="0"/>
      <p:bldP spid="83" grpId="0"/>
      <p:bldP spid="83" grpId="1"/>
      <p:bldP spid="84" grpId="0"/>
      <p:bldP spid="85" grpId="0"/>
      <p:bldP spid="86" grpId="0"/>
      <p:bldP spid="86" grpId="1"/>
      <p:bldP spid="87" grpId="0"/>
      <p:bldP spid="87" grpId="1"/>
      <p:bldP spid="88" grpId="0"/>
      <p:bldP spid="89" grpId="0"/>
      <p:bldP spid="89" grpId="1"/>
      <p:bldP spid="90" grpId="0"/>
      <p:bldP spid="91" grpId="0"/>
      <p:bldP spid="91" grpId="1"/>
      <p:bldP spid="92" grpId="0"/>
      <p:bldP spid="93" grpId="0"/>
      <p:bldP spid="93" grpId="1"/>
      <p:bldP spid="94" grpId="0"/>
      <p:bldP spid="95" grpId="0"/>
      <p:bldP spid="96" grpId="0"/>
      <p:bldP spid="97" grpId="0"/>
      <p:bldP spid="98" grpId="0"/>
      <p:bldP spid="98" grpId="1"/>
      <p:bldP spid="98" grpId="2"/>
      <p:bldP spid="99" grpId="0"/>
      <p:bldP spid="113" grpId="0"/>
      <p:bldP spid="113" grpId="1"/>
      <p:bldP spid="114" grpId="0"/>
      <p:bldP spid="115" grpId="0"/>
      <p:bldP spid="116" grpId="0"/>
      <p:bldP spid="116" grpId="1"/>
      <p:bldP spid="117" grpId="0"/>
      <p:bldP spid="117" grpId="1"/>
      <p:bldP spid="1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Oval 51">
            <a:extLst>
              <a:ext uri="{FF2B5EF4-FFF2-40B4-BE49-F238E27FC236}">
                <a16:creationId xmlns:a16="http://schemas.microsoft.com/office/drawing/2014/main" id="{5BDDA1D5-0576-4B9B-98CB-D18F7EC52B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7861" y="4010307"/>
            <a:ext cx="1088915" cy="584775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4802</a:t>
            </a:r>
          </a:p>
        </p:txBody>
      </p:sp>
      <p:sp>
        <p:nvSpPr>
          <p:cNvPr id="56" name="Oval 57">
            <a:extLst>
              <a:ext uri="{FF2B5EF4-FFF2-40B4-BE49-F238E27FC236}">
                <a16:creationId xmlns:a16="http://schemas.microsoft.com/office/drawing/2014/main" id="{AB627090-7A47-4242-9EB0-9C510256B2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2260" y="4060406"/>
            <a:ext cx="1279340" cy="534675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4280</a:t>
            </a:r>
          </a:p>
        </p:txBody>
      </p:sp>
      <p:sp>
        <p:nvSpPr>
          <p:cNvPr id="84" name="Oval 63">
            <a:extLst>
              <a:ext uri="{FF2B5EF4-FFF2-40B4-BE49-F238E27FC236}">
                <a16:creationId xmlns:a16="http://schemas.microsoft.com/office/drawing/2014/main" id="{3EFC74C2-C530-41B8-A1EE-10A1BE4825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88482" y="4036414"/>
            <a:ext cx="1353170" cy="555774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4208</a:t>
            </a:r>
          </a:p>
        </p:txBody>
      </p:sp>
      <p:sp>
        <p:nvSpPr>
          <p:cNvPr id="94" name="Oval 69">
            <a:extLst>
              <a:ext uri="{FF2B5EF4-FFF2-40B4-BE49-F238E27FC236}">
                <a16:creationId xmlns:a16="http://schemas.microsoft.com/office/drawing/2014/main" id="{7ACD2B5B-8F64-4C43-B2DF-6FFE120EEC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5136" y="4036829"/>
            <a:ext cx="1123745" cy="555773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4082</a:t>
            </a:r>
          </a:p>
        </p:txBody>
      </p:sp>
      <p:sp>
        <p:nvSpPr>
          <p:cNvPr id="104" name="Oval 14">
            <a:extLst>
              <a:ext uri="{FF2B5EF4-FFF2-40B4-BE49-F238E27FC236}">
                <a16:creationId xmlns:a16="http://schemas.microsoft.com/office/drawing/2014/main" id="{7F35FBED-0F73-463A-98CA-E6021397CC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7048" y="2271512"/>
            <a:ext cx="1195461" cy="521479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4082</a:t>
            </a:r>
          </a:p>
        </p:txBody>
      </p:sp>
      <p:sp>
        <p:nvSpPr>
          <p:cNvPr id="114" name="Oval 21">
            <a:extLst>
              <a:ext uri="{FF2B5EF4-FFF2-40B4-BE49-F238E27FC236}">
                <a16:creationId xmlns:a16="http://schemas.microsoft.com/office/drawing/2014/main" id="{164E0F08-B558-4AAE-88E5-70E83E6230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9814" y="2290485"/>
            <a:ext cx="1124026" cy="502506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4208</a:t>
            </a:r>
          </a:p>
        </p:txBody>
      </p:sp>
      <p:sp>
        <p:nvSpPr>
          <p:cNvPr id="124" name="Oval 27">
            <a:extLst>
              <a:ext uri="{FF2B5EF4-FFF2-40B4-BE49-F238E27FC236}">
                <a16:creationId xmlns:a16="http://schemas.microsoft.com/office/drawing/2014/main" id="{FD463453-48FA-4F0C-972B-107347BE66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3054" y="2288081"/>
            <a:ext cx="1124026" cy="482614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4280</a:t>
            </a:r>
          </a:p>
        </p:txBody>
      </p:sp>
      <p:sp>
        <p:nvSpPr>
          <p:cNvPr id="134" name="Oval 33">
            <a:extLst>
              <a:ext uri="{FF2B5EF4-FFF2-40B4-BE49-F238E27FC236}">
                <a16:creationId xmlns:a16="http://schemas.microsoft.com/office/drawing/2014/main" id="{8861D491-4753-4756-9A10-6284D2E516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8084" y="2270128"/>
            <a:ext cx="1124026" cy="506151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4802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6B84FD75-4C57-4A15-B9B9-0A247903B4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281" y="695981"/>
            <a:ext cx="173849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Bài</a:t>
            </a:r>
            <a:r>
              <a:rPr lang="en-US" alt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2: 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2FE65238-6014-4EB5-887C-8CF1DF45BB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4828" y="726715"/>
            <a:ext cx="262117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Viết</a:t>
            </a:r>
            <a:r>
              <a:rPr lang="en-US" altLang="en-US" sz="32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các</a:t>
            </a:r>
            <a:r>
              <a:rPr lang="en-US" altLang="en-US" sz="32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số</a:t>
            </a:r>
            <a:r>
              <a:rPr lang="en-US" altLang="en-US" sz="32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C57E0B3C-8496-4CF5-9FFA-F30EADCE65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4857" y="734223"/>
            <a:ext cx="223032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4208;  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07A5609D-DF89-433F-AC8D-1B70C005FF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4626" y="726714"/>
            <a:ext cx="324411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4802;  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DC748A7A-0555-47CF-9874-ED518740B9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4972" y="726713"/>
            <a:ext cx="273722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4280; 4082  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218082D5-689E-4ED8-8284-06E11E16E8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7428" y="1523966"/>
            <a:ext cx="571898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a/ Theo </a:t>
            </a:r>
            <a:r>
              <a:rPr lang="en-US" alt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thứ</a:t>
            </a:r>
            <a:r>
              <a:rPr lang="en-US" alt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tự</a:t>
            </a:r>
            <a:r>
              <a:rPr lang="en-US" alt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từ</a:t>
            </a:r>
            <a:r>
              <a:rPr lang="en-US" alt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bé</a:t>
            </a:r>
            <a:r>
              <a:rPr lang="en-US" alt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đến</a:t>
            </a:r>
            <a:r>
              <a:rPr lang="en-US" alt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lớn</a:t>
            </a:r>
            <a:endParaRPr lang="en-US" altLang="en-US" sz="3200" dirty="0">
              <a:solidFill>
                <a:srgbClr val="0000FF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57953455-A9A2-4C2F-A5A7-F661693184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4285" y="3212641"/>
            <a:ext cx="521008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b/ Theo </a:t>
            </a:r>
            <a:r>
              <a:rPr lang="en-US" alt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thứ</a:t>
            </a:r>
            <a:r>
              <a:rPr lang="en-US" alt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tự</a:t>
            </a:r>
            <a:r>
              <a:rPr lang="en-US" alt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từ</a:t>
            </a:r>
            <a:r>
              <a:rPr lang="en-US" alt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lớn</a:t>
            </a:r>
            <a:r>
              <a:rPr lang="en-US" alt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đến</a:t>
            </a:r>
            <a:r>
              <a:rPr lang="en-US" alt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bé</a:t>
            </a:r>
            <a:endParaRPr lang="en-US" altLang="en-US" sz="3200" dirty="0">
              <a:solidFill>
                <a:srgbClr val="0000FF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>
        <p:zoom dir="in"/>
      </p:transition>
    </mc:Choice>
    <mc:Fallback>
      <p:transition advClick="0">
        <p:zoom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" grpId="0"/>
      <p:bldP spid="137" grpId="0"/>
      <p:bldP spid="138" grpId="0"/>
      <p:bldP spid="139" grpId="0"/>
      <p:bldP spid="140" grpId="0"/>
      <p:bldP spid="141" grpId="0"/>
      <p:bldP spid="14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6">
            <a:extLst>
              <a:ext uri="{FF2B5EF4-FFF2-40B4-BE49-F238E27FC236}">
                <a16:creationId xmlns:a16="http://schemas.microsoft.com/office/drawing/2014/main" id="{F100B4AB-FA1B-4D41-9278-0C6672BA2C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99123" y="946786"/>
            <a:ext cx="5717539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Bài</a:t>
            </a:r>
            <a:r>
              <a:rPr lang="en-US" sz="4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3: </a:t>
            </a:r>
            <a:r>
              <a:rPr lang="en-US" sz="4000" b="1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Viết</a:t>
            </a:r>
            <a:r>
              <a:rPr lang="en-US" sz="4000" b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 </a:t>
            </a:r>
            <a:endParaRPr lang="en-US" sz="4000" b="1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42" name="Rectangle 8">
            <a:extLst>
              <a:ext uri="{FF2B5EF4-FFF2-40B4-BE49-F238E27FC236}">
                <a16:creationId xmlns:a16="http://schemas.microsoft.com/office/drawing/2014/main" id="{11807888-FE75-4D72-A798-902E666C2B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1733" y="2431416"/>
            <a:ext cx="10363200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a)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Số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bé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nhất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có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ba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chữ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số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4000" b="1" dirty="0"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43" name="Rectangle 9">
            <a:extLst>
              <a:ext uri="{FF2B5EF4-FFF2-40B4-BE49-F238E27FC236}">
                <a16:creationId xmlns:a16="http://schemas.microsoft.com/office/drawing/2014/main" id="{A502B4F9-1A23-4015-B2F3-060F6168C1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6334" y="3077529"/>
            <a:ext cx="10541000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b)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Số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lớn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nhất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có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ba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chữ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số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4000" b="1" dirty="0"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45" name="Rectangle 10">
            <a:extLst>
              <a:ext uri="{FF2B5EF4-FFF2-40B4-BE49-F238E27FC236}">
                <a16:creationId xmlns:a16="http://schemas.microsoft.com/office/drawing/2014/main" id="{C42B3335-6462-4825-AFC6-B15C4D0D53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2519" y="3415666"/>
            <a:ext cx="10721341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c)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Số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bé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nhất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có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bốn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chữ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số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46" name="Rectangle 11">
            <a:extLst>
              <a:ext uri="{FF2B5EF4-FFF2-40B4-BE49-F238E27FC236}">
                <a16:creationId xmlns:a16="http://schemas.microsoft.com/office/drawing/2014/main" id="{2E3B9188-046A-4FC2-B82E-2C1A99F263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2521" y="4034791"/>
            <a:ext cx="10797541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d)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Số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lớn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nhất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có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bốn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chữ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số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48" name="Rectangle 12">
            <a:extLst>
              <a:ext uri="{FF2B5EF4-FFF2-40B4-BE49-F238E27FC236}">
                <a16:creationId xmlns:a16="http://schemas.microsoft.com/office/drawing/2014/main" id="{9D2F021F-D748-4561-BD5E-08B0FD9DFD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41920" y="2123440"/>
            <a:ext cx="1828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100</a:t>
            </a:r>
            <a:endParaRPr lang="en-US" sz="4000" b="1" u="sng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49" name="Rectangle 13">
            <a:extLst>
              <a:ext uri="{FF2B5EF4-FFF2-40B4-BE49-F238E27FC236}">
                <a16:creationId xmlns:a16="http://schemas.microsoft.com/office/drawing/2014/main" id="{E714E4FF-A356-415C-876F-459FCF48B6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41920" y="2809240"/>
            <a:ext cx="1828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999</a:t>
            </a:r>
            <a:endParaRPr lang="en-US" sz="4000" b="1" u="sng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51" name="Rectangle 14">
            <a:extLst>
              <a:ext uri="{FF2B5EF4-FFF2-40B4-BE49-F238E27FC236}">
                <a16:creationId xmlns:a16="http://schemas.microsoft.com/office/drawing/2014/main" id="{9FF3DBD0-D447-482D-AD2B-3AE6FCD363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13320" y="3418840"/>
            <a:ext cx="2438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1000</a:t>
            </a:r>
            <a:endParaRPr lang="en-US" sz="4000" b="1" u="sng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52" name="Rectangle 15">
            <a:extLst>
              <a:ext uri="{FF2B5EF4-FFF2-40B4-BE49-F238E27FC236}">
                <a16:creationId xmlns:a16="http://schemas.microsoft.com/office/drawing/2014/main" id="{AEC856B1-F758-4E9F-B091-20E972B8FF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89520" y="4028440"/>
            <a:ext cx="219456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9999</a:t>
            </a:r>
            <a:endParaRPr lang="en-US" sz="4000" b="1" u="sng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>
        <p:zoom dir="in"/>
      </p:transition>
    </mc:Choice>
    <mc:Fallback>
      <p:transition advClick="0">
        <p:zoom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900"/>
                            </p:stCondLst>
                            <p:childTnLst>
                              <p:par>
                                <p:cTn id="18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900"/>
                            </p:stCondLst>
                            <p:childTnLst>
                              <p:par>
                                <p:cTn id="24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900"/>
                            </p:stCondLst>
                            <p:childTnLst>
                              <p:par>
                                <p:cTn id="30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2" grpId="0"/>
      <p:bldP spid="43" grpId="0"/>
      <p:bldP spid="45" grpId="0"/>
      <p:bldP spid="46" grpId="0"/>
      <p:bldP spid="48" grpId="0"/>
      <p:bldP spid="49" grpId="0"/>
      <p:bldP spid="51" grpId="0"/>
      <p:bldP spid="5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WordArt 8">
            <a:extLst>
              <a:ext uri="{FF2B5EF4-FFF2-40B4-BE49-F238E27FC236}">
                <a16:creationId xmlns:a16="http://schemas.microsoft.com/office/drawing/2014/main" id="{6C308BEA-54AB-43C7-AEF6-7A38C0951BB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590800" y="2771776"/>
            <a:ext cx="7010400" cy="18446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hevron">
              <a:avLst>
                <a:gd name="adj" fmla="val 25000"/>
              </a:avLst>
            </a:prstTxWarp>
            <a:scene3d>
              <a:camera prst="legacyPerspectiveBottom"/>
              <a:lightRig rig="legacyFlat3" dir="t"/>
            </a:scene3d>
            <a:sp3d extrusionH="887400" prstMaterial="legacyMatte">
              <a:extrusionClr>
                <a:srgbClr val="66FF33"/>
              </a:extrusion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TRÒ CHƠI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NGỌN NẾN MAY MẮN</a:t>
            </a:r>
          </a:p>
        </p:txBody>
      </p:sp>
      <p:pic>
        <p:nvPicPr>
          <p:cNvPr id="31" name="Picture 4" descr="animal_colombe_1_">
            <a:extLst>
              <a:ext uri="{FF2B5EF4-FFF2-40B4-BE49-F238E27FC236}">
                <a16:creationId xmlns:a16="http://schemas.microsoft.com/office/drawing/2014/main" id="{C304176B-AAFF-4AD4-BCAF-B646D749848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143001"/>
            <a:ext cx="1276350" cy="94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animal_colombe_1_">
            <a:extLst>
              <a:ext uri="{FF2B5EF4-FFF2-40B4-BE49-F238E27FC236}">
                <a16:creationId xmlns:a16="http://schemas.microsoft.com/office/drawing/2014/main" id="{6881AA95-EA4D-4455-97FA-ED164160DE6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050" y="990601"/>
            <a:ext cx="1276350" cy="94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animal_colombe_1_">
            <a:extLst>
              <a:ext uri="{FF2B5EF4-FFF2-40B4-BE49-F238E27FC236}">
                <a16:creationId xmlns:a16="http://schemas.microsoft.com/office/drawing/2014/main" id="{6C65DFF5-9DE6-4774-AA98-173F9E5ADDE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450" y="152401"/>
            <a:ext cx="1276350" cy="94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animal_colombe_1_">
            <a:extLst>
              <a:ext uri="{FF2B5EF4-FFF2-40B4-BE49-F238E27FC236}">
                <a16:creationId xmlns:a16="http://schemas.microsoft.com/office/drawing/2014/main" id="{C1C2D01F-3457-4B64-8F6B-329ED4E82ED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450" y="1114426"/>
            <a:ext cx="1276350" cy="94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 descr="animal_colombe_1_">
            <a:extLst>
              <a:ext uri="{FF2B5EF4-FFF2-40B4-BE49-F238E27FC236}">
                <a16:creationId xmlns:a16="http://schemas.microsoft.com/office/drawing/2014/main" id="{0FF7F62E-3E3C-444B-97C9-393A737DDBE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850" y="228601"/>
            <a:ext cx="1276350" cy="94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>
        <p:zoom dir="in"/>
      </p:transition>
    </mc:Choice>
    <mc:Fallback>
      <p:transition advClick="0">
        <p:zoom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repeatCount="indefinite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0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5"/>
          <p:cNvSpPr>
            <a:spLocks noChangeArrowheads="1"/>
          </p:cNvSpPr>
          <p:nvPr/>
        </p:nvSpPr>
        <p:spPr bwMode="auto">
          <a:xfrm>
            <a:off x="-990600" y="212725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9" name="Rectangle 47"/>
          <p:cNvSpPr>
            <a:spLocks noChangeArrowheads="1"/>
          </p:cNvSpPr>
          <p:nvPr/>
        </p:nvSpPr>
        <p:spPr bwMode="auto">
          <a:xfrm>
            <a:off x="-990600" y="212725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0" name="Rectangle 49"/>
          <p:cNvSpPr>
            <a:spLocks noChangeArrowheads="1"/>
          </p:cNvSpPr>
          <p:nvPr/>
        </p:nvSpPr>
        <p:spPr bwMode="auto">
          <a:xfrm>
            <a:off x="-990600" y="212725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1" name="Text Box 17"/>
          <p:cNvSpPr txBox="1">
            <a:spLocks noChangeArrowheads="1"/>
          </p:cNvSpPr>
          <p:nvPr/>
        </p:nvSpPr>
        <p:spPr bwMode="auto">
          <a:xfrm>
            <a:off x="7598323" y="4014788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altLang="en-US" sz="20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2" name="Rectangle 44"/>
          <p:cNvSpPr>
            <a:spLocks noChangeArrowheads="1"/>
          </p:cNvSpPr>
          <p:nvPr/>
        </p:nvSpPr>
        <p:spPr bwMode="auto">
          <a:xfrm>
            <a:off x="4978948" y="4654550"/>
            <a:ext cx="533400" cy="6096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223" name="AutoShape 46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5483774" y="582613"/>
            <a:ext cx="1863725" cy="1844675"/>
          </a:xfrm>
          <a:prstGeom prst="hexagon">
            <a:avLst>
              <a:gd name="adj" fmla="val 25258"/>
              <a:gd name="vf" fmla="val 115470"/>
            </a:avLst>
          </a:prstGeom>
          <a:solidFill>
            <a:srgbClr val="FFFFFF">
              <a:alpha val="4901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9224" name="Group 2"/>
          <p:cNvGrpSpPr>
            <a:grpSpLocks/>
          </p:cNvGrpSpPr>
          <p:nvPr/>
        </p:nvGrpSpPr>
        <p:grpSpPr bwMode="auto">
          <a:xfrm flipH="1" flipV="1">
            <a:off x="6568036" y="4016375"/>
            <a:ext cx="1943100" cy="1955800"/>
            <a:chOff x="678" y="1432"/>
            <a:chExt cx="1224" cy="1232"/>
          </a:xfrm>
        </p:grpSpPr>
        <p:sp>
          <p:nvSpPr>
            <p:cNvPr id="9264" name="AutoShape 3"/>
            <p:cNvSpPr>
              <a:spLocks noChangeArrowheads="1"/>
            </p:cNvSpPr>
            <p:nvPr/>
          </p:nvSpPr>
          <p:spPr bwMode="gray">
            <a:xfrm>
              <a:off x="688" y="1453"/>
              <a:ext cx="1214" cy="1211"/>
            </a:xfrm>
            <a:prstGeom prst="hexagon">
              <a:avLst>
                <a:gd name="adj" fmla="val 25062"/>
                <a:gd name="vf" fmla="val 115470"/>
              </a:avLst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9265" name="AutoShape 4"/>
            <p:cNvSpPr>
              <a:spLocks noChangeArrowheads="1"/>
            </p:cNvSpPr>
            <p:nvPr/>
          </p:nvSpPr>
          <p:spPr bwMode="gray">
            <a:xfrm>
              <a:off x="678" y="1432"/>
              <a:ext cx="1214" cy="1211"/>
            </a:xfrm>
            <a:prstGeom prst="hexagon">
              <a:avLst>
                <a:gd name="adj" fmla="val 25062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9266" name="AutoShape 5"/>
            <p:cNvSpPr>
              <a:spLocks noChangeArrowheads="1"/>
            </p:cNvSpPr>
            <p:nvPr/>
          </p:nvSpPr>
          <p:spPr bwMode="gray">
            <a:xfrm>
              <a:off x="749" y="1505"/>
              <a:ext cx="1067" cy="1065"/>
            </a:xfrm>
            <a:prstGeom prst="hexagon">
              <a:avLst>
                <a:gd name="adj" fmla="val 25047"/>
                <a:gd name="vf" fmla="val 115470"/>
              </a:avLst>
            </a:prstGeom>
            <a:gradFill rotWithShape="1">
              <a:gsLst>
                <a:gs pos="0">
                  <a:srgbClr val="7262EC"/>
                </a:gs>
                <a:gs pos="100000">
                  <a:srgbClr val="2614AA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9225" name="Group 6"/>
          <p:cNvGrpSpPr>
            <a:grpSpLocks/>
          </p:cNvGrpSpPr>
          <p:nvPr/>
        </p:nvGrpSpPr>
        <p:grpSpPr bwMode="auto">
          <a:xfrm flipH="1" flipV="1">
            <a:off x="5255173" y="4419600"/>
            <a:ext cx="1944688" cy="1954212"/>
            <a:chOff x="-240" y="2046"/>
            <a:chExt cx="1225" cy="1231"/>
          </a:xfrm>
        </p:grpSpPr>
        <p:sp>
          <p:nvSpPr>
            <p:cNvPr id="9261" name="AutoShape 7"/>
            <p:cNvSpPr>
              <a:spLocks noChangeArrowheads="1"/>
            </p:cNvSpPr>
            <p:nvPr/>
          </p:nvSpPr>
          <p:spPr bwMode="gray">
            <a:xfrm>
              <a:off x="-230" y="2067"/>
              <a:ext cx="1215" cy="1210"/>
            </a:xfrm>
            <a:prstGeom prst="hexagon">
              <a:avLst>
                <a:gd name="adj" fmla="val 25103"/>
                <a:gd name="vf" fmla="val 115470"/>
              </a:avLst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9262" name="AutoShape 8"/>
            <p:cNvSpPr>
              <a:spLocks noChangeArrowheads="1"/>
            </p:cNvSpPr>
            <p:nvPr/>
          </p:nvSpPr>
          <p:spPr bwMode="gray">
            <a:xfrm>
              <a:off x="-240" y="2046"/>
              <a:ext cx="1215" cy="1210"/>
            </a:xfrm>
            <a:prstGeom prst="hexagon">
              <a:avLst>
                <a:gd name="adj" fmla="val 25103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9263" name="AutoShape 9"/>
            <p:cNvSpPr>
              <a:spLocks noChangeArrowheads="1"/>
            </p:cNvSpPr>
            <p:nvPr/>
          </p:nvSpPr>
          <p:spPr bwMode="gray">
            <a:xfrm>
              <a:off x="-169" y="2119"/>
              <a:ext cx="1068" cy="1064"/>
            </a:xfrm>
            <a:prstGeom prst="hexagon">
              <a:avLst>
                <a:gd name="adj" fmla="val 25094"/>
                <a:gd name="vf" fmla="val 115470"/>
              </a:avLst>
            </a:prstGeom>
            <a:gradFill rotWithShape="1">
              <a:gsLst>
                <a:gs pos="0">
                  <a:srgbClr val="24B443"/>
                </a:gs>
                <a:gs pos="100000">
                  <a:srgbClr val="115D16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9226" name="Group 10"/>
          <p:cNvGrpSpPr>
            <a:grpSpLocks/>
          </p:cNvGrpSpPr>
          <p:nvPr/>
        </p:nvGrpSpPr>
        <p:grpSpPr bwMode="auto">
          <a:xfrm flipH="1" flipV="1">
            <a:off x="6474373" y="2030412"/>
            <a:ext cx="1944688" cy="1955800"/>
            <a:chOff x="1610" y="2048"/>
            <a:chExt cx="1225" cy="1232"/>
          </a:xfrm>
        </p:grpSpPr>
        <p:sp>
          <p:nvSpPr>
            <p:cNvPr id="9258" name="AutoShape 11"/>
            <p:cNvSpPr>
              <a:spLocks noChangeArrowheads="1"/>
            </p:cNvSpPr>
            <p:nvPr/>
          </p:nvSpPr>
          <p:spPr bwMode="gray">
            <a:xfrm>
              <a:off x="1620" y="2069"/>
              <a:ext cx="1215" cy="1211"/>
            </a:xfrm>
            <a:prstGeom prst="hexagon">
              <a:avLst>
                <a:gd name="adj" fmla="val 25083"/>
                <a:gd name="vf" fmla="val 115470"/>
              </a:avLst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9259" name="AutoShape 12"/>
            <p:cNvSpPr>
              <a:spLocks noChangeArrowheads="1"/>
            </p:cNvSpPr>
            <p:nvPr/>
          </p:nvSpPr>
          <p:spPr bwMode="gray">
            <a:xfrm>
              <a:off x="1610" y="2048"/>
              <a:ext cx="1215" cy="1211"/>
            </a:xfrm>
            <a:prstGeom prst="hexagon">
              <a:avLst>
                <a:gd name="adj" fmla="val 25083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9260" name="AutoShape 13"/>
            <p:cNvSpPr>
              <a:spLocks noChangeArrowheads="1"/>
            </p:cNvSpPr>
            <p:nvPr/>
          </p:nvSpPr>
          <p:spPr bwMode="gray">
            <a:xfrm>
              <a:off x="1681" y="2121"/>
              <a:ext cx="1068" cy="1065"/>
            </a:xfrm>
            <a:prstGeom prst="hexagon">
              <a:avLst>
                <a:gd name="adj" fmla="val 25070"/>
                <a:gd name="vf" fmla="val 115470"/>
              </a:avLst>
            </a:prstGeom>
            <a:gradFill rotWithShape="1">
              <a:gsLst>
                <a:gs pos="0">
                  <a:srgbClr val="6D440E"/>
                </a:gs>
                <a:gs pos="100000">
                  <a:srgbClr val="EC941E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9227" name="Group 14"/>
          <p:cNvGrpSpPr>
            <a:grpSpLocks/>
          </p:cNvGrpSpPr>
          <p:nvPr/>
        </p:nvGrpSpPr>
        <p:grpSpPr bwMode="auto">
          <a:xfrm flipH="1" flipV="1">
            <a:off x="3658148" y="4016375"/>
            <a:ext cx="1944688" cy="1955800"/>
            <a:chOff x="686" y="2656"/>
            <a:chExt cx="1225" cy="1232"/>
          </a:xfrm>
        </p:grpSpPr>
        <p:sp>
          <p:nvSpPr>
            <p:cNvPr id="9255" name="AutoShape 15"/>
            <p:cNvSpPr>
              <a:spLocks noChangeArrowheads="1"/>
            </p:cNvSpPr>
            <p:nvPr/>
          </p:nvSpPr>
          <p:spPr bwMode="gray">
            <a:xfrm>
              <a:off x="696" y="2677"/>
              <a:ext cx="1215" cy="1211"/>
            </a:xfrm>
            <a:prstGeom prst="hexagon">
              <a:avLst>
                <a:gd name="adj" fmla="val 25083"/>
                <a:gd name="vf" fmla="val 115470"/>
              </a:avLst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9256" name="AutoShape 16"/>
            <p:cNvSpPr>
              <a:spLocks noChangeArrowheads="1"/>
            </p:cNvSpPr>
            <p:nvPr/>
          </p:nvSpPr>
          <p:spPr bwMode="gray">
            <a:xfrm>
              <a:off x="686" y="2656"/>
              <a:ext cx="1215" cy="1211"/>
            </a:xfrm>
            <a:prstGeom prst="hexagon">
              <a:avLst>
                <a:gd name="adj" fmla="val 25083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9257" name="AutoShape 17"/>
            <p:cNvSpPr>
              <a:spLocks noChangeArrowheads="1"/>
            </p:cNvSpPr>
            <p:nvPr/>
          </p:nvSpPr>
          <p:spPr bwMode="gray">
            <a:xfrm>
              <a:off x="757" y="2729"/>
              <a:ext cx="1068" cy="1065"/>
            </a:xfrm>
            <a:prstGeom prst="hexagon">
              <a:avLst>
                <a:gd name="adj" fmla="val 25070"/>
                <a:gd name="vf" fmla="val 115470"/>
              </a:avLst>
            </a:prstGeom>
            <a:gradFill rotWithShape="1">
              <a:gsLst>
                <a:gs pos="0">
                  <a:srgbClr val="0066CC"/>
                </a:gs>
                <a:gs pos="100000">
                  <a:srgbClr val="002F5E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9228" name="Group 19"/>
          <p:cNvGrpSpPr>
            <a:grpSpLocks/>
          </p:cNvGrpSpPr>
          <p:nvPr/>
        </p:nvGrpSpPr>
        <p:grpSpPr bwMode="auto">
          <a:xfrm flipH="1" flipV="1">
            <a:off x="3658148" y="2063750"/>
            <a:ext cx="1943100" cy="1955800"/>
            <a:chOff x="2057" y="862"/>
            <a:chExt cx="1549" cy="1351"/>
          </a:xfrm>
        </p:grpSpPr>
        <p:sp>
          <p:nvSpPr>
            <p:cNvPr id="9252" name="AutoShape 20"/>
            <p:cNvSpPr>
              <a:spLocks noChangeArrowheads="1"/>
            </p:cNvSpPr>
            <p:nvPr/>
          </p:nvSpPr>
          <p:spPr bwMode="gray">
            <a:xfrm>
              <a:off x="2070" y="885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9253" name="AutoShape 21"/>
            <p:cNvSpPr>
              <a:spLocks noChangeArrowheads="1"/>
            </p:cNvSpPr>
            <p:nvPr/>
          </p:nvSpPr>
          <p:spPr bwMode="gray">
            <a:xfrm>
              <a:off x="2057" y="862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9254" name="AutoShape 22"/>
            <p:cNvSpPr>
              <a:spLocks noChangeArrowheads="1"/>
            </p:cNvSpPr>
            <p:nvPr/>
          </p:nvSpPr>
          <p:spPr bwMode="gray">
            <a:xfrm>
              <a:off x="2147" y="942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rgbClr val="7262EC"/>
                </a:gs>
                <a:gs pos="100000">
                  <a:srgbClr val="2614AA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9230" name="Group 35"/>
          <p:cNvGrpSpPr>
            <a:grpSpLocks/>
          </p:cNvGrpSpPr>
          <p:nvPr/>
        </p:nvGrpSpPr>
        <p:grpSpPr bwMode="auto">
          <a:xfrm flipH="1" flipV="1">
            <a:off x="5113887" y="1111250"/>
            <a:ext cx="1944687" cy="1955800"/>
            <a:chOff x="3174" y="2656"/>
            <a:chExt cx="1549" cy="1351"/>
          </a:xfrm>
        </p:grpSpPr>
        <p:sp>
          <p:nvSpPr>
            <p:cNvPr id="9246" name="AutoShape 36"/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9247" name="AutoShape 37"/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9248" name="AutoShape 38"/>
            <p:cNvSpPr>
              <a:spLocks noChangeArrowheads="1"/>
            </p:cNvSpPr>
            <p:nvPr/>
          </p:nvSpPr>
          <p:spPr bwMode="gray">
            <a:xfrm>
              <a:off x="3264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rgbClr val="0066CC"/>
                </a:gs>
                <a:gs pos="100000">
                  <a:srgbClr val="002F5E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  <a:latin typeface="Arial" charset="0"/>
              </a:endParaRPr>
            </a:p>
          </p:txBody>
        </p:sp>
      </p:grpSp>
      <p:pic>
        <p:nvPicPr>
          <p:cNvPr id="9231" name="Picture 39" descr="birthday_cupcake_1_mc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6173" y="1497012"/>
            <a:ext cx="9525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2" name="Picture 40" descr="birthday_cupcake_2_mc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82023" y="2382837"/>
            <a:ext cx="9525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3" name="Picture 41" descr="birthday_cupcake_3_mc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55398" y="2238375"/>
            <a:ext cx="9525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4" name="Picture 42" descr="birthday_cupcake_4_mc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77623" y="4349750"/>
            <a:ext cx="9525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5" name="Picture 43" descr="birthday_cupcake_5_mc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182023" y="4273550"/>
            <a:ext cx="9525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36" name="Rectangle 44"/>
          <p:cNvSpPr>
            <a:spLocks noChangeArrowheads="1"/>
          </p:cNvSpPr>
          <p:nvPr/>
        </p:nvSpPr>
        <p:spPr bwMode="auto">
          <a:xfrm>
            <a:off x="4905923" y="4654550"/>
            <a:ext cx="533400" cy="6096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237" name="AutoShape 46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3724824" y="2139951"/>
            <a:ext cx="1863725" cy="1844675"/>
          </a:xfrm>
          <a:prstGeom prst="hexagon">
            <a:avLst>
              <a:gd name="adj" fmla="val 25258"/>
              <a:gd name="vf" fmla="val 115470"/>
            </a:avLst>
          </a:prstGeom>
          <a:solidFill>
            <a:srgbClr val="FFFFFF">
              <a:alpha val="4901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238" name="AutoShape 50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6620424" y="4121151"/>
            <a:ext cx="1863725" cy="1844675"/>
          </a:xfrm>
          <a:prstGeom prst="hexagon">
            <a:avLst>
              <a:gd name="adj" fmla="val 25258"/>
              <a:gd name="vf" fmla="val 115470"/>
            </a:avLst>
          </a:prstGeom>
          <a:solidFill>
            <a:srgbClr val="FFFFFF">
              <a:alpha val="4901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239" name="AutoShape 5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3724824" y="4044951"/>
            <a:ext cx="1863725" cy="1844675"/>
          </a:xfrm>
          <a:prstGeom prst="hexagon">
            <a:avLst>
              <a:gd name="adj" fmla="val 25258"/>
              <a:gd name="vf" fmla="val 115470"/>
            </a:avLst>
          </a:prstGeom>
          <a:solidFill>
            <a:srgbClr val="FFFFFF">
              <a:alpha val="4901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240" name="AutoShape 5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6474374" y="2182813"/>
            <a:ext cx="1863725" cy="1844675"/>
          </a:xfrm>
          <a:prstGeom prst="hexagon">
            <a:avLst>
              <a:gd name="adj" fmla="val 25258"/>
              <a:gd name="vf" fmla="val 115470"/>
            </a:avLst>
          </a:prstGeom>
          <a:solidFill>
            <a:srgbClr val="FFFFFF">
              <a:alpha val="4901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9241" name="Picture 55" descr="birthday_cupcake_6_mc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559973" y="4545012"/>
            <a:ext cx="9525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43" name="AutoShape 57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220249" y="4468813"/>
            <a:ext cx="1863725" cy="1844675"/>
          </a:xfrm>
          <a:prstGeom prst="hexagon">
            <a:avLst>
              <a:gd name="adj" fmla="val 25258"/>
              <a:gd name="vf" fmla="val 115470"/>
            </a:avLst>
          </a:prstGeom>
          <a:solidFill>
            <a:srgbClr val="FFFFFF">
              <a:alpha val="4901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245" name="AutoShape 46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102774" y="1192213"/>
            <a:ext cx="1863725" cy="1844675"/>
          </a:xfrm>
          <a:prstGeom prst="hexagon">
            <a:avLst>
              <a:gd name="adj" fmla="val 25258"/>
              <a:gd name="vf" fmla="val 115470"/>
            </a:avLst>
          </a:prstGeom>
          <a:solidFill>
            <a:srgbClr val="FFFFFF">
              <a:alpha val="4901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5"/>
          <p:cNvSpPr>
            <a:spLocks noChangeArrowheads="1"/>
          </p:cNvSpPr>
          <p:nvPr/>
        </p:nvSpPr>
        <p:spPr bwMode="auto">
          <a:xfrm>
            <a:off x="-990600" y="212725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3" name="Rectangle 47"/>
          <p:cNvSpPr>
            <a:spLocks noChangeArrowheads="1"/>
          </p:cNvSpPr>
          <p:nvPr/>
        </p:nvSpPr>
        <p:spPr bwMode="auto">
          <a:xfrm>
            <a:off x="3246431" y="3516312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4" name="Rectangle 49"/>
          <p:cNvSpPr>
            <a:spLocks noChangeArrowheads="1"/>
          </p:cNvSpPr>
          <p:nvPr/>
        </p:nvSpPr>
        <p:spPr bwMode="auto">
          <a:xfrm>
            <a:off x="-299720" y="1504315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5" name="Text Box 17"/>
          <p:cNvSpPr txBox="1">
            <a:spLocks noChangeArrowheads="1"/>
          </p:cNvSpPr>
          <p:nvPr/>
        </p:nvSpPr>
        <p:spPr bwMode="auto">
          <a:xfrm>
            <a:off x="7524750" y="4498976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altLang="en-US" sz="20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6" name="Rectangle 44"/>
          <p:cNvSpPr>
            <a:spLocks noChangeArrowheads="1"/>
          </p:cNvSpPr>
          <p:nvPr/>
        </p:nvSpPr>
        <p:spPr bwMode="auto">
          <a:xfrm>
            <a:off x="4905375" y="5138738"/>
            <a:ext cx="533400" cy="6096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10247" name="Group 2"/>
          <p:cNvGrpSpPr>
            <a:grpSpLocks/>
          </p:cNvGrpSpPr>
          <p:nvPr/>
        </p:nvGrpSpPr>
        <p:grpSpPr bwMode="auto">
          <a:xfrm>
            <a:off x="3200400" y="2743200"/>
            <a:ext cx="5638800" cy="2667000"/>
            <a:chOff x="0" y="480"/>
            <a:chExt cx="2640" cy="1680"/>
          </a:xfrm>
        </p:grpSpPr>
        <p:grpSp>
          <p:nvGrpSpPr>
            <p:cNvPr id="10256" name="Group 3"/>
            <p:cNvGrpSpPr>
              <a:grpSpLocks/>
            </p:cNvGrpSpPr>
            <p:nvPr/>
          </p:nvGrpSpPr>
          <p:grpSpPr bwMode="auto">
            <a:xfrm flipH="1" flipV="1">
              <a:off x="0" y="480"/>
              <a:ext cx="2640" cy="1680"/>
              <a:chOff x="-240" y="2046"/>
              <a:chExt cx="1225" cy="1231"/>
            </a:xfrm>
          </p:grpSpPr>
          <p:sp>
            <p:nvSpPr>
              <p:cNvPr id="10258" name="AutoShape 4"/>
              <p:cNvSpPr>
                <a:spLocks noChangeArrowheads="1"/>
              </p:cNvSpPr>
              <p:nvPr/>
            </p:nvSpPr>
            <p:spPr bwMode="gray">
              <a:xfrm>
                <a:off x="-230" y="2067"/>
                <a:ext cx="1215" cy="1210"/>
              </a:xfrm>
              <a:prstGeom prst="hexagon">
                <a:avLst>
                  <a:gd name="adj" fmla="val 25103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259" name="AutoShape 5"/>
              <p:cNvSpPr>
                <a:spLocks noChangeArrowheads="1"/>
              </p:cNvSpPr>
              <p:nvPr/>
            </p:nvSpPr>
            <p:spPr bwMode="gray">
              <a:xfrm>
                <a:off x="-240" y="2046"/>
                <a:ext cx="1215" cy="1210"/>
              </a:xfrm>
              <a:prstGeom prst="hexagon">
                <a:avLst>
                  <a:gd name="adj" fmla="val 25103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260" name="AutoShape 6"/>
              <p:cNvSpPr>
                <a:spLocks noChangeArrowheads="1"/>
              </p:cNvSpPr>
              <p:nvPr/>
            </p:nvSpPr>
            <p:spPr bwMode="gray">
              <a:xfrm>
                <a:off x="-169" y="2119"/>
                <a:ext cx="1068" cy="1064"/>
              </a:xfrm>
              <a:prstGeom prst="hexagon">
                <a:avLst>
                  <a:gd name="adj" fmla="val 25094"/>
                  <a:gd name="vf" fmla="val 115470"/>
                </a:avLst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  <p:sp>
          <p:nvSpPr>
            <p:cNvPr id="10257" name="WordArt 7"/>
            <p:cNvSpPr>
              <a:spLocks noChangeArrowheads="1" noChangeShapeType="1" noTextEdit="1"/>
            </p:cNvSpPr>
            <p:nvPr/>
          </p:nvSpPr>
          <p:spPr bwMode="auto">
            <a:xfrm>
              <a:off x="447" y="1152"/>
              <a:ext cx="1868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/>
                </a:rPr>
                <a:t>5769 &lt; 5796</a:t>
              </a:r>
            </a:p>
          </p:txBody>
        </p:sp>
      </p:grp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3200400" y="2743200"/>
            <a:ext cx="5638800" cy="2667000"/>
            <a:chOff x="1632" y="2256"/>
            <a:chExt cx="2640" cy="1680"/>
          </a:xfrm>
        </p:grpSpPr>
        <p:grpSp>
          <p:nvGrpSpPr>
            <p:cNvPr id="10251" name="Group 10"/>
            <p:cNvGrpSpPr>
              <a:grpSpLocks/>
            </p:cNvGrpSpPr>
            <p:nvPr/>
          </p:nvGrpSpPr>
          <p:grpSpPr bwMode="auto">
            <a:xfrm flipH="1" flipV="1">
              <a:off x="1632" y="2256"/>
              <a:ext cx="2640" cy="1680"/>
              <a:chOff x="-240" y="2046"/>
              <a:chExt cx="1225" cy="1231"/>
            </a:xfrm>
          </p:grpSpPr>
          <p:sp>
            <p:nvSpPr>
              <p:cNvPr id="10253" name="AutoShape 11"/>
              <p:cNvSpPr>
                <a:spLocks noChangeArrowheads="1"/>
              </p:cNvSpPr>
              <p:nvPr/>
            </p:nvSpPr>
            <p:spPr bwMode="gray">
              <a:xfrm>
                <a:off x="-230" y="2067"/>
                <a:ext cx="1215" cy="1210"/>
              </a:xfrm>
              <a:prstGeom prst="hexagon">
                <a:avLst>
                  <a:gd name="adj" fmla="val 25103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254" name="AutoShape 12"/>
              <p:cNvSpPr>
                <a:spLocks noChangeArrowheads="1"/>
              </p:cNvSpPr>
              <p:nvPr/>
            </p:nvSpPr>
            <p:spPr bwMode="gray">
              <a:xfrm>
                <a:off x="-240" y="2046"/>
                <a:ext cx="1215" cy="1210"/>
              </a:xfrm>
              <a:prstGeom prst="hexagon">
                <a:avLst>
                  <a:gd name="adj" fmla="val 25103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255" name="AutoShape 13"/>
              <p:cNvSpPr>
                <a:spLocks noChangeArrowheads="1"/>
              </p:cNvSpPr>
              <p:nvPr/>
            </p:nvSpPr>
            <p:spPr bwMode="gray">
              <a:xfrm>
                <a:off x="-169" y="2119"/>
                <a:ext cx="1068" cy="1064"/>
              </a:xfrm>
              <a:prstGeom prst="hexagon">
                <a:avLst>
                  <a:gd name="adj" fmla="val 25094"/>
                  <a:gd name="vf" fmla="val 115470"/>
                </a:avLst>
              </a:prstGeom>
              <a:gradFill rotWithShape="1">
                <a:gsLst>
                  <a:gs pos="0">
                    <a:srgbClr val="24B443"/>
                  </a:gs>
                  <a:gs pos="100000">
                    <a:srgbClr val="115D16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  <p:sp>
          <p:nvSpPr>
            <p:cNvPr id="10252" name="WordArt 14"/>
            <p:cNvSpPr>
              <a:spLocks noChangeArrowheads="1" noChangeShapeType="1" noTextEdit="1"/>
            </p:cNvSpPr>
            <p:nvPr/>
          </p:nvSpPr>
          <p:spPr bwMode="auto">
            <a:xfrm>
              <a:off x="2011" y="2976"/>
              <a:ext cx="1872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6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/>
                </a:rPr>
                <a:t>5769 … 5796</a:t>
              </a:r>
            </a:p>
          </p:txBody>
        </p:sp>
      </p:grpSp>
      <p:pic>
        <p:nvPicPr>
          <p:cNvPr id="10249" name="Picture 15" descr="birthday_cupcake_1_mc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1143000"/>
            <a:ext cx="9525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" name="Smiley Face 68">
            <a:hlinkClick r:id="rId3" action="ppaction://hlinksldjump"/>
          </p:cNvPr>
          <p:cNvSpPr/>
          <p:nvPr/>
        </p:nvSpPr>
        <p:spPr>
          <a:xfrm>
            <a:off x="9372600" y="5791200"/>
            <a:ext cx="914400" cy="838200"/>
          </a:xfrm>
          <a:prstGeom prst="smileyFace">
            <a:avLst/>
          </a:prstGeom>
          <a:solidFill>
            <a:srgbClr val="0000FF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4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4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decel="10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" decel="10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5"/>
          <p:cNvSpPr>
            <a:spLocks noChangeArrowheads="1"/>
          </p:cNvSpPr>
          <p:nvPr/>
        </p:nvSpPr>
        <p:spPr bwMode="auto">
          <a:xfrm>
            <a:off x="-990600" y="212725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7" name="Rectangle 47"/>
          <p:cNvSpPr>
            <a:spLocks noChangeArrowheads="1"/>
          </p:cNvSpPr>
          <p:nvPr/>
        </p:nvSpPr>
        <p:spPr bwMode="auto">
          <a:xfrm>
            <a:off x="-990600" y="212725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8" name="Rectangle 49"/>
          <p:cNvSpPr>
            <a:spLocks noChangeArrowheads="1"/>
          </p:cNvSpPr>
          <p:nvPr/>
        </p:nvSpPr>
        <p:spPr bwMode="auto">
          <a:xfrm>
            <a:off x="-990600" y="212725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9" name="Text Box 17"/>
          <p:cNvSpPr txBox="1">
            <a:spLocks noChangeArrowheads="1"/>
          </p:cNvSpPr>
          <p:nvPr/>
        </p:nvSpPr>
        <p:spPr bwMode="auto">
          <a:xfrm>
            <a:off x="7524750" y="4498976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altLang="en-US" sz="20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70" name="Rectangle 44"/>
          <p:cNvSpPr>
            <a:spLocks noChangeArrowheads="1"/>
          </p:cNvSpPr>
          <p:nvPr/>
        </p:nvSpPr>
        <p:spPr bwMode="auto">
          <a:xfrm>
            <a:off x="4905375" y="5138738"/>
            <a:ext cx="533400" cy="6096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581400" y="2667000"/>
            <a:ext cx="5486400" cy="2667000"/>
            <a:chOff x="96" y="576"/>
            <a:chExt cx="2640" cy="1680"/>
          </a:xfrm>
        </p:grpSpPr>
        <p:grpSp>
          <p:nvGrpSpPr>
            <p:cNvPr id="11280" name="Group 3"/>
            <p:cNvGrpSpPr>
              <a:grpSpLocks/>
            </p:cNvGrpSpPr>
            <p:nvPr/>
          </p:nvGrpSpPr>
          <p:grpSpPr bwMode="auto">
            <a:xfrm flipH="1" flipV="1">
              <a:off x="96" y="576"/>
              <a:ext cx="2640" cy="1680"/>
              <a:chOff x="-240" y="2046"/>
              <a:chExt cx="1225" cy="1231"/>
            </a:xfrm>
          </p:grpSpPr>
          <p:sp>
            <p:nvSpPr>
              <p:cNvPr id="11282" name="AutoShape 4"/>
              <p:cNvSpPr>
                <a:spLocks noChangeArrowheads="1"/>
              </p:cNvSpPr>
              <p:nvPr/>
            </p:nvSpPr>
            <p:spPr bwMode="gray">
              <a:xfrm>
                <a:off x="-230" y="2067"/>
                <a:ext cx="1215" cy="1210"/>
              </a:xfrm>
              <a:prstGeom prst="hexagon">
                <a:avLst>
                  <a:gd name="adj" fmla="val 25103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1283" name="AutoShape 5"/>
              <p:cNvSpPr>
                <a:spLocks noChangeArrowheads="1"/>
              </p:cNvSpPr>
              <p:nvPr/>
            </p:nvSpPr>
            <p:spPr bwMode="gray">
              <a:xfrm>
                <a:off x="-240" y="2046"/>
                <a:ext cx="1215" cy="1210"/>
              </a:xfrm>
              <a:prstGeom prst="hexagon">
                <a:avLst>
                  <a:gd name="adj" fmla="val 25103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1284" name="AutoShape 6"/>
              <p:cNvSpPr>
                <a:spLocks noChangeArrowheads="1"/>
              </p:cNvSpPr>
              <p:nvPr/>
            </p:nvSpPr>
            <p:spPr bwMode="gray">
              <a:xfrm>
                <a:off x="-169" y="2119"/>
                <a:ext cx="1068" cy="1064"/>
              </a:xfrm>
              <a:prstGeom prst="hexagon">
                <a:avLst>
                  <a:gd name="adj" fmla="val 25094"/>
                  <a:gd name="vf" fmla="val 115470"/>
                </a:avLst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  <p:sp>
          <p:nvSpPr>
            <p:cNvPr id="11281" name="WordArt 7"/>
            <p:cNvSpPr>
              <a:spLocks noChangeArrowheads="1" noChangeShapeType="1" noTextEdit="1"/>
            </p:cNvSpPr>
            <p:nvPr/>
          </p:nvSpPr>
          <p:spPr bwMode="auto">
            <a:xfrm>
              <a:off x="494" y="1200"/>
              <a:ext cx="1917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/>
                </a:rPr>
                <a:t>8792 &gt;8729</a:t>
              </a:r>
            </a:p>
          </p:txBody>
        </p:sp>
      </p:grp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3657600" y="2713038"/>
            <a:ext cx="5410200" cy="2620962"/>
            <a:chOff x="1728" y="2353"/>
            <a:chExt cx="2666" cy="1651"/>
          </a:xfrm>
        </p:grpSpPr>
        <p:grpSp>
          <p:nvGrpSpPr>
            <p:cNvPr id="11275" name="Group 10"/>
            <p:cNvGrpSpPr>
              <a:grpSpLocks/>
            </p:cNvGrpSpPr>
            <p:nvPr/>
          </p:nvGrpSpPr>
          <p:grpSpPr bwMode="auto">
            <a:xfrm flipH="1" flipV="1">
              <a:off x="1728" y="2353"/>
              <a:ext cx="2666" cy="1651"/>
              <a:chOff x="-252" y="2068"/>
              <a:chExt cx="1237" cy="1210"/>
            </a:xfrm>
          </p:grpSpPr>
          <p:sp>
            <p:nvSpPr>
              <p:cNvPr id="11277" name="AutoShape 11"/>
              <p:cNvSpPr>
                <a:spLocks noChangeArrowheads="1"/>
              </p:cNvSpPr>
              <p:nvPr/>
            </p:nvSpPr>
            <p:spPr bwMode="gray">
              <a:xfrm>
                <a:off x="-252" y="2068"/>
                <a:ext cx="1215" cy="1210"/>
              </a:xfrm>
              <a:prstGeom prst="hexagon">
                <a:avLst>
                  <a:gd name="adj" fmla="val 25103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1278" name="AutoShape 12"/>
              <p:cNvSpPr>
                <a:spLocks noChangeArrowheads="1"/>
              </p:cNvSpPr>
              <p:nvPr/>
            </p:nvSpPr>
            <p:spPr bwMode="gray">
              <a:xfrm>
                <a:off x="-230" y="2068"/>
                <a:ext cx="1215" cy="1210"/>
              </a:xfrm>
              <a:prstGeom prst="hexagon">
                <a:avLst>
                  <a:gd name="adj" fmla="val 25103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1279" name="AutoShape 13"/>
              <p:cNvSpPr>
                <a:spLocks noChangeArrowheads="1"/>
              </p:cNvSpPr>
              <p:nvPr/>
            </p:nvSpPr>
            <p:spPr bwMode="gray">
              <a:xfrm>
                <a:off x="-172" y="2143"/>
                <a:ext cx="1068" cy="1064"/>
              </a:xfrm>
              <a:prstGeom prst="hexagon">
                <a:avLst>
                  <a:gd name="adj" fmla="val 25094"/>
                  <a:gd name="vf" fmla="val 115470"/>
                </a:avLst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  <p:sp>
          <p:nvSpPr>
            <p:cNvPr id="11276" name="WordArt 14"/>
            <p:cNvSpPr>
              <a:spLocks noChangeArrowheads="1" noChangeShapeType="1" noTextEdit="1"/>
            </p:cNvSpPr>
            <p:nvPr/>
          </p:nvSpPr>
          <p:spPr bwMode="auto">
            <a:xfrm>
              <a:off x="2103" y="2977"/>
              <a:ext cx="1953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/>
                </a:rPr>
                <a:t>8792 … 8729</a:t>
              </a:r>
            </a:p>
          </p:txBody>
        </p:sp>
      </p:grpSp>
      <p:pic>
        <p:nvPicPr>
          <p:cNvPr id="11273" name="Picture 15" descr="birthday_cupcake_2_mc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0" y="990600"/>
            <a:ext cx="9525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Smiley Face 26">
            <a:hlinkClick r:id="rId4" action="ppaction://hlinksldjump"/>
          </p:cNvPr>
          <p:cNvSpPr/>
          <p:nvPr/>
        </p:nvSpPr>
        <p:spPr>
          <a:xfrm>
            <a:off x="9372600" y="5791200"/>
            <a:ext cx="914400" cy="838200"/>
          </a:xfrm>
          <a:prstGeom prst="smileyFace">
            <a:avLst/>
          </a:prstGeom>
          <a:solidFill>
            <a:srgbClr val="0000FF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4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4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decel="10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" decel="10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257</Words>
  <Application>Microsoft Office PowerPoint</Application>
  <PresentationFormat>Widescreen</PresentationFormat>
  <Paragraphs>84</Paragraphs>
  <Slides>14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14</vt:i4>
      </vt:variant>
    </vt:vector>
  </HeadingPairs>
  <TitlesOfParts>
    <vt:vector size="28" baseType="lpstr">
      <vt:lpstr>Arial</vt:lpstr>
      <vt:lpstr>Arial Black</vt:lpstr>
      <vt:lpstr>Calibri</vt:lpstr>
      <vt:lpstr>Calibri Light</vt:lpstr>
      <vt:lpstr>Cambria</vt:lpstr>
      <vt:lpstr>HP001 4 hàng</vt:lpstr>
      <vt:lpstr>Lato Hairline</vt:lpstr>
      <vt:lpstr>Lato Light</vt:lpstr>
      <vt:lpstr>Lato Regular</vt:lpstr>
      <vt:lpstr>Times New Roman</vt:lpstr>
      <vt:lpstr>Office 主题</vt:lpstr>
      <vt:lpstr>Default Design</vt:lpstr>
      <vt:lpstr>1_Office 主题</vt:lpstr>
      <vt:lpstr>3_Default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</cp:revision>
  <dcterms:created xsi:type="dcterms:W3CDTF">2022-01-23T04:14:37Z</dcterms:created>
  <dcterms:modified xsi:type="dcterms:W3CDTF">2022-01-23T04:43:00Z</dcterms:modified>
</cp:coreProperties>
</file>