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90" r:id="rId3"/>
    <p:sldId id="306" r:id="rId4"/>
    <p:sldId id="308" r:id="rId5"/>
    <p:sldId id="309" r:id="rId6"/>
    <p:sldId id="310" r:id="rId7"/>
    <p:sldId id="311" r:id="rId8"/>
    <p:sldId id="312" r:id="rId9"/>
    <p:sldId id="313" r:id="rId10"/>
    <p:sldId id="320" r:id="rId11"/>
    <p:sldId id="314" r:id="rId12"/>
    <p:sldId id="321" r:id="rId13"/>
    <p:sldId id="322" r:id="rId14"/>
    <p:sldId id="296" r:id="rId15"/>
  </p:sldIdLst>
  <p:sldSz cx="12192000" cy="6858000"/>
  <p:notesSz cx="6858000" cy="9144000"/>
  <p:embeddedFontLst>
    <p:embeddedFont>
      <p:font typeface="Agency FB" panose="020B0503020202020204" pitchFamily="34" charset="0"/>
      <p:regular r:id="rId17"/>
      <p:bold r:id="rId18"/>
    </p:embeddedFon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8ED"/>
    <a:srgbClr val="358F9B"/>
    <a:srgbClr val="8DA58E"/>
    <a:srgbClr val="92B5C2"/>
    <a:srgbClr val="C7B98A"/>
    <a:srgbClr val="78A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0221" autoAdjust="0"/>
  </p:normalViewPr>
  <p:slideViewPr>
    <p:cSldViewPr snapToGrid="0">
      <p:cViewPr varScale="1">
        <p:scale>
          <a:sx n="69" d="100"/>
          <a:sy n="69" d="100"/>
        </p:scale>
        <p:origin x="13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BDC0C-CEFB-49CE-B73D-7D8C46270DF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FA6B3-2B12-4C3D-8BFA-21002E8677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7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216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Bấm vào nàng tiên sẽ hiện ra yêu cầu tập đọc hoặc học thuộc lòng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hình tam giác để đi đến bài tập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84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6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7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09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04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nhà để về trang "Vui cùng nàng tiên hoa" lựa chọn câu hỏi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86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76464"/>
            <a:ext cx="12192000" cy="6681536"/>
          </a:xfrm>
          <a:prstGeom prst="rect">
            <a:avLst/>
          </a:prstGeom>
          <a:gradFill>
            <a:gsLst>
              <a:gs pos="0">
                <a:srgbClr val="F0F8ED">
                  <a:alpha val="0"/>
                </a:srgbClr>
              </a:gs>
              <a:gs pos="100000">
                <a:srgbClr val="F0F8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5713" y="381168"/>
            <a:ext cx="10515600" cy="35677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61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E7A925-7ABA-4BF3-BFE2-69D7DD635517}"/>
              </a:ext>
            </a:extLst>
          </p:cNvPr>
          <p:cNvSpPr/>
          <p:nvPr userDrawn="1"/>
        </p:nvSpPr>
        <p:spPr>
          <a:xfrm>
            <a:off x="11164155" y="0"/>
            <a:ext cx="10278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0F8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C3E898-0C24-415C-A323-30EA5C55B9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9706" y="14536300"/>
            <a:ext cx="1181306" cy="94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7483D-5D17-47FE-BC06-AB633B4BCD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344" y="15349100"/>
            <a:ext cx="1181306" cy="94499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DD1846-6E8F-49E2-9373-9ACC42FA14F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0" y="10087897"/>
            <a:ext cx="1572657" cy="1358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14D12-E549-4391-9D47-E6BBE4CF76B9}"/>
              </a:ext>
            </a:extLst>
          </p:cNvPr>
          <p:cNvSpPr txBox="1"/>
          <p:nvPr userDrawn="1"/>
        </p:nvSpPr>
        <p:spPr>
          <a:xfrm>
            <a:off x="2290880" y="1027661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B91914-6CDE-461D-8566-092F98CBA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9706" y="-7307700"/>
            <a:ext cx="1181306" cy="944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43149C-5664-471E-866D-79D278245A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344" y="-6494900"/>
            <a:ext cx="1181306" cy="944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8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3CBDB1-88DE-46CE-99F1-6E67BE818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2" y="2342214"/>
            <a:ext cx="4361647" cy="4361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F404C-60C3-4E69-9F0A-C79788E24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5" y="2342214"/>
            <a:ext cx="4560751" cy="4560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E74859-F340-429A-AD0D-7E017F742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61" y="-387697"/>
            <a:ext cx="6511092" cy="3072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FBDB9-199A-46A4-8124-38EBC2EA9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75" y="1365596"/>
            <a:ext cx="8510754" cy="56149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921313" y="1004760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3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078042" y="1137786"/>
            <a:ext cx="63517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thành ngữ,</a:t>
            </a:r>
            <a:b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tục ngữ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CE30F-9DA7-4438-950A-442289CF5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90" y="1819450"/>
            <a:ext cx="5516352" cy="55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0266" y="3052344"/>
            <a:ext cx="7145866" cy="40190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3369734" y="3429000"/>
            <a:ext cx="83058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Có chí thì 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Có công mài sắt, có ngày nên kim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Người có chí thì nên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có nền thì vững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2806704" y="3387965"/>
            <a:ext cx="8305800" cy="516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Thất bại là mẹ thành công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Thua keo này, bày keo khác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Chớ thấy sóng cả mà ngã tay chèo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Lửa thử vàng, gian nan thử sức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13465" y="3142943"/>
            <a:ext cx="7145863" cy="40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0764" y="2838924"/>
            <a:ext cx="7145863" cy="40190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2844801" y="3375174"/>
            <a:ext cx="7349066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lo bền ch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câu cua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 ai câu chạch, câu rùa mặc ai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ơi đã quyết thì hành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đan thì lận tròn vành mới thôi.</a:t>
            </a:r>
          </a:p>
        </p:txBody>
      </p:sp>
    </p:spTree>
    <p:extLst>
      <p:ext uri="{BB962C8B-B14F-4D97-AF65-F5344CB8AC3E}">
        <p14:creationId xmlns:p14="http://schemas.microsoft.com/office/powerpoint/2010/main" val="391031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230512" y="2495560"/>
            <a:ext cx="6218288" cy="95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8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 BIỆT!</a:t>
            </a:r>
            <a:endParaRPr lang="zh-CN" altLang="en-US" sz="8000" b="1" dirty="0">
              <a:solidFill>
                <a:schemeClr val="accent1"/>
              </a:solidFill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B0AC6-7712-41CA-AE1C-A707F2198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08" y="2647014"/>
            <a:ext cx="4361647" cy="4361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7ADB1-78ED-4B18-B5C3-2BAA8B22C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5" y="2342214"/>
            <a:ext cx="4560751" cy="4560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40FF2-6F5B-464B-B2DD-3DE588F3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168"/>
            <a:ext cx="10515600" cy="356770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 CÙNG NÀNG TIÊN HOA</a:t>
            </a:r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DECAE088-F2BC-4171-95CC-6DD76529A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34" y="1128258"/>
            <a:ext cx="5041402" cy="504140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D9C57D61-9B51-46A0-9306-0C2990F8B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02" y="3601794"/>
            <a:ext cx="3319500" cy="33195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A11F953B-67AB-48BE-9ADD-4240A3B1EB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68" y="756659"/>
            <a:ext cx="3433800" cy="34338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09958372-47BD-4717-B910-7C7BE37593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2" y="3537584"/>
            <a:ext cx="3226298" cy="3226298"/>
          </a:xfrm>
          <a:prstGeom prst="rect">
            <a:avLst/>
          </a:prstGeom>
        </p:spPr>
      </p:pic>
      <p:pic>
        <p:nvPicPr>
          <p:cNvPr id="33" name="Picture 32">
            <a:hlinkClick r:id="rId11" action="ppaction://hlinksldjump"/>
            <a:extLst>
              <a:ext uri="{FF2B5EF4-FFF2-40B4-BE49-F238E27FC236}">
                <a16:creationId xmlns:a16="http://schemas.microsoft.com/office/drawing/2014/main" id="{789C9B16-E0B3-45D0-B078-C3D36EF2DE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7" y="737938"/>
            <a:ext cx="3518172" cy="3518172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B8DABB5-8238-4860-A8F6-5C1D3E9887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19" y="369206"/>
            <a:ext cx="1861326" cy="1861326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A08CE4EF-3EB4-42CF-94D2-1EA91097DA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43" y="3725159"/>
            <a:ext cx="3284002" cy="3284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79" y="144440"/>
            <a:ext cx="5124268" cy="5124268"/>
          </a:xfrm>
          <a:prstGeom prst="rect">
            <a:avLst/>
          </a:prstGeom>
        </p:spPr>
      </p:pic>
      <p:sp>
        <p:nvSpPr>
          <p:cNvPr id="4" name="文本框 42">
            <a:extLst>
              <a:ext uri="{FF2B5EF4-FFF2-40B4-BE49-F238E27FC236}">
                <a16:creationId xmlns:a16="http://schemas.microsoft.com/office/drawing/2014/main" id="{8130EC9A-D40E-4FC7-9A9A-4ABF28854981}"/>
              </a:ext>
            </a:extLst>
          </p:cNvPr>
          <p:cNvSpPr txBox="1"/>
          <p:nvPr/>
        </p:nvSpPr>
        <p:spPr>
          <a:xfrm>
            <a:off x="2901956" y="703748"/>
            <a:ext cx="4219425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chí thì nên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本框 42">
            <a:extLst>
              <a:ext uri="{FF2B5EF4-FFF2-40B4-BE49-F238E27FC236}">
                <a16:creationId xmlns:a16="http://schemas.microsoft.com/office/drawing/2014/main" id="{3A25E34A-72C9-4102-9C4E-F87A5649628C}"/>
              </a:ext>
            </a:extLst>
          </p:cNvPr>
          <p:cNvSpPr txBox="1"/>
          <p:nvPr/>
        </p:nvSpPr>
        <p:spPr>
          <a:xfrm>
            <a:off x="417364" y="3076500"/>
            <a:ext cx="8726636" cy="330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36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3DE5DE74-2360-40DE-B4CC-A16CAC244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72" y="542333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6" name="文本框 42">
            <a:extLst>
              <a:ext uri="{FF2B5EF4-FFF2-40B4-BE49-F238E27FC236}">
                <a16:creationId xmlns:a16="http://schemas.microsoft.com/office/drawing/2014/main" id="{2CA6D2DE-4F90-42B8-ADB1-201AC8EB6898}"/>
              </a:ext>
            </a:extLst>
          </p:cNvPr>
          <p:cNvSpPr txBox="1"/>
          <p:nvPr/>
        </p:nvSpPr>
        <p:spPr>
          <a:xfrm>
            <a:off x="528718" y="692225"/>
            <a:ext cx="8000908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"Vua tàu thủy" Bạch Thái Bưởi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(S/115)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本框 42">
            <a:extLst>
              <a:ext uri="{FF2B5EF4-FFF2-40B4-BE49-F238E27FC236}">
                <a16:creationId xmlns:a16="http://schemas.microsoft.com/office/drawing/2014/main" id="{4106667A-B2F7-4048-BFBF-F208D30CCABC}"/>
              </a:ext>
            </a:extLst>
          </p:cNvPr>
          <p:cNvSpPr txBox="1"/>
          <p:nvPr/>
        </p:nvSpPr>
        <p:spPr>
          <a:xfrm>
            <a:off x="528718" y="3957863"/>
            <a:ext cx="8000908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hiểu thế nào là "một bậc anh hùng kinh tế"?</a:t>
            </a:r>
          </a:p>
          <a:p>
            <a:pPr>
              <a:lnSpc>
                <a:spcPct val="150000"/>
              </a:lnSpc>
            </a:pPr>
            <a:endParaRPr lang="vi-VN" altLang="zh-CN" sz="40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5D32D2CA-95B0-4083-A24B-F194AB75B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26250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8" name="文本框 42">
            <a:extLst>
              <a:ext uri="{FF2B5EF4-FFF2-40B4-BE49-F238E27FC236}">
                <a16:creationId xmlns:a16="http://schemas.microsoft.com/office/drawing/2014/main" id="{83C9F488-7F53-4FEE-B531-13F458718652}"/>
              </a:ext>
            </a:extLst>
          </p:cNvPr>
          <p:cNvSpPr txBox="1"/>
          <p:nvPr/>
        </p:nvSpPr>
        <p:spPr>
          <a:xfrm>
            <a:off x="2558656" y="1107276"/>
            <a:ext cx="6122189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 trứng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(S/120)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42">
            <a:extLst>
              <a:ext uri="{FF2B5EF4-FFF2-40B4-BE49-F238E27FC236}">
                <a16:creationId xmlns:a16="http://schemas.microsoft.com/office/drawing/2014/main" id="{C484B3BF-CB69-451E-AF07-CA55E78ABF83}"/>
              </a:ext>
            </a:extLst>
          </p:cNvPr>
          <p:cNvSpPr txBox="1"/>
          <p:nvPr/>
        </p:nvSpPr>
        <p:spPr>
          <a:xfrm>
            <a:off x="614604" y="3429000"/>
            <a:ext cx="9196106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Vê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-ki-ô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C66E3BD-B727-4E29-91D1-E319AF13F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95202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65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8" name="文本框 42">
            <a:extLst>
              <a:ext uri="{FF2B5EF4-FFF2-40B4-BE49-F238E27FC236}">
                <a16:creationId xmlns:a16="http://schemas.microsoft.com/office/drawing/2014/main" id="{83C9F488-7F53-4FEE-B531-13F458718652}"/>
              </a:ext>
            </a:extLst>
          </p:cNvPr>
          <p:cNvSpPr txBox="1"/>
          <p:nvPr/>
        </p:nvSpPr>
        <p:spPr>
          <a:xfrm>
            <a:off x="1130482" y="1145376"/>
            <a:ext cx="7356501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diều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(S/104)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42">
            <a:extLst>
              <a:ext uri="{FF2B5EF4-FFF2-40B4-BE49-F238E27FC236}">
                <a16:creationId xmlns:a16="http://schemas.microsoft.com/office/drawing/2014/main" id="{C484B3BF-CB69-451E-AF07-CA55E78ABF83}"/>
              </a:ext>
            </a:extLst>
          </p:cNvPr>
          <p:cNvSpPr txBox="1"/>
          <p:nvPr/>
        </p:nvSpPr>
        <p:spPr>
          <a:xfrm>
            <a:off x="325044" y="3703320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chịu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A7CBAA05-04EC-4EF7-99B0-F2DB25A87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8519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95" y="285750"/>
            <a:ext cx="5124268" cy="5124268"/>
          </a:xfrm>
          <a:prstGeom prst="rect">
            <a:avLst/>
          </a:prstGeom>
        </p:spPr>
      </p:pic>
      <p:sp>
        <p:nvSpPr>
          <p:cNvPr id="6" name="文本框 42">
            <a:extLst>
              <a:ext uri="{FF2B5EF4-FFF2-40B4-BE49-F238E27FC236}">
                <a16:creationId xmlns:a16="http://schemas.microsoft.com/office/drawing/2014/main" id="{DBC54186-D308-4CDB-9E85-A6DEC723EE31}"/>
              </a:ext>
            </a:extLst>
          </p:cNvPr>
          <p:cNvSpPr txBox="1"/>
          <p:nvPr/>
        </p:nvSpPr>
        <p:spPr>
          <a:xfrm>
            <a:off x="414415" y="698650"/>
            <a:ext cx="8146782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tìm đường lên các vì sao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(S/125)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本框 42">
            <a:extLst>
              <a:ext uri="{FF2B5EF4-FFF2-40B4-BE49-F238E27FC236}">
                <a16:creationId xmlns:a16="http://schemas.microsoft.com/office/drawing/2014/main" id="{A4EA6544-8732-4D6A-BCBA-50E36ECD441D}"/>
              </a:ext>
            </a:extLst>
          </p:cNvPr>
          <p:cNvSpPr txBox="1"/>
          <p:nvPr/>
        </p:nvSpPr>
        <p:spPr>
          <a:xfrm>
            <a:off x="752691" y="3848325"/>
            <a:ext cx="8726589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Xi-ôn-cốp-xki kiên trì thực hiện mơ ước của mình như thế nào?</a:t>
            </a:r>
          </a:p>
          <a:p>
            <a:pPr>
              <a:lnSpc>
                <a:spcPct val="150000"/>
              </a:lnSpc>
            </a:pPr>
            <a:endParaRPr lang="vi-VN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73C9B2DF-62A6-485C-B00E-E604BF0BD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52447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95" y="272900"/>
            <a:ext cx="5124268" cy="5124268"/>
          </a:xfrm>
          <a:prstGeom prst="rect">
            <a:avLst/>
          </a:prstGeom>
        </p:spPr>
      </p:pic>
      <p:sp>
        <p:nvSpPr>
          <p:cNvPr id="7" name="文本框 42">
            <a:extLst>
              <a:ext uri="{FF2B5EF4-FFF2-40B4-BE49-F238E27FC236}">
                <a16:creationId xmlns:a16="http://schemas.microsoft.com/office/drawing/2014/main" id="{A4EA6544-8732-4D6A-BCBA-50E36ECD441D}"/>
              </a:ext>
            </a:extLst>
          </p:cNvPr>
          <p:cNvSpPr txBox="1"/>
          <p:nvPr/>
        </p:nvSpPr>
        <p:spPr>
          <a:xfrm>
            <a:off x="1118451" y="3772125"/>
            <a:ext cx="6775869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việc gì xảy ra đã làm Cao Bá Quát phải ân hận?</a:t>
            </a:r>
          </a:p>
          <a:p>
            <a:pPr>
              <a:lnSpc>
                <a:spcPct val="150000"/>
              </a:lnSpc>
            </a:pPr>
            <a:endParaRPr lang="vi-VN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42">
            <a:extLst>
              <a:ext uri="{FF2B5EF4-FFF2-40B4-BE49-F238E27FC236}">
                <a16:creationId xmlns:a16="http://schemas.microsoft.com/office/drawing/2014/main" id="{563CAC2D-F9C4-47F6-81BC-2DE79F0D4781}"/>
              </a:ext>
            </a:extLst>
          </p:cNvPr>
          <p:cNvSpPr txBox="1"/>
          <p:nvPr/>
        </p:nvSpPr>
        <p:spPr>
          <a:xfrm>
            <a:off x="1582006" y="867798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hay chữ tốt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(S/129)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4B836B7-DDD1-46B6-937B-6F8F0681E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29487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701179" y="1137786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2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078042" y="1137786"/>
            <a:ext cx="63517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câu nhận xét về nhân vật em đã học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CE30F-9DA7-4438-950A-442289CF5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1" y="2297249"/>
            <a:ext cx="4560751" cy="45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95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77">
      <a:dk1>
        <a:sysClr val="windowText" lastClr="000000"/>
      </a:dk1>
      <a:lt1>
        <a:sysClr val="window" lastClr="FFFFFF"/>
      </a:lt1>
      <a:dk2>
        <a:srgbClr val="78AF74"/>
      </a:dk2>
      <a:lt2>
        <a:srgbClr val="E7E6E6"/>
      </a:lt2>
      <a:accent1>
        <a:srgbClr val="92B5C2"/>
      </a:accent1>
      <a:accent2>
        <a:srgbClr val="78AF74"/>
      </a:accent2>
      <a:accent3>
        <a:srgbClr val="92B5C2"/>
      </a:accent3>
      <a:accent4>
        <a:srgbClr val="78AF74"/>
      </a:accent4>
      <a:accent5>
        <a:srgbClr val="92B5C2"/>
      </a:accent5>
      <a:accent6>
        <a:srgbClr val="78AF7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394</TotalTime>
  <Words>626</Words>
  <Application>Microsoft Office PowerPoint</Application>
  <PresentationFormat>Widescreen</PresentationFormat>
  <Paragraphs>66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Agency FB</vt:lpstr>
      <vt:lpstr>Tahoma</vt:lpstr>
      <vt:lpstr>Calibri</vt:lpstr>
      <vt:lpstr>Arial Black</vt:lpstr>
      <vt:lpstr>Arial</vt:lpstr>
      <vt:lpstr>Times New Roman</vt:lpstr>
      <vt:lpstr>Office 主题</vt:lpstr>
      <vt:lpstr>PowerPoint Presentation</vt:lpstr>
      <vt:lpstr>VUI CÙNG NÀNG TIÊN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Hiệu Phạm Huy</cp:lastModifiedBy>
  <cp:revision>43</cp:revision>
  <dcterms:created xsi:type="dcterms:W3CDTF">2015-05-05T08:02:00Z</dcterms:created>
  <dcterms:modified xsi:type="dcterms:W3CDTF">2022-01-10T03:20:53Z</dcterms:modified>
  <cp:category>U</cp:category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