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26"/>
  </p:notesMasterIdLst>
  <p:sldIdLst>
    <p:sldId id="256" r:id="rId2"/>
    <p:sldId id="258" r:id="rId3"/>
    <p:sldId id="261" r:id="rId4"/>
    <p:sldId id="314" r:id="rId5"/>
    <p:sldId id="315" r:id="rId6"/>
    <p:sldId id="316" r:id="rId7"/>
    <p:sldId id="317" r:id="rId8"/>
    <p:sldId id="318" r:id="rId9"/>
    <p:sldId id="319" r:id="rId10"/>
    <p:sldId id="320" r:id="rId11"/>
    <p:sldId id="321" r:id="rId12"/>
    <p:sldId id="322" r:id="rId13"/>
    <p:sldId id="323" r:id="rId14"/>
    <p:sldId id="324" r:id="rId15"/>
    <p:sldId id="325" r:id="rId16"/>
    <p:sldId id="326" r:id="rId17"/>
    <p:sldId id="327" r:id="rId18"/>
    <p:sldId id="328" r:id="rId19"/>
    <p:sldId id="330" r:id="rId20"/>
    <p:sldId id="331" r:id="rId21"/>
    <p:sldId id="332" r:id="rId22"/>
    <p:sldId id="333" r:id="rId23"/>
    <p:sldId id="334" r:id="rId24"/>
    <p:sldId id="335" r:id="rId25"/>
  </p:sldIdLst>
  <p:sldSz cx="9144000" cy="5143500" type="screen16x9"/>
  <p:notesSz cx="6858000" cy="9144000"/>
  <p:embeddedFontLst>
    <p:embeddedFont>
      <p:font typeface="Coiny" panose="020B0604020202020204" charset="0"/>
      <p:regular r:id="rId27"/>
    </p:embeddedFont>
    <p:embeddedFont>
      <p:font typeface="HP001 4 hàng" panose="020B0603050302020204" pitchFamily="34" charset="0"/>
      <p:regular r:id="rId28"/>
      <p:bold r:id="rId29"/>
    </p:embeddedFont>
    <p:embeddedFont>
      <p:font typeface="Manrope" panose="020B0604020202020204" charset="0"/>
      <p:regular r:id="rId30"/>
      <p:bold r:id="rId31"/>
    </p:embeddedFont>
    <p:embeddedFont>
      <p:font typeface="Manrope Medium" panose="020B0604020202020204" charset="0"/>
      <p:regular r:id="rId32"/>
      <p:bold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3B5775B-4C15-4A77-9B74-ED6C6605BBB7}">
  <a:tblStyle styleId="{63B5775B-4C15-4A77-9B74-ED6C6605BBB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366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6149886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1" name="Google Shape;2321;gf8981a8d9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2" name="Google Shape;2322;gf8981a8d9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9" name="Google Shape;2409;g1003eb4e856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0" name="Google Shape;2410;g1003eb4e856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5" name="Google Shape;2485;gf799071c1d_9_10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6" name="Google Shape;2486;gf799071c1d_9_10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232275" y="221325"/>
            <a:ext cx="8620125" cy="4563850"/>
            <a:chOff x="232275" y="221325"/>
            <a:chExt cx="8620125" cy="4563850"/>
          </a:xfrm>
        </p:grpSpPr>
        <p:sp>
          <p:nvSpPr>
            <p:cNvPr id="10" name="Google Shape;10;p2"/>
            <p:cNvSpPr/>
            <p:nvPr/>
          </p:nvSpPr>
          <p:spPr>
            <a:xfrm>
              <a:off x="291600" y="358375"/>
              <a:ext cx="8560800" cy="4426800"/>
            </a:xfrm>
            <a:prstGeom prst="roundRect">
              <a:avLst>
                <a:gd name="adj" fmla="val 4381"/>
              </a:avLst>
            </a:prstGeom>
            <a:solidFill>
              <a:schemeClr val="accent5"/>
            </a:solidFill>
            <a:ln>
              <a:noFill/>
            </a:ln>
            <a:effectLst>
              <a:outerShdw dist="57150" dir="5460000" algn="bl" rotWithShape="0">
                <a:schemeClr val="accent5">
                  <a:alpha val="33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3512725" y="221325"/>
              <a:ext cx="307500" cy="3297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3"/>
            </a:solidFill>
            <a:ln>
              <a:noFill/>
            </a:ln>
            <a:effectLst>
              <a:outerShdw dist="38100" dir="1860000" algn="bl" rotWithShape="0">
                <a:srgbClr val="000000">
                  <a:alpha val="1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7420850" y="221325"/>
              <a:ext cx="307500" cy="3297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dk2"/>
            </a:solidFill>
            <a:ln>
              <a:noFill/>
            </a:ln>
            <a:effectLst>
              <a:outerShdw dist="38100" dir="1860000" algn="bl" rotWithShape="0">
                <a:srgbClr val="000000">
                  <a:alpha val="1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1402225" y="221325"/>
              <a:ext cx="307500" cy="3297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3"/>
            </a:solidFill>
            <a:ln>
              <a:noFill/>
            </a:ln>
            <a:effectLst>
              <a:outerShdw dist="38100" dir="1860000" algn="bl" rotWithShape="0">
                <a:srgbClr val="000000">
                  <a:alpha val="1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105725" y="221325"/>
              <a:ext cx="307500" cy="3297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dk1"/>
            </a:solidFill>
            <a:ln>
              <a:noFill/>
            </a:ln>
            <a:effectLst>
              <a:outerShdw dist="38100" dir="1860000" algn="bl" rotWithShape="0">
                <a:srgbClr val="000000">
                  <a:alpha val="1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2809225" y="221325"/>
              <a:ext cx="307500" cy="3297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2"/>
            </a:solidFill>
            <a:ln>
              <a:noFill/>
            </a:ln>
            <a:effectLst>
              <a:outerShdw dist="38100" dir="1860000" algn="bl" rotWithShape="0">
                <a:srgbClr val="000000">
                  <a:alpha val="1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0400" y="551125"/>
              <a:ext cx="8143200" cy="4041300"/>
            </a:xfrm>
            <a:prstGeom prst="roundRect">
              <a:avLst>
                <a:gd name="adj" fmla="val 2751"/>
              </a:avLst>
            </a:prstGeom>
            <a:solidFill>
              <a:schemeClr val="accent6"/>
            </a:solidFill>
            <a:ln>
              <a:noFill/>
            </a:ln>
            <a:effectLst>
              <a:outerShdw dist="47625" dir="54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" name="Google Shape;17;p2"/>
            <p:cNvGrpSpPr/>
            <p:nvPr/>
          </p:nvGrpSpPr>
          <p:grpSpPr>
            <a:xfrm>
              <a:off x="232275" y="951957"/>
              <a:ext cx="417113" cy="326311"/>
              <a:chOff x="232275" y="833775"/>
              <a:chExt cx="417113" cy="326311"/>
            </a:xfrm>
          </p:grpSpPr>
          <p:sp>
            <p:nvSpPr>
              <p:cNvPr id="18" name="Google Shape;18;p2"/>
              <p:cNvSpPr/>
              <p:nvPr/>
            </p:nvSpPr>
            <p:spPr>
              <a:xfrm>
                <a:off x="534188" y="833775"/>
                <a:ext cx="115200" cy="1152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232275" y="860025"/>
                <a:ext cx="380100" cy="627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dist="28575" dir="2880000" algn="bl" rotWithShape="0">
                  <a:schemeClr val="accent5">
                    <a:alpha val="4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534188" y="1044886"/>
                <a:ext cx="115200" cy="1152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232275" y="1071092"/>
                <a:ext cx="380100" cy="627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dist="28575" dir="2880000" algn="bl" rotWithShape="0">
                  <a:schemeClr val="accent5">
                    <a:alpha val="4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" name="Google Shape;22;p2"/>
            <p:cNvGrpSpPr/>
            <p:nvPr/>
          </p:nvGrpSpPr>
          <p:grpSpPr>
            <a:xfrm>
              <a:off x="232275" y="1923049"/>
              <a:ext cx="417113" cy="326311"/>
              <a:chOff x="232275" y="1875237"/>
              <a:chExt cx="417113" cy="326311"/>
            </a:xfrm>
          </p:grpSpPr>
          <p:sp>
            <p:nvSpPr>
              <p:cNvPr id="23" name="Google Shape;23;p2"/>
              <p:cNvSpPr/>
              <p:nvPr/>
            </p:nvSpPr>
            <p:spPr>
              <a:xfrm>
                <a:off x="534188" y="1875237"/>
                <a:ext cx="115200" cy="1152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232275" y="1901479"/>
                <a:ext cx="380100" cy="627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dist="28575" dir="2880000" algn="bl" rotWithShape="0">
                  <a:schemeClr val="accent5">
                    <a:alpha val="4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534188" y="2086349"/>
                <a:ext cx="115200" cy="1152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232275" y="2112546"/>
                <a:ext cx="380100" cy="627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dist="28575" dir="2880000" algn="bl" rotWithShape="0">
                  <a:schemeClr val="accent5">
                    <a:alpha val="4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" name="Google Shape;27;p2"/>
            <p:cNvGrpSpPr/>
            <p:nvPr/>
          </p:nvGrpSpPr>
          <p:grpSpPr>
            <a:xfrm>
              <a:off x="232275" y="2894140"/>
              <a:ext cx="417113" cy="326311"/>
              <a:chOff x="232275" y="2916700"/>
              <a:chExt cx="417113" cy="326311"/>
            </a:xfrm>
          </p:grpSpPr>
          <p:sp>
            <p:nvSpPr>
              <p:cNvPr id="28" name="Google Shape;28;p2"/>
              <p:cNvSpPr/>
              <p:nvPr/>
            </p:nvSpPr>
            <p:spPr>
              <a:xfrm>
                <a:off x="534188" y="2916700"/>
                <a:ext cx="115200" cy="1152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232275" y="2942934"/>
                <a:ext cx="380100" cy="627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dist="28575" dir="2880000" algn="bl" rotWithShape="0">
                  <a:schemeClr val="accent5">
                    <a:alpha val="4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534188" y="3127811"/>
                <a:ext cx="115200" cy="1152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232275" y="3154000"/>
                <a:ext cx="380100" cy="627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dist="28575" dir="2880000" algn="bl" rotWithShape="0">
                  <a:schemeClr val="accent5">
                    <a:alpha val="4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" name="Google Shape;32;p2"/>
            <p:cNvGrpSpPr/>
            <p:nvPr/>
          </p:nvGrpSpPr>
          <p:grpSpPr>
            <a:xfrm>
              <a:off x="232275" y="3865232"/>
              <a:ext cx="417113" cy="326311"/>
              <a:chOff x="232275" y="3747050"/>
              <a:chExt cx="417113" cy="326311"/>
            </a:xfrm>
          </p:grpSpPr>
          <p:sp>
            <p:nvSpPr>
              <p:cNvPr id="33" name="Google Shape;33;p2"/>
              <p:cNvSpPr/>
              <p:nvPr/>
            </p:nvSpPr>
            <p:spPr>
              <a:xfrm>
                <a:off x="534188" y="3747050"/>
                <a:ext cx="115200" cy="1152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232275" y="3773284"/>
                <a:ext cx="380100" cy="627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dist="28575" dir="2880000" algn="bl" rotWithShape="0">
                  <a:schemeClr val="accent5">
                    <a:alpha val="4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534188" y="3958161"/>
                <a:ext cx="115200" cy="1152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232275" y="3984350"/>
                <a:ext cx="380100" cy="627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dist="28575" dir="2880000" algn="bl" rotWithShape="0">
                  <a:schemeClr val="accent5">
                    <a:alpha val="4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7" name="Google Shape;37;p2"/>
          <p:cNvGrpSpPr/>
          <p:nvPr/>
        </p:nvGrpSpPr>
        <p:grpSpPr>
          <a:xfrm>
            <a:off x="1000879" y="823793"/>
            <a:ext cx="7255324" cy="3565625"/>
            <a:chOff x="1000879" y="823793"/>
            <a:chExt cx="7255324" cy="3565625"/>
          </a:xfrm>
        </p:grpSpPr>
        <p:grpSp>
          <p:nvGrpSpPr>
            <p:cNvPr id="38" name="Google Shape;38;p2"/>
            <p:cNvGrpSpPr/>
            <p:nvPr/>
          </p:nvGrpSpPr>
          <p:grpSpPr>
            <a:xfrm>
              <a:off x="7420860" y="823811"/>
              <a:ext cx="810239" cy="828489"/>
              <a:chOff x="1122422" y="2316061"/>
              <a:chExt cx="810239" cy="828489"/>
            </a:xfrm>
          </p:grpSpPr>
          <p:sp>
            <p:nvSpPr>
              <p:cNvPr id="39" name="Google Shape;39;p2"/>
              <p:cNvSpPr/>
              <p:nvPr/>
            </p:nvSpPr>
            <p:spPr>
              <a:xfrm rot="-3895123">
                <a:off x="1454994" y="2509239"/>
                <a:ext cx="274043" cy="623956"/>
              </a:xfrm>
              <a:custGeom>
                <a:avLst/>
                <a:gdLst/>
                <a:ahLst/>
                <a:cxnLst/>
                <a:rect l="l" t="t" r="r" b="b"/>
                <a:pathLst>
                  <a:path w="2487" h="5663" fill="none" extrusionOk="0">
                    <a:moveTo>
                      <a:pt x="538" y="5662"/>
                    </a:moveTo>
                    <a:cubicBezTo>
                      <a:pt x="538" y="5662"/>
                      <a:pt x="0" y="3907"/>
                      <a:pt x="2487" y="0"/>
                    </a:cubicBez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 rot="-3895123">
                <a:off x="1545315" y="2705731"/>
                <a:ext cx="285833" cy="163729"/>
              </a:xfrm>
              <a:custGeom>
                <a:avLst/>
                <a:gdLst/>
                <a:ahLst/>
                <a:cxnLst/>
                <a:rect l="l" t="t" r="r" b="b"/>
                <a:pathLst>
                  <a:path w="2594" h="1486" extrusionOk="0">
                    <a:moveTo>
                      <a:pt x="1129" y="0"/>
                    </a:moveTo>
                    <a:cubicBezTo>
                      <a:pt x="484" y="0"/>
                      <a:pt x="1" y="1486"/>
                      <a:pt x="1" y="1486"/>
                    </a:cubicBezTo>
                    <a:cubicBezTo>
                      <a:pt x="2593" y="1168"/>
                      <a:pt x="1563" y="234"/>
                      <a:pt x="1563" y="234"/>
                    </a:cubicBezTo>
                    <a:cubicBezTo>
                      <a:pt x="1413" y="68"/>
                      <a:pt x="1267" y="0"/>
                      <a:pt x="11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 rot="-3895123">
                <a:off x="1447720" y="2886982"/>
                <a:ext cx="236358" cy="211438"/>
              </a:xfrm>
              <a:custGeom>
                <a:avLst/>
                <a:gdLst/>
                <a:ahLst/>
                <a:cxnLst/>
                <a:rect l="l" t="t" r="r" b="b"/>
                <a:pathLst>
                  <a:path w="2145" h="1919" extrusionOk="0">
                    <a:moveTo>
                      <a:pt x="1459" y="0"/>
                    </a:moveTo>
                    <a:cubicBezTo>
                      <a:pt x="1269" y="0"/>
                      <a:pt x="1105" y="114"/>
                      <a:pt x="1105" y="114"/>
                    </a:cubicBezTo>
                    <a:cubicBezTo>
                      <a:pt x="0" y="729"/>
                      <a:pt x="1974" y="1919"/>
                      <a:pt x="1974" y="1919"/>
                    </a:cubicBezTo>
                    <a:cubicBezTo>
                      <a:pt x="2145" y="306"/>
                      <a:pt x="1769" y="0"/>
                      <a:pt x="145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 rot="-3895123">
                <a:off x="1392716" y="2572667"/>
                <a:ext cx="276577" cy="141803"/>
              </a:xfrm>
              <a:custGeom>
                <a:avLst/>
                <a:gdLst/>
                <a:ahLst/>
                <a:cxnLst/>
                <a:rect l="l" t="t" r="r" b="b"/>
                <a:pathLst>
                  <a:path w="2510" h="1287" extrusionOk="0">
                    <a:moveTo>
                      <a:pt x="1295" y="1"/>
                    </a:moveTo>
                    <a:cubicBezTo>
                      <a:pt x="678" y="1"/>
                      <a:pt x="0" y="1275"/>
                      <a:pt x="0" y="1275"/>
                    </a:cubicBezTo>
                    <a:cubicBezTo>
                      <a:pt x="154" y="1283"/>
                      <a:pt x="295" y="1287"/>
                      <a:pt x="426" y="1287"/>
                    </a:cubicBezTo>
                    <a:cubicBezTo>
                      <a:pt x="2510" y="1287"/>
                      <a:pt x="1756" y="312"/>
                      <a:pt x="1756" y="312"/>
                    </a:cubicBezTo>
                    <a:cubicBezTo>
                      <a:pt x="1615" y="89"/>
                      <a:pt x="1457" y="1"/>
                      <a:pt x="129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 rot="-3895123">
                <a:off x="1286879" y="2700804"/>
                <a:ext cx="245834" cy="218930"/>
              </a:xfrm>
              <a:custGeom>
                <a:avLst/>
                <a:gdLst/>
                <a:ahLst/>
                <a:cxnLst/>
                <a:rect l="l" t="t" r="r" b="b"/>
                <a:pathLst>
                  <a:path w="2231" h="1987" extrusionOk="0">
                    <a:moveTo>
                      <a:pt x="1472" y="0"/>
                    </a:moveTo>
                    <a:cubicBezTo>
                      <a:pt x="1322" y="0"/>
                      <a:pt x="1195" y="58"/>
                      <a:pt x="1195" y="58"/>
                    </a:cubicBezTo>
                    <a:cubicBezTo>
                      <a:pt x="0" y="471"/>
                      <a:pt x="1737" y="1986"/>
                      <a:pt x="1737" y="1986"/>
                    </a:cubicBezTo>
                    <a:cubicBezTo>
                      <a:pt x="2230" y="271"/>
                      <a:pt x="1796" y="0"/>
                      <a:pt x="147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 rot="-3895123">
                <a:off x="1265931" y="2395717"/>
                <a:ext cx="261261" cy="134201"/>
              </a:xfrm>
              <a:custGeom>
                <a:avLst/>
                <a:gdLst/>
                <a:ahLst/>
                <a:cxnLst/>
                <a:rect l="l" t="t" r="r" b="b"/>
                <a:pathLst>
                  <a:path w="2371" h="1218" extrusionOk="0">
                    <a:moveTo>
                      <a:pt x="1380" y="1"/>
                    </a:moveTo>
                    <a:cubicBezTo>
                      <a:pt x="774" y="1"/>
                      <a:pt x="1" y="1122"/>
                      <a:pt x="1" y="1122"/>
                    </a:cubicBezTo>
                    <a:cubicBezTo>
                      <a:pt x="397" y="1189"/>
                      <a:pt x="716" y="1218"/>
                      <a:pt x="971" y="1218"/>
                    </a:cubicBezTo>
                    <a:cubicBezTo>
                      <a:pt x="2371" y="1218"/>
                      <a:pt x="1854" y="366"/>
                      <a:pt x="1854" y="366"/>
                    </a:cubicBezTo>
                    <a:cubicBezTo>
                      <a:pt x="1728" y="102"/>
                      <a:pt x="1562" y="1"/>
                      <a:pt x="138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 rot="-3895123">
                <a:off x="1149848" y="2484796"/>
                <a:ext cx="252446" cy="221134"/>
              </a:xfrm>
              <a:custGeom>
                <a:avLst/>
                <a:gdLst/>
                <a:ahLst/>
                <a:cxnLst/>
                <a:rect l="l" t="t" r="r" b="b"/>
                <a:pathLst>
                  <a:path w="2291" h="2007" extrusionOk="0">
                    <a:moveTo>
                      <a:pt x="1447" y="1"/>
                    </a:moveTo>
                    <a:cubicBezTo>
                      <a:pt x="1329" y="1"/>
                      <a:pt x="1236" y="31"/>
                      <a:pt x="1237" y="31"/>
                    </a:cubicBezTo>
                    <a:cubicBezTo>
                      <a:pt x="0" y="305"/>
                      <a:pt x="1553" y="2007"/>
                      <a:pt x="1553" y="2007"/>
                    </a:cubicBezTo>
                    <a:cubicBezTo>
                      <a:pt x="2290" y="236"/>
                      <a:pt x="1773" y="1"/>
                      <a:pt x="144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 rot="-3895123">
                <a:off x="1318054" y="2581587"/>
                <a:ext cx="87822" cy="79000"/>
              </a:xfrm>
              <a:custGeom>
                <a:avLst/>
                <a:gdLst/>
                <a:ahLst/>
                <a:cxnLst/>
                <a:rect l="l" t="t" r="r" b="b"/>
                <a:pathLst>
                  <a:path w="797" h="717" extrusionOk="0">
                    <a:moveTo>
                      <a:pt x="392" y="0"/>
                    </a:moveTo>
                    <a:cubicBezTo>
                      <a:pt x="229" y="0"/>
                      <a:pt x="68" y="111"/>
                      <a:pt x="38" y="302"/>
                    </a:cubicBezTo>
                    <a:cubicBezTo>
                      <a:pt x="0" y="536"/>
                      <a:pt x="188" y="716"/>
                      <a:pt x="392" y="716"/>
                    </a:cubicBezTo>
                    <a:cubicBezTo>
                      <a:pt x="462" y="716"/>
                      <a:pt x="534" y="695"/>
                      <a:pt x="600" y="647"/>
                    </a:cubicBezTo>
                    <a:cubicBezTo>
                      <a:pt x="760" y="532"/>
                      <a:pt x="796" y="307"/>
                      <a:pt x="679" y="149"/>
                    </a:cubicBezTo>
                    <a:cubicBezTo>
                      <a:pt x="606" y="47"/>
                      <a:pt x="498" y="0"/>
                      <a:pt x="39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 rot="-3895123">
                <a:off x="1367759" y="2542262"/>
                <a:ext cx="87822" cy="79110"/>
              </a:xfrm>
              <a:custGeom>
                <a:avLst/>
                <a:gdLst/>
                <a:ahLst/>
                <a:cxnLst/>
                <a:rect l="l" t="t" r="r" b="b"/>
                <a:pathLst>
                  <a:path w="797" h="718" extrusionOk="0">
                    <a:moveTo>
                      <a:pt x="393" y="0"/>
                    </a:moveTo>
                    <a:cubicBezTo>
                      <a:pt x="230" y="0"/>
                      <a:pt x="68" y="111"/>
                      <a:pt x="39" y="301"/>
                    </a:cubicBezTo>
                    <a:cubicBezTo>
                      <a:pt x="1" y="536"/>
                      <a:pt x="189" y="717"/>
                      <a:pt x="393" y="717"/>
                    </a:cubicBezTo>
                    <a:cubicBezTo>
                      <a:pt x="463" y="717"/>
                      <a:pt x="535" y="696"/>
                      <a:pt x="601" y="648"/>
                    </a:cubicBezTo>
                    <a:cubicBezTo>
                      <a:pt x="760" y="531"/>
                      <a:pt x="797" y="308"/>
                      <a:pt x="680" y="148"/>
                    </a:cubicBezTo>
                    <a:cubicBezTo>
                      <a:pt x="606" y="47"/>
                      <a:pt x="499" y="0"/>
                      <a:pt x="3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 rot="-3895123">
                <a:off x="1467695" y="2777941"/>
                <a:ext cx="87711" cy="79000"/>
              </a:xfrm>
              <a:custGeom>
                <a:avLst/>
                <a:gdLst/>
                <a:ahLst/>
                <a:cxnLst/>
                <a:rect l="l" t="t" r="r" b="b"/>
                <a:pathLst>
                  <a:path w="796" h="717" extrusionOk="0">
                    <a:moveTo>
                      <a:pt x="393" y="1"/>
                    </a:moveTo>
                    <a:cubicBezTo>
                      <a:pt x="229" y="1"/>
                      <a:pt x="68" y="112"/>
                      <a:pt x="38" y="302"/>
                    </a:cubicBezTo>
                    <a:cubicBezTo>
                      <a:pt x="0" y="536"/>
                      <a:pt x="187" y="716"/>
                      <a:pt x="391" y="716"/>
                    </a:cubicBezTo>
                    <a:cubicBezTo>
                      <a:pt x="461" y="716"/>
                      <a:pt x="534" y="695"/>
                      <a:pt x="600" y="647"/>
                    </a:cubicBezTo>
                    <a:cubicBezTo>
                      <a:pt x="760" y="532"/>
                      <a:pt x="796" y="308"/>
                      <a:pt x="679" y="148"/>
                    </a:cubicBezTo>
                    <a:cubicBezTo>
                      <a:pt x="606" y="47"/>
                      <a:pt x="498" y="1"/>
                      <a:pt x="3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 rot="-3895123">
                <a:off x="1517432" y="2738666"/>
                <a:ext cx="87601" cy="79110"/>
              </a:xfrm>
              <a:custGeom>
                <a:avLst/>
                <a:gdLst/>
                <a:ahLst/>
                <a:cxnLst/>
                <a:rect l="l" t="t" r="r" b="b"/>
                <a:pathLst>
                  <a:path w="795" h="718" extrusionOk="0">
                    <a:moveTo>
                      <a:pt x="393" y="1"/>
                    </a:moveTo>
                    <a:cubicBezTo>
                      <a:pt x="229" y="1"/>
                      <a:pt x="68" y="112"/>
                      <a:pt x="38" y="303"/>
                    </a:cubicBezTo>
                    <a:cubicBezTo>
                      <a:pt x="1" y="536"/>
                      <a:pt x="187" y="717"/>
                      <a:pt x="392" y="717"/>
                    </a:cubicBezTo>
                    <a:cubicBezTo>
                      <a:pt x="462" y="717"/>
                      <a:pt x="534" y="696"/>
                      <a:pt x="600" y="648"/>
                    </a:cubicBezTo>
                    <a:cubicBezTo>
                      <a:pt x="760" y="531"/>
                      <a:pt x="795" y="308"/>
                      <a:pt x="679" y="148"/>
                    </a:cubicBezTo>
                    <a:cubicBezTo>
                      <a:pt x="606" y="47"/>
                      <a:pt x="499" y="1"/>
                      <a:pt x="3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 rot="-3895123">
                <a:off x="1631284" y="2931037"/>
                <a:ext cx="84626" cy="79000"/>
              </a:xfrm>
              <a:custGeom>
                <a:avLst/>
                <a:gdLst/>
                <a:ahLst/>
                <a:cxnLst/>
                <a:rect l="l" t="t" r="r" b="b"/>
                <a:pathLst>
                  <a:path w="768" h="717" extrusionOk="0">
                    <a:moveTo>
                      <a:pt x="372" y="1"/>
                    </a:moveTo>
                    <a:cubicBezTo>
                      <a:pt x="181" y="1"/>
                      <a:pt x="1" y="156"/>
                      <a:pt x="13" y="379"/>
                    </a:cubicBezTo>
                    <a:cubicBezTo>
                      <a:pt x="24" y="585"/>
                      <a:pt x="196" y="716"/>
                      <a:pt x="372" y="716"/>
                    </a:cubicBezTo>
                    <a:cubicBezTo>
                      <a:pt x="466" y="716"/>
                      <a:pt x="561" y="679"/>
                      <a:pt x="635" y="597"/>
                    </a:cubicBezTo>
                    <a:cubicBezTo>
                      <a:pt x="768" y="451"/>
                      <a:pt x="755" y="225"/>
                      <a:pt x="608" y="94"/>
                    </a:cubicBezTo>
                    <a:cubicBezTo>
                      <a:pt x="537" y="29"/>
                      <a:pt x="454" y="1"/>
                      <a:pt x="3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 rot="-3895123">
                <a:off x="1671753" y="2882193"/>
                <a:ext cx="84516" cy="79110"/>
              </a:xfrm>
              <a:custGeom>
                <a:avLst/>
                <a:gdLst/>
                <a:ahLst/>
                <a:cxnLst/>
                <a:rect l="l" t="t" r="r" b="b"/>
                <a:pathLst>
                  <a:path w="767" h="718" extrusionOk="0">
                    <a:moveTo>
                      <a:pt x="371" y="1"/>
                    </a:moveTo>
                    <a:cubicBezTo>
                      <a:pt x="181" y="1"/>
                      <a:pt x="1" y="156"/>
                      <a:pt x="13" y="379"/>
                    </a:cubicBezTo>
                    <a:cubicBezTo>
                      <a:pt x="23" y="586"/>
                      <a:pt x="195" y="717"/>
                      <a:pt x="372" y="717"/>
                    </a:cubicBezTo>
                    <a:cubicBezTo>
                      <a:pt x="466" y="717"/>
                      <a:pt x="562" y="680"/>
                      <a:pt x="635" y="599"/>
                    </a:cubicBezTo>
                    <a:cubicBezTo>
                      <a:pt x="767" y="451"/>
                      <a:pt x="756" y="225"/>
                      <a:pt x="608" y="94"/>
                    </a:cubicBezTo>
                    <a:cubicBezTo>
                      <a:pt x="537" y="30"/>
                      <a:pt x="453" y="1"/>
                      <a:pt x="3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" name="Google Shape;52;p2"/>
            <p:cNvGrpSpPr/>
            <p:nvPr/>
          </p:nvGrpSpPr>
          <p:grpSpPr>
            <a:xfrm>
              <a:off x="7420840" y="3489102"/>
              <a:ext cx="620200" cy="483976"/>
              <a:chOff x="6632777" y="989227"/>
              <a:chExt cx="620200" cy="483976"/>
            </a:xfrm>
          </p:grpSpPr>
          <p:sp>
            <p:nvSpPr>
              <p:cNvPr id="53" name="Google Shape;53;p2"/>
              <p:cNvSpPr/>
              <p:nvPr/>
            </p:nvSpPr>
            <p:spPr>
              <a:xfrm>
                <a:off x="6977481" y="1188332"/>
                <a:ext cx="275497" cy="124631"/>
              </a:xfrm>
              <a:custGeom>
                <a:avLst/>
                <a:gdLst/>
                <a:ahLst/>
                <a:cxnLst/>
                <a:rect l="l" t="t" r="r" b="b"/>
                <a:pathLst>
                  <a:path w="2878" h="1302" extrusionOk="0">
                    <a:moveTo>
                      <a:pt x="1388" y="0"/>
                    </a:moveTo>
                    <a:cubicBezTo>
                      <a:pt x="1195" y="0"/>
                      <a:pt x="983" y="43"/>
                      <a:pt x="749" y="144"/>
                    </a:cubicBezTo>
                    <a:lnTo>
                      <a:pt x="743" y="147"/>
                    </a:lnTo>
                    <a:cubicBezTo>
                      <a:pt x="705" y="166"/>
                      <a:pt x="355" y="136"/>
                      <a:pt x="165" y="463"/>
                    </a:cubicBezTo>
                    <a:cubicBezTo>
                      <a:pt x="139" y="510"/>
                      <a:pt x="0" y="837"/>
                      <a:pt x="142" y="837"/>
                    </a:cubicBezTo>
                    <a:cubicBezTo>
                      <a:pt x="145" y="837"/>
                      <a:pt x="148" y="837"/>
                      <a:pt x="151" y="837"/>
                    </a:cubicBezTo>
                    <a:cubicBezTo>
                      <a:pt x="257" y="828"/>
                      <a:pt x="429" y="818"/>
                      <a:pt x="640" y="818"/>
                    </a:cubicBezTo>
                    <a:cubicBezTo>
                      <a:pt x="1239" y="818"/>
                      <a:pt x="2152" y="896"/>
                      <a:pt x="2753" y="1290"/>
                    </a:cubicBezTo>
                    <a:cubicBezTo>
                      <a:pt x="2766" y="1298"/>
                      <a:pt x="2779" y="1301"/>
                      <a:pt x="2792" y="1301"/>
                    </a:cubicBezTo>
                    <a:cubicBezTo>
                      <a:pt x="2838" y="1301"/>
                      <a:pt x="2877" y="1254"/>
                      <a:pt x="2856" y="1204"/>
                    </a:cubicBezTo>
                    <a:cubicBezTo>
                      <a:pt x="2676" y="798"/>
                      <a:pt x="2219" y="0"/>
                      <a:pt x="138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6967813" y="989227"/>
                <a:ext cx="157085" cy="284200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2969" extrusionOk="0">
                    <a:moveTo>
                      <a:pt x="302" y="1"/>
                    </a:moveTo>
                    <a:cubicBezTo>
                      <a:pt x="259" y="1"/>
                      <a:pt x="219" y="42"/>
                      <a:pt x="235" y="91"/>
                    </a:cubicBezTo>
                    <a:cubicBezTo>
                      <a:pt x="521" y="1019"/>
                      <a:pt x="159" y="2543"/>
                      <a:pt x="13" y="2923"/>
                    </a:cubicBezTo>
                    <a:cubicBezTo>
                      <a:pt x="1" y="2956"/>
                      <a:pt x="7" y="2969"/>
                      <a:pt x="24" y="2969"/>
                    </a:cubicBezTo>
                    <a:cubicBezTo>
                      <a:pt x="83" y="2969"/>
                      <a:pt x="275" y="2817"/>
                      <a:pt x="317" y="2806"/>
                    </a:cubicBezTo>
                    <a:cubicBezTo>
                      <a:pt x="684" y="2714"/>
                      <a:pt x="751" y="2371"/>
                      <a:pt x="781" y="2339"/>
                    </a:cubicBezTo>
                    <a:lnTo>
                      <a:pt x="785" y="2334"/>
                    </a:lnTo>
                    <a:cubicBezTo>
                      <a:pt x="1640" y="1286"/>
                      <a:pt x="766" y="367"/>
                      <a:pt x="347" y="17"/>
                    </a:cubicBezTo>
                    <a:cubicBezTo>
                      <a:pt x="333" y="6"/>
                      <a:pt x="318" y="1"/>
                      <a:pt x="30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6872375" y="1288267"/>
                <a:ext cx="291100" cy="89692"/>
              </a:xfrm>
              <a:custGeom>
                <a:avLst/>
                <a:gdLst/>
                <a:ahLst/>
                <a:cxnLst/>
                <a:rect l="l" t="t" r="r" b="b"/>
                <a:pathLst>
                  <a:path w="3041" h="937" extrusionOk="0">
                    <a:moveTo>
                      <a:pt x="735" y="7"/>
                    </a:moveTo>
                    <a:cubicBezTo>
                      <a:pt x="705" y="13"/>
                      <a:pt x="676" y="24"/>
                      <a:pt x="651" y="38"/>
                    </a:cubicBezTo>
                    <a:lnTo>
                      <a:pt x="57" y="342"/>
                    </a:lnTo>
                    <a:cubicBezTo>
                      <a:pt x="0" y="378"/>
                      <a:pt x="10" y="464"/>
                      <a:pt x="73" y="488"/>
                    </a:cubicBezTo>
                    <a:cubicBezTo>
                      <a:pt x="492" y="648"/>
                      <a:pt x="1200" y="719"/>
                      <a:pt x="1265" y="725"/>
                    </a:cubicBezTo>
                    <a:lnTo>
                      <a:pt x="1276" y="725"/>
                    </a:lnTo>
                    <a:cubicBezTo>
                      <a:pt x="1896" y="771"/>
                      <a:pt x="2561" y="844"/>
                      <a:pt x="2910" y="934"/>
                    </a:cubicBezTo>
                    <a:cubicBezTo>
                      <a:pt x="2917" y="936"/>
                      <a:pt x="2924" y="937"/>
                      <a:pt x="2931" y="937"/>
                    </a:cubicBezTo>
                    <a:cubicBezTo>
                      <a:pt x="2997" y="937"/>
                      <a:pt x="3041" y="855"/>
                      <a:pt x="2993" y="800"/>
                    </a:cubicBezTo>
                    <a:cubicBezTo>
                      <a:pt x="2303" y="0"/>
                      <a:pt x="944" y="8"/>
                      <a:pt x="735" y="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6848540" y="1022730"/>
                <a:ext cx="126644" cy="304015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3176" extrusionOk="0">
                    <a:moveTo>
                      <a:pt x="546" y="0"/>
                    </a:moveTo>
                    <a:cubicBezTo>
                      <a:pt x="521" y="0"/>
                      <a:pt x="496" y="15"/>
                      <a:pt x="488" y="44"/>
                    </a:cubicBezTo>
                    <a:cubicBezTo>
                      <a:pt x="346" y="675"/>
                      <a:pt x="1" y="2367"/>
                      <a:pt x="202" y="3132"/>
                    </a:cubicBezTo>
                    <a:cubicBezTo>
                      <a:pt x="209" y="3159"/>
                      <a:pt x="234" y="3176"/>
                      <a:pt x="260" y="3176"/>
                    </a:cubicBezTo>
                    <a:cubicBezTo>
                      <a:pt x="271" y="3176"/>
                      <a:pt x="283" y="3173"/>
                      <a:pt x="293" y="3165"/>
                    </a:cubicBezTo>
                    <a:lnTo>
                      <a:pt x="567" y="3001"/>
                    </a:lnTo>
                    <a:cubicBezTo>
                      <a:pt x="572" y="2996"/>
                      <a:pt x="987" y="2800"/>
                      <a:pt x="990" y="2795"/>
                    </a:cubicBezTo>
                    <a:cubicBezTo>
                      <a:pt x="1060" y="2700"/>
                      <a:pt x="1322" y="1875"/>
                      <a:pt x="870" y="767"/>
                    </a:cubicBezTo>
                    <a:cubicBezTo>
                      <a:pt x="870" y="767"/>
                      <a:pt x="694" y="329"/>
                      <a:pt x="602" y="39"/>
                    </a:cubicBezTo>
                    <a:cubicBezTo>
                      <a:pt x="592" y="13"/>
                      <a:pt x="569" y="0"/>
                      <a:pt x="54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6750040" y="1367813"/>
                <a:ext cx="291004" cy="105390"/>
              </a:xfrm>
              <a:custGeom>
                <a:avLst/>
                <a:gdLst/>
                <a:ahLst/>
                <a:cxnLst/>
                <a:rect l="l" t="t" r="r" b="b"/>
                <a:pathLst>
                  <a:path w="3040" h="1101" extrusionOk="0">
                    <a:moveTo>
                      <a:pt x="856" y="0"/>
                    </a:moveTo>
                    <a:cubicBezTo>
                      <a:pt x="443" y="0"/>
                      <a:pt x="156" y="107"/>
                      <a:pt x="39" y="162"/>
                    </a:cubicBezTo>
                    <a:cubicBezTo>
                      <a:pt x="9" y="176"/>
                      <a:pt x="1" y="214"/>
                      <a:pt x="23" y="239"/>
                    </a:cubicBezTo>
                    <a:cubicBezTo>
                      <a:pt x="586" y="869"/>
                      <a:pt x="1245" y="1050"/>
                      <a:pt x="1245" y="1050"/>
                    </a:cubicBezTo>
                    <a:cubicBezTo>
                      <a:pt x="1371" y="1085"/>
                      <a:pt x="1504" y="1100"/>
                      <a:pt x="1638" y="1100"/>
                    </a:cubicBezTo>
                    <a:cubicBezTo>
                      <a:pt x="2167" y="1100"/>
                      <a:pt x="2719" y="866"/>
                      <a:pt x="2996" y="728"/>
                    </a:cubicBezTo>
                    <a:cubicBezTo>
                      <a:pt x="3040" y="706"/>
                      <a:pt x="3027" y="640"/>
                      <a:pt x="2978" y="637"/>
                    </a:cubicBezTo>
                    <a:cubicBezTo>
                      <a:pt x="2617" y="594"/>
                      <a:pt x="2169" y="341"/>
                      <a:pt x="2144" y="325"/>
                    </a:cubicBezTo>
                    <a:lnTo>
                      <a:pt x="2141" y="323"/>
                    </a:lnTo>
                    <a:cubicBezTo>
                      <a:pt x="1641" y="76"/>
                      <a:pt x="1204" y="0"/>
                      <a:pt x="85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6692318" y="1076048"/>
                <a:ext cx="147416" cy="311194"/>
              </a:xfrm>
              <a:custGeom>
                <a:avLst/>
                <a:gdLst/>
                <a:ahLst/>
                <a:cxnLst/>
                <a:rect l="l" t="t" r="r" b="b"/>
                <a:pathLst>
                  <a:path w="1540" h="3251" extrusionOk="0">
                    <a:moveTo>
                      <a:pt x="872" y="1"/>
                    </a:moveTo>
                    <a:cubicBezTo>
                      <a:pt x="832" y="1"/>
                      <a:pt x="792" y="23"/>
                      <a:pt x="775" y="69"/>
                    </a:cubicBezTo>
                    <a:cubicBezTo>
                      <a:pt x="540" y="682"/>
                      <a:pt x="1" y="2276"/>
                      <a:pt x="518" y="3148"/>
                    </a:cubicBezTo>
                    <a:cubicBezTo>
                      <a:pt x="566" y="3229"/>
                      <a:pt x="598" y="3251"/>
                      <a:pt x="626" y="3251"/>
                    </a:cubicBezTo>
                    <a:cubicBezTo>
                      <a:pt x="645" y="3251"/>
                      <a:pt x="663" y="3242"/>
                      <a:pt x="683" y="3233"/>
                    </a:cubicBezTo>
                    <a:lnTo>
                      <a:pt x="852" y="3108"/>
                    </a:lnTo>
                    <a:cubicBezTo>
                      <a:pt x="874" y="3100"/>
                      <a:pt x="931" y="3081"/>
                      <a:pt x="943" y="3061"/>
                    </a:cubicBezTo>
                    <a:cubicBezTo>
                      <a:pt x="1049" y="2879"/>
                      <a:pt x="1539" y="1890"/>
                      <a:pt x="1153" y="888"/>
                    </a:cubicBezTo>
                    <a:cubicBezTo>
                      <a:pt x="1151" y="883"/>
                      <a:pt x="1150" y="878"/>
                      <a:pt x="1148" y="872"/>
                    </a:cubicBezTo>
                    <a:cubicBezTo>
                      <a:pt x="1137" y="812"/>
                      <a:pt x="1050" y="373"/>
                      <a:pt x="974" y="80"/>
                    </a:cubicBezTo>
                    <a:cubicBezTo>
                      <a:pt x="961" y="28"/>
                      <a:pt x="917" y="1"/>
                      <a:pt x="87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6632777" y="1121995"/>
                <a:ext cx="512224" cy="345558"/>
              </a:xfrm>
              <a:custGeom>
                <a:avLst/>
                <a:gdLst/>
                <a:ahLst/>
                <a:cxnLst/>
                <a:rect l="l" t="t" r="r" b="b"/>
                <a:pathLst>
                  <a:path w="5351" h="3610" fill="none" extrusionOk="0">
                    <a:moveTo>
                      <a:pt x="5351" y="1"/>
                    </a:moveTo>
                    <a:cubicBezTo>
                      <a:pt x="5351" y="1"/>
                      <a:pt x="3986" y="1498"/>
                      <a:pt x="2832" y="1995"/>
                    </a:cubicBezTo>
                    <a:cubicBezTo>
                      <a:pt x="2832" y="1995"/>
                      <a:pt x="1025" y="2688"/>
                      <a:pt x="1" y="3610"/>
                    </a:cubicBez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0" name="Google Shape;60;p2"/>
            <p:cNvGrpSpPr/>
            <p:nvPr/>
          </p:nvGrpSpPr>
          <p:grpSpPr>
            <a:xfrm rot="-1518744">
              <a:off x="1146199" y="1928015"/>
              <a:ext cx="445328" cy="347514"/>
              <a:chOff x="6632777" y="989227"/>
              <a:chExt cx="620200" cy="483976"/>
            </a:xfrm>
          </p:grpSpPr>
          <p:sp>
            <p:nvSpPr>
              <p:cNvPr id="61" name="Google Shape;61;p2"/>
              <p:cNvSpPr/>
              <p:nvPr/>
            </p:nvSpPr>
            <p:spPr>
              <a:xfrm>
                <a:off x="6977481" y="1188332"/>
                <a:ext cx="275497" cy="124631"/>
              </a:xfrm>
              <a:custGeom>
                <a:avLst/>
                <a:gdLst/>
                <a:ahLst/>
                <a:cxnLst/>
                <a:rect l="l" t="t" r="r" b="b"/>
                <a:pathLst>
                  <a:path w="2878" h="1302" extrusionOk="0">
                    <a:moveTo>
                      <a:pt x="1388" y="0"/>
                    </a:moveTo>
                    <a:cubicBezTo>
                      <a:pt x="1195" y="0"/>
                      <a:pt x="983" y="43"/>
                      <a:pt x="749" y="144"/>
                    </a:cubicBezTo>
                    <a:lnTo>
                      <a:pt x="743" y="147"/>
                    </a:lnTo>
                    <a:cubicBezTo>
                      <a:pt x="705" y="166"/>
                      <a:pt x="355" y="136"/>
                      <a:pt x="165" y="463"/>
                    </a:cubicBezTo>
                    <a:cubicBezTo>
                      <a:pt x="139" y="510"/>
                      <a:pt x="0" y="837"/>
                      <a:pt x="142" y="837"/>
                    </a:cubicBezTo>
                    <a:cubicBezTo>
                      <a:pt x="145" y="837"/>
                      <a:pt x="148" y="837"/>
                      <a:pt x="151" y="837"/>
                    </a:cubicBezTo>
                    <a:cubicBezTo>
                      <a:pt x="257" y="828"/>
                      <a:pt x="429" y="818"/>
                      <a:pt x="640" y="818"/>
                    </a:cubicBezTo>
                    <a:cubicBezTo>
                      <a:pt x="1239" y="818"/>
                      <a:pt x="2152" y="896"/>
                      <a:pt x="2753" y="1290"/>
                    </a:cubicBezTo>
                    <a:cubicBezTo>
                      <a:pt x="2766" y="1298"/>
                      <a:pt x="2779" y="1301"/>
                      <a:pt x="2792" y="1301"/>
                    </a:cubicBezTo>
                    <a:cubicBezTo>
                      <a:pt x="2838" y="1301"/>
                      <a:pt x="2877" y="1254"/>
                      <a:pt x="2856" y="1204"/>
                    </a:cubicBezTo>
                    <a:cubicBezTo>
                      <a:pt x="2676" y="798"/>
                      <a:pt x="2219" y="0"/>
                      <a:pt x="138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6967813" y="989227"/>
                <a:ext cx="157085" cy="284200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2969" extrusionOk="0">
                    <a:moveTo>
                      <a:pt x="302" y="1"/>
                    </a:moveTo>
                    <a:cubicBezTo>
                      <a:pt x="259" y="1"/>
                      <a:pt x="219" y="42"/>
                      <a:pt x="235" y="91"/>
                    </a:cubicBezTo>
                    <a:cubicBezTo>
                      <a:pt x="521" y="1019"/>
                      <a:pt x="159" y="2543"/>
                      <a:pt x="13" y="2923"/>
                    </a:cubicBezTo>
                    <a:cubicBezTo>
                      <a:pt x="1" y="2956"/>
                      <a:pt x="7" y="2969"/>
                      <a:pt x="24" y="2969"/>
                    </a:cubicBezTo>
                    <a:cubicBezTo>
                      <a:pt x="83" y="2969"/>
                      <a:pt x="275" y="2817"/>
                      <a:pt x="317" y="2806"/>
                    </a:cubicBezTo>
                    <a:cubicBezTo>
                      <a:pt x="684" y="2714"/>
                      <a:pt x="751" y="2371"/>
                      <a:pt x="781" y="2339"/>
                    </a:cubicBezTo>
                    <a:lnTo>
                      <a:pt x="785" y="2334"/>
                    </a:lnTo>
                    <a:cubicBezTo>
                      <a:pt x="1640" y="1286"/>
                      <a:pt x="766" y="367"/>
                      <a:pt x="347" y="17"/>
                    </a:cubicBezTo>
                    <a:cubicBezTo>
                      <a:pt x="333" y="6"/>
                      <a:pt x="318" y="1"/>
                      <a:pt x="30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6872375" y="1288267"/>
                <a:ext cx="291100" cy="89692"/>
              </a:xfrm>
              <a:custGeom>
                <a:avLst/>
                <a:gdLst/>
                <a:ahLst/>
                <a:cxnLst/>
                <a:rect l="l" t="t" r="r" b="b"/>
                <a:pathLst>
                  <a:path w="3041" h="937" extrusionOk="0">
                    <a:moveTo>
                      <a:pt x="735" y="7"/>
                    </a:moveTo>
                    <a:cubicBezTo>
                      <a:pt x="705" y="13"/>
                      <a:pt x="676" y="24"/>
                      <a:pt x="651" y="38"/>
                    </a:cubicBezTo>
                    <a:lnTo>
                      <a:pt x="57" y="342"/>
                    </a:lnTo>
                    <a:cubicBezTo>
                      <a:pt x="0" y="378"/>
                      <a:pt x="10" y="464"/>
                      <a:pt x="73" y="488"/>
                    </a:cubicBezTo>
                    <a:cubicBezTo>
                      <a:pt x="492" y="648"/>
                      <a:pt x="1200" y="719"/>
                      <a:pt x="1265" y="725"/>
                    </a:cubicBezTo>
                    <a:lnTo>
                      <a:pt x="1276" y="725"/>
                    </a:lnTo>
                    <a:cubicBezTo>
                      <a:pt x="1896" y="771"/>
                      <a:pt x="2561" y="844"/>
                      <a:pt x="2910" y="934"/>
                    </a:cubicBezTo>
                    <a:cubicBezTo>
                      <a:pt x="2917" y="936"/>
                      <a:pt x="2924" y="937"/>
                      <a:pt x="2931" y="937"/>
                    </a:cubicBezTo>
                    <a:cubicBezTo>
                      <a:pt x="2997" y="937"/>
                      <a:pt x="3041" y="855"/>
                      <a:pt x="2993" y="800"/>
                    </a:cubicBezTo>
                    <a:cubicBezTo>
                      <a:pt x="2303" y="0"/>
                      <a:pt x="944" y="8"/>
                      <a:pt x="735" y="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6848540" y="1022730"/>
                <a:ext cx="126644" cy="304015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3176" extrusionOk="0">
                    <a:moveTo>
                      <a:pt x="546" y="0"/>
                    </a:moveTo>
                    <a:cubicBezTo>
                      <a:pt x="521" y="0"/>
                      <a:pt x="496" y="15"/>
                      <a:pt x="488" y="44"/>
                    </a:cubicBezTo>
                    <a:cubicBezTo>
                      <a:pt x="346" y="675"/>
                      <a:pt x="1" y="2367"/>
                      <a:pt x="202" y="3132"/>
                    </a:cubicBezTo>
                    <a:cubicBezTo>
                      <a:pt x="209" y="3159"/>
                      <a:pt x="234" y="3176"/>
                      <a:pt x="260" y="3176"/>
                    </a:cubicBezTo>
                    <a:cubicBezTo>
                      <a:pt x="271" y="3176"/>
                      <a:pt x="283" y="3173"/>
                      <a:pt x="293" y="3165"/>
                    </a:cubicBezTo>
                    <a:lnTo>
                      <a:pt x="567" y="3001"/>
                    </a:lnTo>
                    <a:cubicBezTo>
                      <a:pt x="572" y="2996"/>
                      <a:pt x="987" y="2800"/>
                      <a:pt x="990" y="2795"/>
                    </a:cubicBezTo>
                    <a:cubicBezTo>
                      <a:pt x="1060" y="2700"/>
                      <a:pt x="1322" y="1875"/>
                      <a:pt x="870" y="767"/>
                    </a:cubicBezTo>
                    <a:cubicBezTo>
                      <a:pt x="870" y="767"/>
                      <a:pt x="694" y="329"/>
                      <a:pt x="602" y="39"/>
                    </a:cubicBezTo>
                    <a:cubicBezTo>
                      <a:pt x="592" y="13"/>
                      <a:pt x="569" y="0"/>
                      <a:pt x="54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6750040" y="1367813"/>
                <a:ext cx="291004" cy="105390"/>
              </a:xfrm>
              <a:custGeom>
                <a:avLst/>
                <a:gdLst/>
                <a:ahLst/>
                <a:cxnLst/>
                <a:rect l="l" t="t" r="r" b="b"/>
                <a:pathLst>
                  <a:path w="3040" h="1101" extrusionOk="0">
                    <a:moveTo>
                      <a:pt x="856" y="0"/>
                    </a:moveTo>
                    <a:cubicBezTo>
                      <a:pt x="443" y="0"/>
                      <a:pt x="156" y="107"/>
                      <a:pt x="39" y="162"/>
                    </a:cubicBezTo>
                    <a:cubicBezTo>
                      <a:pt x="9" y="176"/>
                      <a:pt x="1" y="214"/>
                      <a:pt x="23" y="239"/>
                    </a:cubicBezTo>
                    <a:cubicBezTo>
                      <a:pt x="586" y="869"/>
                      <a:pt x="1245" y="1050"/>
                      <a:pt x="1245" y="1050"/>
                    </a:cubicBezTo>
                    <a:cubicBezTo>
                      <a:pt x="1371" y="1085"/>
                      <a:pt x="1504" y="1100"/>
                      <a:pt x="1638" y="1100"/>
                    </a:cubicBezTo>
                    <a:cubicBezTo>
                      <a:pt x="2167" y="1100"/>
                      <a:pt x="2719" y="866"/>
                      <a:pt x="2996" y="728"/>
                    </a:cubicBezTo>
                    <a:cubicBezTo>
                      <a:pt x="3040" y="706"/>
                      <a:pt x="3027" y="640"/>
                      <a:pt x="2978" y="637"/>
                    </a:cubicBezTo>
                    <a:cubicBezTo>
                      <a:pt x="2617" y="594"/>
                      <a:pt x="2169" y="341"/>
                      <a:pt x="2144" y="325"/>
                    </a:cubicBezTo>
                    <a:lnTo>
                      <a:pt x="2141" y="323"/>
                    </a:lnTo>
                    <a:cubicBezTo>
                      <a:pt x="1641" y="76"/>
                      <a:pt x="1204" y="0"/>
                      <a:pt x="85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6692318" y="1076048"/>
                <a:ext cx="147416" cy="311194"/>
              </a:xfrm>
              <a:custGeom>
                <a:avLst/>
                <a:gdLst/>
                <a:ahLst/>
                <a:cxnLst/>
                <a:rect l="l" t="t" r="r" b="b"/>
                <a:pathLst>
                  <a:path w="1540" h="3251" extrusionOk="0">
                    <a:moveTo>
                      <a:pt x="872" y="1"/>
                    </a:moveTo>
                    <a:cubicBezTo>
                      <a:pt x="832" y="1"/>
                      <a:pt x="792" y="23"/>
                      <a:pt x="775" y="69"/>
                    </a:cubicBezTo>
                    <a:cubicBezTo>
                      <a:pt x="540" y="682"/>
                      <a:pt x="1" y="2276"/>
                      <a:pt x="518" y="3148"/>
                    </a:cubicBezTo>
                    <a:cubicBezTo>
                      <a:pt x="566" y="3229"/>
                      <a:pt x="598" y="3251"/>
                      <a:pt x="626" y="3251"/>
                    </a:cubicBezTo>
                    <a:cubicBezTo>
                      <a:pt x="645" y="3251"/>
                      <a:pt x="663" y="3242"/>
                      <a:pt x="683" y="3233"/>
                    </a:cubicBezTo>
                    <a:lnTo>
                      <a:pt x="852" y="3108"/>
                    </a:lnTo>
                    <a:cubicBezTo>
                      <a:pt x="874" y="3100"/>
                      <a:pt x="931" y="3081"/>
                      <a:pt x="943" y="3061"/>
                    </a:cubicBezTo>
                    <a:cubicBezTo>
                      <a:pt x="1049" y="2879"/>
                      <a:pt x="1539" y="1890"/>
                      <a:pt x="1153" y="888"/>
                    </a:cubicBezTo>
                    <a:cubicBezTo>
                      <a:pt x="1151" y="883"/>
                      <a:pt x="1150" y="878"/>
                      <a:pt x="1148" y="872"/>
                    </a:cubicBezTo>
                    <a:cubicBezTo>
                      <a:pt x="1137" y="812"/>
                      <a:pt x="1050" y="373"/>
                      <a:pt x="974" y="80"/>
                    </a:cubicBezTo>
                    <a:cubicBezTo>
                      <a:pt x="961" y="28"/>
                      <a:pt x="917" y="1"/>
                      <a:pt x="87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6632777" y="1121995"/>
                <a:ext cx="512224" cy="345558"/>
              </a:xfrm>
              <a:custGeom>
                <a:avLst/>
                <a:gdLst/>
                <a:ahLst/>
                <a:cxnLst/>
                <a:rect l="l" t="t" r="r" b="b"/>
                <a:pathLst>
                  <a:path w="5351" h="3610" fill="none" extrusionOk="0">
                    <a:moveTo>
                      <a:pt x="5351" y="1"/>
                    </a:moveTo>
                    <a:cubicBezTo>
                      <a:pt x="5351" y="1"/>
                      <a:pt x="3986" y="1498"/>
                      <a:pt x="2832" y="1995"/>
                    </a:cubicBezTo>
                    <a:cubicBezTo>
                      <a:pt x="2832" y="1995"/>
                      <a:pt x="1025" y="2688"/>
                      <a:pt x="1" y="3610"/>
                    </a:cubicBez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8" name="Google Shape;68;p2"/>
            <p:cNvGrpSpPr/>
            <p:nvPr/>
          </p:nvGrpSpPr>
          <p:grpSpPr>
            <a:xfrm>
              <a:off x="7066206" y="1710393"/>
              <a:ext cx="253850" cy="307524"/>
              <a:chOff x="7167006" y="2088218"/>
              <a:chExt cx="253850" cy="307524"/>
            </a:xfrm>
          </p:grpSpPr>
          <p:sp>
            <p:nvSpPr>
              <p:cNvPr id="69" name="Google Shape;69;p2"/>
              <p:cNvSpPr/>
              <p:nvPr/>
            </p:nvSpPr>
            <p:spPr>
              <a:xfrm>
                <a:off x="7213879" y="2088218"/>
                <a:ext cx="111208" cy="206976"/>
              </a:xfrm>
              <a:custGeom>
                <a:avLst/>
                <a:gdLst/>
                <a:ahLst/>
                <a:cxnLst/>
                <a:rect l="l" t="t" r="r" b="b"/>
                <a:pathLst>
                  <a:path w="1210" h="2252" fill="none" extrusionOk="0">
                    <a:moveTo>
                      <a:pt x="1210" y="2252"/>
                    </a:moveTo>
                    <a:cubicBezTo>
                      <a:pt x="1210" y="2252"/>
                      <a:pt x="412" y="1152"/>
                      <a:pt x="1" y="1"/>
                    </a:cubicBez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>
                <a:off x="7232261" y="2171303"/>
                <a:ext cx="18198" cy="106337"/>
              </a:xfrm>
              <a:custGeom>
                <a:avLst/>
                <a:gdLst/>
                <a:ahLst/>
                <a:cxnLst/>
                <a:rect l="l" t="t" r="r" b="b"/>
                <a:pathLst>
                  <a:path w="198" h="1157" fill="none" extrusionOk="0">
                    <a:moveTo>
                      <a:pt x="0" y="1156"/>
                    </a:moveTo>
                    <a:lnTo>
                      <a:pt x="198" y="1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>
                <a:off x="7167006" y="2257881"/>
                <a:ext cx="97881" cy="112954"/>
              </a:xfrm>
              <a:custGeom>
                <a:avLst/>
                <a:gdLst/>
                <a:ahLst/>
                <a:cxnLst/>
                <a:rect l="l" t="t" r="r" b="b"/>
                <a:pathLst>
                  <a:path w="1065" h="1229" extrusionOk="0">
                    <a:moveTo>
                      <a:pt x="585" y="0"/>
                    </a:moveTo>
                    <a:cubicBezTo>
                      <a:pt x="297" y="0"/>
                      <a:pt x="98" y="224"/>
                      <a:pt x="52" y="529"/>
                    </a:cubicBezTo>
                    <a:cubicBezTo>
                      <a:pt x="1" y="863"/>
                      <a:pt x="155" y="1172"/>
                      <a:pt x="490" y="1223"/>
                    </a:cubicBezTo>
                    <a:cubicBezTo>
                      <a:pt x="518" y="1227"/>
                      <a:pt x="545" y="1229"/>
                      <a:pt x="571" y="1229"/>
                    </a:cubicBezTo>
                    <a:cubicBezTo>
                      <a:pt x="849" y="1229"/>
                      <a:pt x="968" y="984"/>
                      <a:pt x="1014" y="677"/>
                    </a:cubicBezTo>
                    <a:cubicBezTo>
                      <a:pt x="1065" y="341"/>
                      <a:pt x="1009" y="58"/>
                      <a:pt x="674" y="7"/>
                    </a:cubicBezTo>
                    <a:cubicBezTo>
                      <a:pt x="643" y="2"/>
                      <a:pt x="614" y="0"/>
                      <a:pt x="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7304776" y="2286005"/>
                <a:ext cx="116079" cy="109738"/>
              </a:xfrm>
              <a:custGeom>
                <a:avLst/>
                <a:gdLst/>
                <a:ahLst/>
                <a:cxnLst/>
                <a:rect l="l" t="t" r="r" b="b"/>
                <a:pathLst>
                  <a:path w="1263" h="1194" extrusionOk="0">
                    <a:moveTo>
                      <a:pt x="534" y="1"/>
                    </a:moveTo>
                    <a:cubicBezTo>
                      <a:pt x="461" y="1"/>
                      <a:pt x="384" y="25"/>
                      <a:pt x="302" y="79"/>
                    </a:cubicBezTo>
                    <a:cubicBezTo>
                      <a:pt x="18" y="266"/>
                      <a:pt x="1" y="600"/>
                      <a:pt x="188" y="883"/>
                    </a:cubicBezTo>
                    <a:cubicBezTo>
                      <a:pt x="313" y="1074"/>
                      <a:pt x="500" y="1193"/>
                      <a:pt x="695" y="1193"/>
                    </a:cubicBezTo>
                    <a:cubicBezTo>
                      <a:pt x="790" y="1193"/>
                      <a:pt x="887" y="1165"/>
                      <a:pt x="979" y="1103"/>
                    </a:cubicBezTo>
                    <a:cubicBezTo>
                      <a:pt x="1263" y="917"/>
                      <a:pt x="1190" y="632"/>
                      <a:pt x="1003" y="348"/>
                    </a:cubicBezTo>
                    <a:cubicBezTo>
                      <a:pt x="870" y="147"/>
                      <a:pt x="715" y="1"/>
                      <a:pt x="5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3" name="Google Shape;73;p2"/>
            <p:cNvGrpSpPr/>
            <p:nvPr/>
          </p:nvGrpSpPr>
          <p:grpSpPr>
            <a:xfrm>
              <a:off x="2062378" y="1110246"/>
              <a:ext cx="172020" cy="173679"/>
              <a:chOff x="7782063" y="2882713"/>
              <a:chExt cx="194000" cy="195872"/>
            </a:xfrm>
          </p:grpSpPr>
          <p:sp>
            <p:nvSpPr>
              <p:cNvPr id="74" name="Google Shape;74;p2"/>
              <p:cNvSpPr/>
              <p:nvPr/>
            </p:nvSpPr>
            <p:spPr>
              <a:xfrm>
                <a:off x="7879196" y="2882713"/>
                <a:ext cx="89" cy="195872"/>
              </a:xfrm>
              <a:custGeom>
                <a:avLst/>
                <a:gdLst/>
                <a:ahLst/>
                <a:cxnLst/>
                <a:rect l="l" t="t" r="r" b="b"/>
                <a:pathLst>
                  <a:path w="1" h="2200" fill="none" extrusionOk="0">
                    <a:moveTo>
                      <a:pt x="1" y="1"/>
                    </a:moveTo>
                    <a:lnTo>
                      <a:pt x="1" y="2199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7784199" y="2980647"/>
                <a:ext cx="190084" cy="89"/>
              </a:xfrm>
              <a:custGeom>
                <a:avLst/>
                <a:gdLst/>
                <a:ahLst/>
                <a:cxnLst/>
                <a:rect l="l" t="t" r="r" b="b"/>
                <a:pathLst>
                  <a:path w="2135" h="1" fill="none" extrusionOk="0">
                    <a:moveTo>
                      <a:pt x="1" y="1"/>
                    </a:moveTo>
                    <a:lnTo>
                      <a:pt x="2134" y="1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7810018" y="2912449"/>
                <a:ext cx="138178" cy="140048"/>
              </a:xfrm>
              <a:custGeom>
                <a:avLst/>
                <a:gdLst/>
                <a:ahLst/>
                <a:cxnLst/>
                <a:rect l="l" t="t" r="r" b="b"/>
                <a:pathLst>
                  <a:path w="1552" h="1573" fill="none" extrusionOk="0">
                    <a:moveTo>
                      <a:pt x="0" y="1"/>
                    </a:moveTo>
                    <a:lnTo>
                      <a:pt x="1552" y="1573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7810018" y="2912449"/>
                <a:ext cx="133994" cy="140048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73" fill="none" extrusionOk="0">
                    <a:moveTo>
                      <a:pt x="1504" y="1"/>
                    </a:moveTo>
                    <a:lnTo>
                      <a:pt x="0" y="1573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7849459" y="2888054"/>
                <a:ext cx="59741" cy="28045"/>
              </a:xfrm>
              <a:custGeom>
                <a:avLst/>
                <a:gdLst/>
                <a:ahLst/>
                <a:cxnLst/>
                <a:rect l="l" t="t" r="r" b="b"/>
                <a:pathLst>
                  <a:path w="671" h="315" fill="none" extrusionOk="0">
                    <a:moveTo>
                      <a:pt x="1" y="1"/>
                    </a:moveTo>
                    <a:lnTo>
                      <a:pt x="333" y="314"/>
                    </a:lnTo>
                    <a:lnTo>
                      <a:pt x="670" y="1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7948107" y="2951623"/>
                <a:ext cx="27956" cy="59830"/>
              </a:xfrm>
              <a:custGeom>
                <a:avLst/>
                <a:gdLst/>
                <a:ahLst/>
                <a:cxnLst/>
                <a:rect l="l" t="t" r="r" b="b"/>
                <a:pathLst>
                  <a:path w="314" h="672" fill="none" extrusionOk="0">
                    <a:moveTo>
                      <a:pt x="314" y="1"/>
                    </a:moveTo>
                    <a:lnTo>
                      <a:pt x="1" y="333"/>
                    </a:lnTo>
                    <a:lnTo>
                      <a:pt x="314" y="672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7782063" y="2951623"/>
                <a:ext cx="28045" cy="59830"/>
              </a:xfrm>
              <a:custGeom>
                <a:avLst/>
                <a:gdLst/>
                <a:ahLst/>
                <a:cxnLst/>
                <a:rect l="l" t="t" r="r" b="b"/>
                <a:pathLst>
                  <a:path w="315" h="672" fill="none" extrusionOk="0">
                    <a:moveTo>
                      <a:pt x="1" y="672"/>
                    </a:moveTo>
                    <a:lnTo>
                      <a:pt x="314" y="338"/>
                    </a:lnTo>
                    <a:lnTo>
                      <a:pt x="1" y="1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>
                <a:off x="7849459" y="3049024"/>
                <a:ext cx="57604" cy="28045"/>
              </a:xfrm>
              <a:custGeom>
                <a:avLst/>
                <a:gdLst/>
                <a:ahLst/>
                <a:cxnLst/>
                <a:rect l="l" t="t" r="r" b="b"/>
                <a:pathLst>
                  <a:path w="647" h="315" fill="none" extrusionOk="0">
                    <a:moveTo>
                      <a:pt x="646" y="314"/>
                    </a:moveTo>
                    <a:lnTo>
                      <a:pt x="338" y="1"/>
                    </a:lnTo>
                    <a:lnTo>
                      <a:pt x="1" y="314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2"/>
              <p:cNvSpPr/>
              <p:nvPr/>
            </p:nvSpPr>
            <p:spPr>
              <a:xfrm>
                <a:off x="7845097" y="2954027"/>
                <a:ext cx="57782" cy="49413"/>
              </a:xfrm>
              <a:custGeom>
                <a:avLst/>
                <a:gdLst/>
                <a:ahLst/>
                <a:cxnLst/>
                <a:rect l="l" t="t" r="r" b="b"/>
                <a:pathLst>
                  <a:path w="649" h="555" extrusionOk="0">
                    <a:moveTo>
                      <a:pt x="371" y="1"/>
                    </a:moveTo>
                    <a:cubicBezTo>
                      <a:pt x="125" y="1"/>
                      <a:pt x="1" y="299"/>
                      <a:pt x="176" y="472"/>
                    </a:cubicBezTo>
                    <a:cubicBezTo>
                      <a:pt x="232" y="529"/>
                      <a:pt x="302" y="555"/>
                      <a:pt x="370" y="555"/>
                    </a:cubicBezTo>
                    <a:cubicBezTo>
                      <a:pt x="512" y="555"/>
                      <a:pt x="649" y="443"/>
                      <a:pt x="648" y="276"/>
                    </a:cubicBezTo>
                    <a:cubicBezTo>
                      <a:pt x="648" y="124"/>
                      <a:pt x="524" y="1"/>
                      <a:pt x="372" y="1"/>
                    </a:cubicBezTo>
                    <a:cubicBezTo>
                      <a:pt x="372" y="1"/>
                      <a:pt x="371" y="1"/>
                      <a:pt x="371" y="1"/>
                    </a:cubicBezTo>
                    <a:close/>
                  </a:path>
                </a:pathLst>
              </a:custGeom>
              <a:solidFill>
                <a:srgbClr val="8DCE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3" name="Google Shape;83;p2"/>
            <p:cNvGrpSpPr/>
            <p:nvPr/>
          </p:nvGrpSpPr>
          <p:grpSpPr>
            <a:xfrm>
              <a:off x="6807065" y="3877809"/>
              <a:ext cx="172020" cy="173679"/>
              <a:chOff x="7782063" y="2882713"/>
              <a:chExt cx="194000" cy="195872"/>
            </a:xfrm>
          </p:grpSpPr>
          <p:sp>
            <p:nvSpPr>
              <p:cNvPr id="84" name="Google Shape;84;p2"/>
              <p:cNvSpPr/>
              <p:nvPr/>
            </p:nvSpPr>
            <p:spPr>
              <a:xfrm>
                <a:off x="7879196" y="2882713"/>
                <a:ext cx="89" cy="195872"/>
              </a:xfrm>
              <a:custGeom>
                <a:avLst/>
                <a:gdLst/>
                <a:ahLst/>
                <a:cxnLst/>
                <a:rect l="l" t="t" r="r" b="b"/>
                <a:pathLst>
                  <a:path w="1" h="2200" fill="none" extrusionOk="0">
                    <a:moveTo>
                      <a:pt x="1" y="1"/>
                    </a:moveTo>
                    <a:lnTo>
                      <a:pt x="1" y="2199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7784199" y="2980647"/>
                <a:ext cx="190084" cy="89"/>
              </a:xfrm>
              <a:custGeom>
                <a:avLst/>
                <a:gdLst/>
                <a:ahLst/>
                <a:cxnLst/>
                <a:rect l="l" t="t" r="r" b="b"/>
                <a:pathLst>
                  <a:path w="2135" h="1" fill="none" extrusionOk="0">
                    <a:moveTo>
                      <a:pt x="1" y="1"/>
                    </a:moveTo>
                    <a:lnTo>
                      <a:pt x="2134" y="1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7810018" y="2912449"/>
                <a:ext cx="138178" cy="140048"/>
              </a:xfrm>
              <a:custGeom>
                <a:avLst/>
                <a:gdLst/>
                <a:ahLst/>
                <a:cxnLst/>
                <a:rect l="l" t="t" r="r" b="b"/>
                <a:pathLst>
                  <a:path w="1552" h="1573" fill="none" extrusionOk="0">
                    <a:moveTo>
                      <a:pt x="0" y="1"/>
                    </a:moveTo>
                    <a:lnTo>
                      <a:pt x="1552" y="1573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2"/>
              <p:cNvSpPr/>
              <p:nvPr/>
            </p:nvSpPr>
            <p:spPr>
              <a:xfrm>
                <a:off x="7810018" y="2912449"/>
                <a:ext cx="133994" cy="140048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73" fill="none" extrusionOk="0">
                    <a:moveTo>
                      <a:pt x="1504" y="1"/>
                    </a:moveTo>
                    <a:lnTo>
                      <a:pt x="0" y="1573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2"/>
              <p:cNvSpPr/>
              <p:nvPr/>
            </p:nvSpPr>
            <p:spPr>
              <a:xfrm>
                <a:off x="7849459" y="2888054"/>
                <a:ext cx="59741" cy="28045"/>
              </a:xfrm>
              <a:custGeom>
                <a:avLst/>
                <a:gdLst/>
                <a:ahLst/>
                <a:cxnLst/>
                <a:rect l="l" t="t" r="r" b="b"/>
                <a:pathLst>
                  <a:path w="671" h="315" fill="none" extrusionOk="0">
                    <a:moveTo>
                      <a:pt x="1" y="1"/>
                    </a:moveTo>
                    <a:lnTo>
                      <a:pt x="333" y="314"/>
                    </a:lnTo>
                    <a:lnTo>
                      <a:pt x="670" y="1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9;p2"/>
              <p:cNvSpPr/>
              <p:nvPr/>
            </p:nvSpPr>
            <p:spPr>
              <a:xfrm>
                <a:off x="7948107" y="2951623"/>
                <a:ext cx="27956" cy="59830"/>
              </a:xfrm>
              <a:custGeom>
                <a:avLst/>
                <a:gdLst/>
                <a:ahLst/>
                <a:cxnLst/>
                <a:rect l="l" t="t" r="r" b="b"/>
                <a:pathLst>
                  <a:path w="314" h="672" fill="none" extrusionOk="0">
                    <a:moveTo>
                      <a:pt x="314" y="1"/>
                    </a:moveTo>
                    <a:lnTo>
                      <a:pt x="1" y="333"/>
                    </a:lnTo>
                    <a:lnTo>
                      <a:pt x="314" y="672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90;p2"/>
              <p:cNvSpPr/>
              <p:nvPr/>
            </p:nvSpPr>
            <p:spPr>
              <a:xfrm>
                <a:off x="7782063" y="2951623"/>
                <a:ext cx="28045" cy="59830"/>
              </a:xfrm>
              <a:custGeom>
                <a:avLst/>
                <a:gdLst/>
                <a:ahLst/>
                <a:cxnLst/>
                <a:rect l="l" t="t" r="r" b="b"/>
                <a:pathLst>
                  <a:path w="315" h="672" fill="none" extrusionOk="0">
                    <a:moveTo>
                      <a:pt x="1" y="672"/>
                    </a:moveTo>
                    <a:lnTo>
                      <a:pt x="314" y="338"/>
                    </a:lnTo>
                    <a:lnTo>
                      <a:pt x="1" y="1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91;p2"/>
              <p:cNvSpPr/>
              <p:nvPr/>
            </p:nvSpPr>
            <p:spPr>
              <a:xfrm>
                <a:off x="7849459" y="3049024"/>
                <a:ext cx="57604" cy="28045"/>
              </a:xfrm>
              <a:custGeom>
                <a:avLst/>
                <a:gdLst/>
                <a:ahLst/>
                <a:cxnLst/>
                <a:rect l="l" t="t" r="r" b="b"/>
                <a:pathLst>
                  <a:path w="647" h="315" fill="none" extrusionOk="0">
                    <a:moveTo>
                      <a:pt x="646" y="314"/>
                    </a:moveTo>
                    <a:lnTo>
                      <a:pt x="338" y="1"/>
                    </a:lnTo>
                    <a:lnTo>
                      <a:pt x="1" y="314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2"/>
              <p:cNvSpPr/>
              <p:nvPr/>
            </p:nvSpPr>
            <p:spPr>
              <a:xfrm>
                <a:off x="7845097" y="2954027"/>
                <a:ext cx="57782" cy="49413"/>
              </a:xfrm>
              <a:custGeom>
                <a:avLst/>
                <a:gdLst/>
                <a:ahLst/>
                <a:cxnLst/>
                <a:rect l="l" t="t" r="r" b="b"/>
                <a:pathLst>
                  <a:path w="649" h="555" extrusionOk="0">
                    <a:moveTo>
                      <a:pt x="371" y="1"/>
                    </a:moveTo>
                    <a:cubicBezTo>
                      <a:pt x="125" y="1"/>
                      <a:pt x="1" y="299"/>
                      <a:pt x="176" y="472"/>
                    </a:cubicBezTo>
                    <a:cubicBezTo>
                      <a:pt x="232" y="529"/>
                      <a:pt x="302" y="555"/>
                      <a:pt x="370" y="555"/>
                    </a:cubicBezTo>
                    <a:cubicBezTo>
                      <a:pt x="512" y="555"/>
                      <a:pt x="649" y="443"/>
                      <a:pt x="648" y="276"/>
                    </a:cubicBezTo>
                    <a:cubicBezTo>
                      <a:pt x="648" y="124"/>
                      <a:pt x="524" y="1"/>
                      <a:pt x="372" y="1"/>
                    </a:cubicBezTo>
                    <a:cubicBezTo>
                      <a:pt x="372" y="1"/>
                      <a:pt x="371" y="1"/>
                      <a:pt x="371" y="1"/>
                    </a:cubicBezTo>
                    <a:close/>
                  </a:path>
                </a:pathLst>
              </a:custGeom>
              <a:solidFill>
                <a:srgbClr val="8DCE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3" name="Google Shape;93;p2"/>
            <p:cNvGrpSpPr/>
            <p:nvPr/>
          </p:nvGrpSpPr>
          <p:grpSpPr>
            <a:xfrm>
              <a:off x="1000879" y="823793"/>
              <a:ext cx="7255324" cy="3565625"/>
              <a:chOff x="1000879" y="823793"/>
              <a:chExt cx="7255324" cy="3565625"/>
            </a:xfrm>
          </p:grpSpPr>
          <p:sp>
            <p:nvSpPr>
              <p:cNvPr id="94" name="Google Shape;94;p2"/>
              <p:cNvSpPr/>
              <p:nvPr/>
            </p:nvSpPr>
            <p:spPr>
              <a:xfrm>
                <a:off x="1000879" y="1338521"/>
                <a:ext cx="111739" cy="111906"/>
              </a:xfrm>
              <a:custGeom>
                <a:avLst/>
                <a:gdLst/>
                <a:ahLst/>
                <a:cxnLst/>
                <a:rect l="l" t="t" r="r" b="b"/>
                <a:pathLst>
                  <a:path w="683" h="684" extrusionOk="0">
                    <a:moveTo>
                      <a:pt x="342" y="0"/>
                    </a:moveTo>
                    <a:cubicBezTo>
                      <a:pt x="153" y="0"/>
                      <a:pt x="1" y="154"/>
                      <a:pt x="1" y="342"/>
                    </a:cubicBezTo>
                    <a:cubicBezTo>
                      <a:pt x="1" y="530"/>
                      <a:pt x="153" y="684"/>
                      <a:pt x="342" y="684"/>
                    </a:cubicBezTo>
                    <a:cubicBezTo>
                      <a:pt x="531" y="684"/>
                      <a:pt x="683" y="530"/>
                      <a:pt x="683" y="342"/>
                    </a:cubicBezTo>
                    <a:cubicBezTo>
                      <a:pt x="683" y="154"/>
                      <a:pt x="531" y="0"/>
                      <a:pt x="34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2"/>
              <p:cNvSpPr/>
              <p:nvPr/>
            </p:nvSpPr>
            <p:spPr>
              <a:xfrm>
                <a:off x="2103069" y="2025285"/>
                <a:ext cx="90634" cy="90474"/>
              </a:xfrm>
              <a:custGeom>
                <a:avLst/>
                <a:gdLst/>
                <a:ahLst/>
                <a:cxnLst/>
                <a:rect l="l" t="t" r="r" b="b"/>
                <a:pathLst>
                  <a:path w="554" h="553" extrusionOk="0">
                    <a:moveTo>
                      <a:pt x="278" y="0"/>
                    </a:moveTo>
                    <a:cubicBezTo>
                      <a:pt x="124" y="0"/>
                      <a:pt x="1" y="124"/>
                      <a:pt x="1" y="276"/>
                    </a:cubicBezTo>
                    <a:cubicBezTo>
                      <a:pt x="1" y="429"/>
                      <a:pt x="124" y="553"/>
                      <a:pt x="278" y="553"/>
                    </a:cubicBezTo>
                    <a:cubicBezTo>
                      <a:pt x="430" y="553"/>
                      <a:pt x="553" y="429"/>
                      <a:pt x="553" y="276"/>
                    </a:cubicBezTo>
                    <a:cubicBezTo>
                      <a:pt x="553" y="124"/>
                      <a:pt x="430" y="0"/>
                      <a:pt x="27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6680829" y="2743196"/>
                <a:ext cx="111739" cy="111906"/>
              </a:xfrm>
              <a:custGeom>
                <a:avLst/>
                <a:gdLst/>
                <a:ahLst/>
                <a:cxnLst/>
                <a:rect l="l" t="t" r="r" b="b"/>
                <a:pathLst>
                  <a:path w="683" h="684" extrusionOk="0">
                    <a:moveTo>
                      <a:pt x="342" y="0"/>
                    </a:moveTo>
                    <a:cubicBezTo>
                      <a:pt x="153" y="0"/>
                      <a:pt x="1" y="154"/>
                      <a:pt x="1" y="342"/>
                    </a:cubicBezTo>
                    <a:cubicBezTo>
                      <a:pt x="1" y="530"/>
                      <a:pt x="153" y="684"/>
                      <a:pt x="342" y="684"/>
                    </a:cubicBezTo>
                    <a:cubicBezTo>
                      <a:pt x="531" y="684"/>
                      <a:pt x="683" y="530"/>
                      <a:pt x="683" y="342"/>
                    </a:cubicBezTo>
                    <a:cubicBezTo>
                      <a:pt x="683" y="154"/>
                      <a:pt x="531" y="0"/>
                      <a:pt x="34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2"/>
              <p:cNvSpPr/>
              <p:nvPr/>
            </p:nvSpPr>
            <p:spPr>
              <a:xfrm>
                <a:off x="8165569" y="2481273"/>
                <a:ext cx="90634" cy="90474"/>
              </a:xfrm>
              <a:custGeom>
                <a:avLst/>
                <a:gdLst/>
                <a:ahLst/>
                <a:cxnLst/>
                <a:rect l="l" t="t" r="r" b="b"/>
                <a:pathLst>
                  <a:path w="554" h="553" extrusionOk="0">
                    <a:moveTo>
                      <a:pt x="278" y="0"/>
                    </a:moveTo>
                    <a:cubicBezTo>
                      <a:pt x="124" y="0"/>
                      <a:pt x="1" y="124"/>
                      <a:pt x="1" y="276"/>
                    </a:cubicBezTo>
                    <a:cubicBezTo>
                      <a:pt x="1" y="429"/>
                      <a:pt x="124" y="553"/>
                      <a:pt x="278" y="553"/>
                    </a:cubicBezTo>
                    <a:cubicBezTo>
                      <a:pt x="430" y="553"/>
                      <a:pt x="553" y="429"/>
                      <a:pt x="553" y="276"/>
                    </a:cubicBezTo>
                    <a:cubicBezTo>
                      <a:pt x="553" y="124"/>
                      <a:pt x="430" y="0"/>
                      <a:pt x="27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8;p2"/>
              <p:cNvSpPr/>
              <p:nvPr/>
            </p:nvSpPr>
            <p:spPr>
              <a:xfrm>
                <a:off x="6209969" y="1399848"/>
                <a:ext cx="90634" cy="90474"/>
              </a:xfrm>
              <a:custGeom>
                <a:avLst/>
                <a:gdLst/>
                <a:ahLst/>
                <a:cxnLst/>
                <a:rect l="l" t="t" r="r" b="b"/>
                <a:pathLst>
                  <a:path w="554" h="553" extrusionOk="0">
                    <a:moveTo>
                      <a:pt x="278" y="0"/>
                    </a:moveTo>
                    <a:cubicBezTo>
                      <a:pt x="124" y="0"/>
                      <a:pt x="1" y="124"/>
                      <a:pt x="1" y="276"/>
                    </a:cubicBezTo>
                    <a:cubicBezTo>
                      <a:pt x="1" y="429"/>
                      <a:pt x="124" y="553"/>
                      <a:pt x="278" y="553"/>
                    </a:cubicBezTo>
                    <a:cubicBezTo>
                      <a:pt x="430" y="553"/>
                      <a:pt x="553" y="429"/>
                      <a:pt x="553" y="276"/>
                    </a:cubicBezTo>
                    <a:cubicBezTo>
                      <a:pt x="553" y="124"/>
                      <a:pt x="430" y="0"/>
                      <a:pt x="27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>
                <a:off x="1535170" y="1006506"/>
                <a:ext cx="41600" cy="41600"/>
              </a:xfrm>
              <a:custGeom>
                <a:avLst/>
                <a:gdLst/>
                <a:ahLst/>
                <a:cxnLst/>
                <a:rect l="l" t="t" r="r" b="b"/>
                <a:pathLst>
                  <a:path w="591" h="591" extrusionOk="0">
                    <a:moveTo>
                      <a:pt x="296" y="0"/>
                    </a:moveTo>
                    <a:cubicBezTo>
                      <a:pt x="133" y="0"/>
                      <a:pt x="0" y="132"/>
                      <a:pt x="0" y="295"/>
                    </a:cubicBezTo>
                    <a:cubicBezTo>
                      <a:pt x="0" y="458"/>
                      <a:pt x="133" y="591"/>
                      <a:pt x="296" y="591"/>
                    </a:cubicBezTo>
                    <a:cubicBezTo>
                      <a:pt x="459" y="591"/>
                      <a:pt x="591" y="458"/>
                      <a:pt x="591" y="295"/>
                    </a:cubicBezTo>
                    <a:cubicBezTo>
                      <a:pt x="591" y="132"/>
                      <a:pt x="459" y="0"/>
                      <a:pt x="29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100;p2"/>
              <p:cNvSpPr/>
              <p:nvPr/>
            </p:nvSpPr>
            <p:spPr>
              <a:xfrm>
                <a:off x="2493170" y="2599443"/>
                <a:ext cx="41600" cy="41600"/>
              </a:xfrm>
              <a:custGeom>
                <a:avLst/>
                <a:gdLst/>
                <a:ahLst/>
                <a:cxnLst/>
                <a:rect l="l" t="t" r="r" b="b"/>
                <a:pathLst>
                  <a:path w="591" h="591" extrusionOk="0">
                    <a:moveTo>
                      <a:pt x="296" y="0"/>
                    </a:moveTo>
                    <a:cubicBezTo>
                      <a:pt x="133" y="0"/>
                      <a:pt x="0" y="132"/>
                      <a:pt x="0" y="295"/>
                    </a:cubicBezTo>
                    <a:cubicBezTo>
                      <a:pt x="0" y="458"/>
                      <a:pt x="133" y="591"/>
                      <a:pt x="296" y="591"/>
                    </a:cubicBezTo>
                    <a:cubicBezTo>
                      <a:pt x="459" y="591"/>
                      <a:pt x="591" y="458"/>
                      <a:pt x="591" y="295"/>
                    </a:cubicBezTo>
                    <a:cubicBezTo>
                      <a:pt x="591" y="132"/>
                      <a:pt x="459" y="0"/>
                      <a:pt x="29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01;p2"/>
              <p:cNvSpPr/>
              <p:nvPr/>
            </p:nvSpPr>
            <p:spPr>
              <a:xfrm>
                <a:off x="2892345" y="1006493"/>
                <a:ext cx="41600" cy="41600"/>
              </a:xfrm>
              <a:custGeom>
                <a:avLst/>
                <a:gdLst/>
                <a:ahLst/>
                <a:cxnLst/>
                <a:rect l="l" t="t" r="r" b="b"/>
                <a:pathLst>
                  <a:path w="591" h="591" extrusionOk="0">
                    <a:moveTo>
                      <a:pt x="296" y="0"/>
                    </a:moveTo>
                    <a:cubicBezTo>
                      <a:pt x="133" y="0"/>
                      <a:pt x="0" y="132"/>
                      <a:pt x="0" y="295"/>
                    </a:cubicBezTo>
                    <a:cubicBezTo>
                      <a:pt x="0" y="458"/>
                      <a:pt x="133" y="591"/>
                      <a:pt x="296" y="591"/>
                    </a:cubicBezTo>
                    <a:cubicBezTo>
                      <a:pt x="459" y="591"/>
                      <a:pt x="591" y="458"/>
                      <a:pt x="591" y="295"/>
                    </a:cubicBezTo>
                    <a:cubicBezTo>
                      <a:pt x="591" y="132"/>
                      <a:pt x="459" y="0"/>
                      <a:pt x="29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02;p2"/>
              <p:cNvSpPr/>
              <p:nvPr/>
            </p:nvSpPr>
            <p:spPr>
              <a:xfrm>
                <a:off x="7710145" y="3033743"/>
                <a:ext cx="41600" cy="41600"/>
              </a:xfrm>
              <a:custGeom>
                <a:avLst/>
                <a:gdLst/>
                <a:ahLst/>
                <a:cxnLst/>
                <a:rect l="l" t="t" r="r" b="b"/>
                <a:pathLst>
                  <a:path w="591" h="591" extrusionOk="0">
                    <a:moveTo>
                      <a:pt x="296" y="0"/>
                    </a:moveTo>
                    <a:cubicBezTo>
                      <a:pt x="133" y="0"/>
                      <a:pt x="0" y="132"/>
                      <a:pt x="0" y="295"/>
                    </a:cubicBezTo>
                    <a:cubicBezTo>
                      <a:pt x="0" y="458"/>
                      <a:pt x="133" y="591"/>
                      <a:pt x="296" y="591"/>
                    </a:cubicBezTo>
                    <a:cubicBezTo>
                      <a:pt x="459" y="591"/>
                      <a:pt x="591" y="458"/>
                      <a:pt x="591" y="295"/>
                    </a:cubicBezTo>
                    <a:cubicBezTo>
                      <a:pt x="591" y="132"/>
                      <a:pt x="459" y="0"/>
                      <a:pt x="29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6639220" y="894993"/>
                <a:ext cx="41600" cy="41600"/>
              </a:xfrm>
              <a:custGeom>
                <a:avLst/>
                <a:gdLst/>
                <a:ahLst/>
                <a:cxnLst/>
                <a:rect l="l" t="t" r="r" b="b"/>
                <a:pathLst>
                  <a:path w="591" h="591" extrusionOk="0">
                    <a:moveTo>
                      <a:pt x="296" y="0"/>
                    </a:moveTo>
                    <a:cubicBezTo>
                      <a:pt x="133" y="0"/>
                      <a:pt x="0" y="132"/>
                      <a:pt x="0" y="295"/>
                    </a:cubicBezTo>
                    <a:cubicBezTo>
                      <a:pt x="0" y="458"/>
                      <a:pt x="133" y="591"/>
                      <a:pt x="296" y="591"/>
                    </a:cubicBezTo>
                    <a:cubicBezTo>
                      <a:pt x="459" y="591"/>
                      <a:pt x="591" y="458"/>
                      <a:pt x="591" y="295"/>
                    </a:cubicBezTo>
                    <a:cubicBezTo>
                      <a:pt x="591" y="132"/>
                      <a:pt x="459" y="0"/>
                      <a:pt x="29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2"/>
              <p:cNvSpPr/>
              <p:nvPr/>
            </p:nvSpPr>
            <p:spPr>
              <a:xfrm>
                <a:off x="8190083" y="4347818"/>
                <a:ext cx="41600" cy="41600"/>
              </a:xfrm>
              <a:custGeom>
                <a:avLst/>
                <a:gdLst/>
                <a:ahLst/>
                <a:cxnLst/>
                <a:rect l="l" t="t" r="r" b="b"/>
                <a:pathLst>
                  <a:path w="591" h="591" extrusionOk="0">
                    <a:moveTo>
                      <a:pt x="296" y="0"/>
                    </a:moveTo>
                    <a:cubicBezTo>
                      <a:pt x="133" y="0"/>
                      <a:pt x="0" y="132"/>
                      <a:pt x="0" y="295"/>
                    </a:cubicBezTo>
                    <a:cubicBezTo>
                      <a:pt x="0" y="458"/>
                      <a:pt x="133" y="591"/>
                      <a:pt x="296" y="591"/>
                    </a:cubicBezTo>
                    <a:cubicBezTo>
                      <a:pt x="459" y="591"/>
                      <a:pt x="591" y="458"/>
                      <a:pt x="591" y="295"/>
                    </a:cubicBezTo>
                    <a:cubicBezTo>
                      <a:pt x="591" y="132"/>
                      <a:pt x="459" y="0"/>
                      <a:pt x="29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05;p2"/>
              <p:cNvSpPr/>
              <p:nvPr/>
            </p:nvSpPr>
            <p:spPr>
              <a:xfrm>
                <a:off x="4371720" y="823793"/>
                <a:ext cx="41600" cy="41600"/>
              </a:xfrm>
              <a:custGeom>
                <a:avLst/>
                <a:gdLst/>
                <a:ahLst/>
                <a:cxnLst/>
                <a:rect l="l" t="t" r="r" b="b"/>
                <a:pathLst>
                  <a:path w="591" h="591" extrusionOk="0">
                    <a:moveTo>
                      <a:pt x="296" y="0"/>
                    </a:moveTo>
                    <a:cubicBezTo>
                      <a:pt x="133" y="0"/>
                      <a:pt x="0" y="132"/>
                      <a:pt x="0" y="295"/>
                    </a:cubicBezTo>
                    <a:cubicBezTo>
                      <a:pt x="0" y="458"/>
                      <a:pt x="133" y="591"/>
                      <a:pt x="296" y="591"/>
                    </a:cubicBezTo>
                    <a:cubicBezTo>
                      <a:pt x="459" y="591"/>
                      <a:pt x="591" y="458"/>
                      <a:pt x="591" y="295"/>
                    </a:cubicBezTo>
                    <a:cubicBezTo>
                      <a:pt x="591" y="132"/>
                      <a:pt x="459" y="0"/>
                      <a:pt x="29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06;p2"/>
              <p:cNvSpPr/>
              <p:nvPr/>
            </p:nvSpPr>
            <p:spPr>
              <a:xfrm>
                <a:off x="2601245" y="4306218"/>
                <a:ext cx="41600" cy="41600"/>
              </a:xfrm>
              <a:custGeom>
                <a:avLst/>
                <a:gdLst/>
                <a:ahLst/>
                <a:cxnLst/>
                <a:rect l="l" t="t" r="r" b="b"/>
                <a:pathLst>
                  <a:path w="591" h="591" extrusionOk="0">
                    <a:moveTo>
                      <a:pt x="296" y="0"/>
                    </a:moveTo>
                    <a:cubicBezTo>
                      <a:pt x="133" y="0"/>
                      <a:pt x="0" y="132"/>
                      <a:pt x="0" y="295"/>
                    </a:cubicBezTo>
                    <a:cubicBezTo>
                      <a:pt x="0" y="458"/>
                      <a:pt x="133" y="591"/>
                      <a:pt x="296" y="591"/>
                    </a:cubicBezTo>
                    <a:cubicBezTo>
                      <a:pt x="459" y="591"/>
                      <a:pt x="591" y="458"/>
                      <a:pt x="591" y="295"/>
                    </a:cubicBezTo>
                    <a:cubicBezTo>
                      <a:pt x="591" y="132"/>
                      <a:pt x="459" y="0"/>
                      <a:pt x="29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07;p2"/>
              <p:cNvSpPr/>
              <p:nvPr/>
            </p:nvSpPr>
            <p:spPr>
              <a:xfrm>
                <a:off x="1093270" y="4108893"/>
                <a:ext cx="41600" cy="41600"/>
              </a:xfrm>
              <a:custGeom>
                <a:avLst/>
                <a:gdLst/>
                <a:ahLst/>
                <a:cxnLst/>
                <a:rect l="l" t="t" r="r" b="b"/>
                <a:pathLst>
                  <a:path w="591" h="591" extrusionOk="0">
                    <a:moveTo>
                      <a:pt x="296" y="0"/>
                    </a:moveTo>
                    <a:cubicBezTo>
                      <a:pt x="133" y="0"/>
                      <a:pt x="0" y="132"/>
                      <a:pt x="0" y="295"/>
                    </a:cubicBezTo>
                    <a:cubicBezTo>
                      <a:pt x="0" y="458"/>
                      <a:pt x="133" y="591"/>
                      <a:pt x="296" y="591"/>
                    </a:cubicBezTo>
                    <a:cubicBezTo>
                      <a:pt x="459" y="591"/>
                      <a:pt x="591" y="458"/>
                      <a:pt x="591" y="295"/>
                    </a:cubicBezTo>
                    <a:cubicBezTo>
                      <a:pt x="591" y="132"/>
                      <a:pt x="459" y="0"/>
                      <a:pt x="29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08" name="Google Shape;108;p2"/>
          <p:cNvSpPr txBox="1">
            <a:spLocks noGrp="1"/>
          </p:cNvSpPr>
          <p:nvPr>
            <p:ph type="ctrTitle"/>
          </p:nvPr>
        </p:nvSpPr>
        <p:spPr>
          <a:xfrm>
            <a:off x="2811000" y="967129"/>
            <a:ext cx="3522000" cy="22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9" name="Google Shape;109;p2"/>
          <p:cNvSpPr txBox="1">
            <a:spLocks noGrp="1"/>
          </p:cNvSpPr>
          <p:nvPr>
            <p:ph type="subTitle" idx="1"/>
          </p:nvPr>
        </p:nvSpPr>
        <p:spPr>
          <a:xfrm>
            <a:off x="3270450" y="3480479"/>
            <a:ext cx="2603100" cy="59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6" name="Google Shape;606;p9"/>
          <p:cNvGrpSpPr/>
          <p:nvPr/>
        </p:nvGrpSpPr>
        <p:grpSpPr>
          <a:xfrm>
            <a:off x="232275" y="221325"/>
            <a:ext cx="8620125" cy="4563850"/>
            <a:chOff x="232275" y="221325"/>
            <a:chExt cx="8620125" cy="4563850"/>
          </a:xfrm>
        </p:grpSpPr>
        <p:sp>
          <p:nvSpPr>
            <p:cNvPr id="607" name="Google Shape;607;p9"/>
            <p:cNvSpPr/>
            <p:nvPr/>
          </p:nvSpPr>
          <p:spPr>
            <a:xfrm>
              <a:off x="291600" y="358375"/>
              <a:ext cx="8560800" cy="4426800"/>
            </a:xfrm>
            <a:prstGeom prst="roundRect">
              <a:avLst>
                <a:gd name="adj" fmla="val 4381"/>
              </a:avLst>
            </a:prstGeom>
            <a:solidFill>
              <a:schemeClr val="accent5"/>
            </a:solidFill>
            <a:ln>
              <a:noFill/>
            </a:ln>
            <a:effectLst>
              <a:outerShdw dist="57150" dir="5460000" algn="bl" rotWithShape="0">
                <a:schemeClr val="accent5">
                  <a:alpha val="33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9"/>
            <p:cNvSpPr/>
            <p:nvPr/>
          </p:nvSpPr>
          <p:spPr>
            <a:xfrm>
              <a:off x="3512725" y="221325"/>
              <a:ext cx="307500" cy="3297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3"/>
            </a:solidFill>
            <a:ln>
              <a:noFill/>
            </a:ln>
            <a:effectLst>
              <a:outerShdw dist="38100" dir="1860000" algn="bl" rotWithShape="0">
                <a:srgbClr val="000000">
                  <a:alpha val="1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9"/>
            <p:cNvSpPr/>
            <p:nvPr/>
          </p:nvSpPr>
          <p:spPr>
            <a:xfrm>
              <a:off x="7420850" y="221325"/>
              <a:ext cx="307500" cy="3297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dk2"/>
            </a:solidFill>
            <a:ln>
              <a:noFill/>
            </a:ln>
            <a:effectLst>
              <a:outerShdw dist="38100" dir="1860000" algn="bl" rotWithShape="0">
                <a:srgbClr val="000000">
                  <a:alpha val="1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9"/>
            <p:cNvSpPr/>
            <p:nvPr/>
          </p:nvSpPr>
          <p:spPr>
            <a:xfrm>
              <a:off x="1402225" y="221325"/>
              <a:ext cx="307500" cy="3297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3"/>
            </a:solidFill>
            <a:ln>
              <a:noFill/>
            </a:ln>
            <a:effectLst>
              <a:outerShdw dist="38100" dir="1860000" algn="bl" rotWithShape="0">
                <a:srgbClr val="000000">
                  <a:alpha val="1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9"/>
            <p:cNvSpPr/>
            <p:nvPr/>
          </p:nvSpPr>
          <p:spPr>
            <a:xfrm>
              <a:off x="2105725" y="221325"/>
              <a:ext cx="307500" cy="3297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dk1"/>
            </a:solidFill>
            <a:ln>
              <a:noFill/>
            </a:ln>
            <a:effectLst>
              <a:outerShdw dist="38100" dir="1860000" algn="bl" rotWithShape="0">
                <a:srgbClr val="000000">
                  <a:alpha val="1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9"/>
            <p:cNvSpPr/>
            <p:nvPr/>
          </p:nvSpPr>
          <p:spPr>
            <a:xfrm>
              <a:off x="2809225" y="221325"/>
              <a:ext cx="307500" cy="3297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2"/>
            </a:solidFill>
            <a:ln>
              <a:noFill/>
            </a:ln>
            <a:effectLst>
              <a:outerShdw dist="38100" dir="1860000" algn="bl" rotWithShape="0">
                <a:srgbClr val="000000">
                  <a:alpha val="1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9"/>
            <p:cNvSpPr/>
            <p:nvPr/>
          </p:nvSpPr>
          <p:spPr>
            <a:xfrm>
              <a:off x="500400" y="551125"/>
              <a:ext cx="8143200" cy="4041300"/>
            </a:xfrm>
            <a:prstGeom prst="roundRect">
              <a:avLst>
                <a:gd name="adj" fmla="val 2751"/>
              </a:avLst>
            </a:prstGeom>
            <a:solidFill>
              <a:schemeClr val="accent6"/>
            </a:solidFill>
            <a:ln>
              <a:noFill/>
            </a:ln>
            <a:effectLst>
              <a:outerShdw dist="47625" dir="54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14" name="Google Shape;614;p9"/>
            <p:cNvGrpSpPr/>
            <p:nvPr/>
          </p:nvGrpSpPr>
          <p:grpSpPr>
            <a:xfrm>
              <a:off x="232275" y="951957"/>
              <a:ext cx="417113" cy="326311"/>
              <a:chOff x="232275" y="833775"/>
              <a:chExt cx="417113" cy="326311"/>
            </a:xfrm>
          </p:grpSpPr>
          <p:sp>
            <p:nvSpPr>
              <p:cNvPr id="615" name="Google Shape;615;p9"/>
              <p:cNvSpPr/>
              <p:nvPr/>
            </p:nvSpPr>
            <p:spPr>
              <a:xfrm>
                <a:off x="534188" y="833775"/>
                <a:ext cx="115200" cy="1152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" name="Google Shape;616;p9"/>
              <p:cNvSpPr/>
              <p:nvPr/>
            </p:nvSpPr>
            <p:spPr>
              <a:xfrm>
                <a:off x="232275" y="860025"/>
                <a:ext cx="380100" cy="627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dist="28575" dir="2880000" algn="bl" rotWithShape="0">
                  <a:schemeClr val="accent5">
                    <a:alpha val="4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" name="Google Shape;617;p9"/>
              <p:cNvSpPr/>
              <p:nvPr/>
            </p:nvSpPr>
            <p:spPr>
              <a:xfrm>
                <a:off x="534188" y="1044886"/>
                <a:ext cx="115200" cy="1152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" name="Google Shape;618;p9"/>
              <p:cNvSpPr/>
              <p:nvPr/>
            </p:nvSpPr>
            <p:spPr>
              <a:xfrm>
                <a:off x="232275" y="1071092"/>
                <a:ext cx="380100" cy="627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dist="28575" dir="2880000" algn="bl" rotWithShape="0">
                  <a:schemeClr val="accent5">
                    <a:alpha val="4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19" name="Google Shape;619;p9"/>
            <p:cNvGrpSpPr/>
            <p:nvPr/>
          </p:nvGrpSpPr>
          <p:grpSpPr>
            <a:xfrm>
              <a:off x="232275" y="1923049"/>
              <a:ext cx="417113" cy="326311"/>
              <a:chOff x="232275" y="1875237"/>
              <a:chExt cx="417113" cy="326311"/>
            </a:xfrm>
          </p:grpSpPr>
          <p:sp>
            <p:nvSpPr>
              <p:cNvPr id="620" name="Google Shape;620;p9"/>
              <p:cNvSpPr/>
              <p:nvPr/>
            </p:nvSpPr>
            <p:spPr>
              <a:xfrm>
                <a:off x="534188" y="1875237"/>
                <a:ext cx="115200" cy="1152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" name="Google Shape;621;p9"/>
              <p:cNvSpPr/>
              <p:nvPr/>
            </p:nvSpPr>
            <p:spPr>
              <a:xfrm>
                <a:off x="232275" y="1901479"/>
                <a:ext cx="380100" cy="627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dist="28575" dir="2880000" algn="bl" rotWithShape="0">
                  <a:schemeClr val="accent5">
                    <a:alpha val="4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" name="Google Shape;622;p9"/>
              <p:cNvSpPr/>
              <p:nvPr/>
            </p:nvSpPr>
            <p:spPr>
              <a:xfrm>
                <a:off x="534188" y="2086349"/>
                <a:ext cx="115200" cy="1152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" name="Google Shape;623;p9"/>
              <p:cNvSpPr/>
              <p:nvPr/>
            </p:nvSpPr>
            <p:spPr>
              <a:xfrm>
                <a:off x="232275" y="2112546"/>
                <a:ext cx="380100" cy="627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dist="28575" dir="2880000" algn="bl" rotWithShape="0">
                  <a:schemeClr val="accent5">
                    <a:alpha val="4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24" name="Google Shape;624;p9"/>
            <p:cNvGrpSpPr/>
            <p:nvPr/>
          </p:nvGrpSpPr>
          <p:grpSpPr>
            <a:xfrm>
              <a:off x="232275" y="2894140"/>
              <a:ext cx="417113" cy="326311"/>
              <a:chOff x="232275" y="2916700"/>
              <a:chExt cx="417113" cy="326311"/>
            </a:xfrm>
          </p:grpSpPr>
          <p:sp>
            <p:nvSpPr>
              <p:cNvPr id="625" name="Google Shape;625;p9"/>
              <p:cNvSpPr/>
              <p:nvPr/>
            </p:nvSpPr>
            <p:spPr>
              <a:xfrm>
                <a:off x="534188" y="2916700"/>
                <a:ext cx="115200" cy="1152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" name="Google Shape;626;p9"/>
              <p:cNvSpPr/>
              <p:nvPr/>
            </p:nvSpPr>
            <p:spPr>
              <a:xfrm>
                <a:off x="232275" y="2942934"/>
                <a:ext cx="380100" cy="627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dist="28575" dir="2880000" algn="bl" rotWithShape="0">
                  <a:schemeClr val="accent5">
                    <a:alpha val="4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" name="Google Shape;627;p9"/>
              <p:cNvSpPr/>
              <p:nvPr/>
            </p:nvSpPr>
            <p:spPr>
              <a:xfrm>
                <a:off x="534188" y="3127811"/>
                <a:ext cx="115200" cy="1152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" name="Google Shape;628;p9"/>
              <p:cNvSpPr/>
              <p:nvPr/>
            </p:nvSpPr>
            <p:spPr>
              <a:xfrm>
                <a:off x="232275" y="3154000"/>
                <a:ext cx="380100" cy="627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dist="28575" dir="2880000" algn="bl" rotWithShape="0">
                  <a:schemeClr val="accent5">
                    <a:alpha val="4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29" name="Google Shape;629;p9"/>
            <p:cNvGrpSpPr/>
            <p:nvPr/>
          </p:nvGrpSpPr>
          <p:grpSpPr>
            <a:xfrm>
              <a:off x="232275" y="3865232"/>
              <a:ext cx="417113" cy="326311"/>
              <a:chOff x="232275" y="3747050"/>
              <a:chExt cx="417113" cy="326311"/>
            </a:xfrm>
          </p:grpSpPr>
          <p:sp>
            <p:nvSpPr>
              <p:cNvPr id="630" name="Google Shape;630;p9"/>
              <p:cNvSpPr/>
              <p:nvPr/>
            </p:nvSpPr>
            <p:spPr>
              <a:xfrm>
                <a:off x="534188" y="3747050"/>
                <a:ext cx="115200" cy="1152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" name="Google Shape;631;p9"/>
              <p:cNvSpPr/>
              <p:nvPr/>
            </p:nvSpPr>
            <p:spPr>
              <a:xfrm>
                <a:off x="232275" y="3773284"/>
                <a:ext cx="380100" cy="627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dist="28575" dir="2880000" algn="bl" rotWithShape="0">
                  <a:schemeClr val="accent5">
                    <a:alpha val="4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" name="Google Shape;632;p9"/>
              <p:cNvSpPr/>
              <p:nvPr/>
            </p:nvSpPr>
            <p:spPr>
              <a:xfrm>
                <a:off x="534188" y="3958161"/>
                <a:ext cx="115200" cy="1152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" name="Google Shape;633;p9"/>
              <p:cNvSpPr/>
              <p:nvPr/>
            </p:nvSpPr>
            <p:spPr>
              <a:xfrm>
                <a:off x="232275" y="3984350"/>
                <a:ext cx="380100" cy="627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dist="28575" dir="2880000" algn="bl" rotWithShape="0">
                  <a:schemeClr val="accent5">
                    <a:alpha val="4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34" name="Google Shape;634;p9"/>
          <p:cNvGrpSpPr/>
          <p:nvPr/>
        </p:nvGrpSpPr>
        <p:grpSpPr>
          <a:xfrm>
            <a:off x="992690" y="790418"/>
            <a:ext cx="7255875" cy="3551353"/>
            <a:chOff x="992690" y="790418"/>
            <a:chExt cx="7255875" cy="3551353"/>
          </a:xfrm>
        </p:grpSpPr>
        <p:grpSp>
          <p:nvGrpSpPr>
            <p:cNvPr id="635" name="Google Shape;635;p9"/>
            <p:cNvGrpSpPr/>
            <p:nvPr/>
          </p:nvGrpSpPr>
          <p:grpSpPr>
            <a:xfrm flipH="1">
              <a:off x="1038158" y="999052"/>
              <a:ext cx="253423" cy="255847"/>
              <a:chOff x="7782063" y="2882713"/>
              <a:chExt cx="194000" cy="195872"/>
            </a:xfrm>
          </p:grpSpPr>
          <p:sp>
            <p:nvSpPr>
              <p:cNvPr id="636" name="Google Shape;636;p9"/>
              <p:cNvSpPr/>
              <p:nvPr/>
            </p:nvSpPr>
            <p:spPr>
              <a:xfrm>
                <a:off x="7879196" y="2882713"/>
                <a:ext cx="89" cy="195872"/>
              </a:xfrm>
              <a:custGeom>
                <a:avLst/>
                <a:gdLst/>
                <a:ahLst/>
                <a:cxnLst/>
                <a:rect l="l" t="t" r="r" b="b"/>
                <a:pathLst>
                  <a:path w="1" h="2200" fill="none" extrusionOk="0">
                    <a:moveTo>
                      <a:pt x="1" y="1"/>
                    </a:moveTo>
                    <a:lnTo>
                      <a:pt x="1" y="2199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" name="Google Shape;637;p9"/>
              <p:cNvSpPr/>
              <p:nvPr/>
            </p:nvSpPr>
            <p:spPr>
              <a:xfrm>
                <a:off x="7784199" y="2980647"/>
                <a:ext cx="190084" cy="89"/>
              </a:xfrm>
              <a:custGeom>
                <a:avLst/>
                <a:gdLst/>
                <a:ahLst/>
                <a:cxnLst/>
                <a:rect l="l" t="t" r="r" b="b"/>
                <a:pathLst>
                  <a:path w="2135" h="1" fill="none" extrusionOk="0">
                    <a:moveTo>
                      <a:pt x="1" y="1"/>
                    </a:moveTo>
                    <a:lnTo>
                      <a:pt x="2134" y="1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" name="Google Shape;638;p9"/>
              <p:cNvSpPr/>
              <p:nvPr/>
            </p:nvSpPr>
            <p:spPr>
              <a:xfrm>
                <a:off x="7810018" y="2912449"/>
                <a:ext cx="138178" cy="140048"/>
              </a:xfrm>
              <a:custGeom>
                <a:avLst/>
                <a:gdLst/>
                <a:ahLst/>
                <a:cxnLst/>
                <a:rect l="l" t="t" r="r" b="b"/>
                <a:pathLst>
                  <a:path w="1552" h="1573" fill="none" extrusionOk="0">
                    <a:moveTo>
                      <a:pt x="0" y="1"/>
                    </a:moveTo>
                    <a:lnTo>
                      <a:pt x="1552" y="1573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" name="Google Shape;639;p9"/>
              <p:cNvSpPr/>
              <p:nvPr/>
            </p:nvSpPr>
            <p:spPr>
              <a:xfrm>
                <a:off x="7810018" y="2912449"/>
                <a:ext cx="133994" cy="140048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73" fill="none" extrusionOk="0">
                    <a:moveTo>
                      <a:pt x="1504" y="1"/>
                    </a:moveTo>
                    <a:lnTo>
                      <a:pt x="0" y="1573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" name="Google Shape;640;p9"/>
              <p:cNvSpPr/>
              <p:nvPr/>
            </p:nvSpPr>
            <p:spPr>
              <a:xfrm>
                <a:off x="7849459" y="2888054"/>
                <a:ext cx="59741" cy="28045"/>
              </a:xfrm>
              <a:custGeom>
                <a:avLst/>
                <a:gdLst/>
                <a:ahLst/>
                <a:cxnLst/>
                <a:rect l="l" t="t" r="r" b="b"/>
                <a:pathLst>
                  <a:path w="671" h="315" fill="none" extrusionOk="0">
                    <a:moveTo>
                      <a:pt x="1" y="1"/>
                    </a:moveTo>
                    <a:lnTo>
                      <a:pt x="333" y="314"/>
                    </a:lnTo>
                    <a:lnTo>
                      <a:pt x="670" y="1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" name="Google Shape;641;p9"/>
              <p:cNvSpPr/>
              <p:nvPr/>
            </p:nvSpPr>
            <p:spPr>
              <a:xfrm>
                <a:off x="7948107" y="2951623"/>
                <a:ext cx="27956" cy="59830"/>
              </a:xfrm>
              <a:custGeom>
                <a:avLst/>
                <a:gdLst/>
                <a:ahLst/>
                <a:cxnLst/>
                <a:rect l="l" t="t" r="r" b="b"/>
                <a:pathLst>
                  <a:path w="314" h="672" fill="none" extrusionOk="0">
                    <a:moveTo>
                      <a:pt x="314" y="1"/>
                    </a:moveTo>
                    <a:lnTo>
                      <a:pt x="1" y="333"/>
                    </a:lnTo>
                    <a:lnTo>
                      <a:pt x="314" y="672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" name="Google Shape;642;p9"/>
              <p:cNvSpPr/>
              <p:nvPr/>
            </p:nvSpPr>
            <p:spPr>
              <a:xfrm>
                <a:off x="7782063" y="2951623"/>
                <a:ext cx="28045" cy="59830"/>
              </a:xfrm>
              <a:custGeom>
                <a:avLst/>
                <a:gdLst/>
                <a:ahLst/>
                <a:cxnLst/>
                <a:rect l="l" t="t" r="r" b="b"/>
                <a:pathLst>
                  <a:path w="315" h="672" fill="none" extrusionOk="0">
                    <a:moveTo>
                      <a:pt x="1" y="672"/>
                    </a:moveTo>
                    <a:lnTo>
                      <a:pt x="314" y="338"/>
                    </a:lnTo>
                    <a:lnTo>
                      <a:pt x="1" y="1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" name="Google Shape;643;p9"/>
              <p:cNvSpPr/>
              <p:nvPr/>
            </p:nvSpPr>
            <p:spPr>
              <a:xfrm>
                <a:off x="7849459" y="3049024"/>
                <a:ext cx="57604" cy="28045"/>
              </a:xfrm>
              <a:custGeom>
                <a:avLst/>
                <a:gdLst/>
                <a:ahLst/>
                <a:cxnLst/>
                <a:rect l="l" t="t" r="r" b="b"/>
                <a:pathLst>
                  <a:path w="647" h="315" fill="none" extrusionOk="0">
                    <a:moveTo>
                      <a:pt x="646" y="314"/>
                    </a:moveTo>
                    <a:lnTo>
                      <a:pt x="338" y="1"/>
                    </a:lnTo>
                    <a:lnTo>
                      <a:pt x="1" y="314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4" name="Google Shape;644;p9"/>
              <p:cNvSpPr/>
              <p:nvPr/>
            </p:nvSpPr>
            <p:spPr>
              <a:xfrm>
                <a:off x="7845097" y="2954027"/>
                <a:ext cx="57782" cy="49413"/>
              </a:xfrm>
              <a:custGeom>
                <a:avLst/>
                <a:gdLst/>
                <a:ahLst/>
                <a:cxnLst/>
                <a:rect l="l" t="t" r="r" b="b"/>
                <a:pathLst>
                  <a:path w="649" h="555" extrusionOk="0">
                    <a:moveTo>
                      <a:pt x="371" y="1"/>
                    </a:moveTo>
                    <a:cubicBezTo>
                      <a:pt x="125" y="1"/>
                      <a:pt x="1" y="299"/>
                      <a:pt x="176" y="472"/>
                    </a:cubicBezTo>
                    <a:cubicBezTo>
                      <a:pt x="232" y="529"/>
                      <a:pt x="302" y="555"/>
                      <a:pt x="370" y="555"/>
                    </a:cubicBezTo>
                    <a:cubicBezTo>
                      <a:pt x="512" y="555"/>
                      <a:pt x="649" y="443"/>
                      <a:pt x="648" y="276"/>
                    </a:cubicBezTo>
                    <a:cubicBezTo>
                      <a:pt x="648" y="124"/>
                      <a:pt x="524" y="1"/>
                      <a:pt x="372" y="1"/>
                    </a:cubicBezTo>
                    <a:cubicBezTo>
                      <a:pt x="372" y="1"/>
                      <a:pt x="371" y="1"/>
                      <a:pt x="371" y="1"/>
                    </a:cubicBezTo>
                    <a:close/>
                  </a:path>
                </a:pathLst>
              </a:custGeom>
              <a:solidFill>
                <a:srgbClr val="8DCE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45" name="Google Shape;645;p9"/>
            <p:cNvSpPr/>
            <p:nvPr/>
          </p:nvSpPr>
          <p:spPr>
            <a:xfrm flipH="1">
              <a:off x="6189094" y="999046"/>
              <a:ext cx="111739" cy="111906"/>
            </a:xfrm>
            <a:custGeom>
              <a:avLst/>
              <a:gdLst/>
              <a:ahLst/>
              <a:cxnLst/>
              <a:rect l="l" t="t" r="r" b="b"/>
              <a:pathLst>
                <a:path w="683" h="684" extrusionOk="0">
                  <a:moveTo>
                    <a:pt x="342" y="0"/>
                  </a:moveTo>
                  <a:cubicBezTo>
                    <a:pt x="153" y="0"/>
                    <a:pt x="1" y="154"/>
                    <a:pt x="1" y="342"/>
                  </a:cubicBezTo>
                  <a:cubicBezTo>
                    <a:pt x="1" y="530"/>
                    <a:pt x="153" y="684"/>
                    <a:pt x="342" y="684"/>
                  </a:cubicBezTo>
                  <a:cubicBezTo>
                    <a:pt x="531" y="684"/>
                    <a:pt x="683" y="530"/>
                    <a:pt x="683" y="342"/>
                  </a:cubicBezTo>
                  <a:cubicBezTo>
                    <a:pt x="683" y="154"/>
                    <a:pt x="531" y="0"/>
                    <a:pt x="3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46" name="Google Shape;646;p9"/>
            <p:cNvGrpSpPr/>
            <p:nvPr/>
          </p:nvGrpSpPr>
          <p:grpSpPr>
            <a:xfrm rot="-6124173" flipH="1">
              <a:off x="7655132" y="1156808"/>
              <a:ext cx="253851" cy="307526"/>
              <a:chOff x="7167006" y="2088218"/>
              <a:chExt cx="253850" cy="307524"/>
            </a:xfrm>
          </p:grpSpPr>
          <p:sp>
            <p:nvSpPr>
              <p:cNvPr id="647" name="Google Shape;647;p9"/>
              <p:cNvSpPr/>
              <p:nvPr/>
            </p:nvSpPr>
            <p:spPr>
              <a:xfrm>
                <a:off x="7213879" y="2088218"/>
                <a:ext cx="111208" cy="206976"/>
              </a:xfrm>
              <a:custGeom>
                <a:avLst/>
                <a:gdLst/>
                <a:ahLst/>
                <a:cxnLst/>
                <a:rect l="l" t="t" r="r" b="b"/>
                <a:pathLst>
                  <a:path w="1210" h="2252" fill="none" extrusionOk="0">
                    <a:moveTo>
                      <a:pt x="1210" y="2252"/>
                    </a:moveTo>
                    <a:cubicBezTo>
                      <a:pt x="1210" y="2252"/>
                      <a:pt x="412" y="1152"/>
                      <a:pt x="1" y="1"/>
                    </a:cubicBez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8" name="Google Shape;648;p9"/>
              <p:cNvSpPr/>
              <p:nvPr/>
            </p:nvSpPr>
            <p:spPr>
              <a:xfrm>
                <a:off x="7232261" y="2171303"/>
                <a:ext cx="18198" cy="106337"/>
              </a:xfrm>
              <a:custGeom>
                <a:avLst/>
                <a:gdLst/>
                <a:ahLst/>
                <a:cxnLst/>
                <a:rect l="l" t="t" r="r" b="b"/>
                <a:pathLst>
                  <a:path w="198" h="1157" fill="none" extrusionOk="0">
                    <a:moveTo>
                      <a:pt x="0" y="1156"/>
                    </a:moveTo>
                    <a:lnTo>
                      <a:pt x="198" y="1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9" name="Google Shape;649;p9"/>
              <p:cNvSpPr/>
              <p:nvPr/>
            </p:nvSpPr>
            <p:spPr>
              <a:xfrm>
                <a:off x="7167006" y="2257881"/>
                <a:ext cx="97881" cy="112954"/>
              </a:xfrm>
              <a:custGeom>
                <a:avLst/>
                <a:gdLst/>
                <a:ahLst/>
                <a:cxnLst/>
                <a:rect l="l" t="t" r="r" b="b"/>
                <a:pathLst>
                  <a:path w="1065" h="1229" extrusionOk="0">
                    <a:moveTo>
                      <a:pt x="585" y="0"/>
                    </a:moveTo>
                    <a:cubicBezTo>
                      <a:pt x="297" y="0"/>
                      <a:pt x="98" y="224"/>
                      <a:pt x="52" y="529"/>
                    </a:cubicBezTo>
                    <a:cubicBezTo>
                      <a:pt x="1" y="863"/>
                      <a:pt x="155" y="1172"/>
                      <a:pt x="490" y="1223"/>
                    </a:cubicBezTo>
                    <a:cubicBezTo>
                      <a:pt x="518" y="1227"/>
                      <a:pt x="545" y="1229"/>
                      <a:pt x="571" y="1229"/>
                    </a:cubicBezTo>
                    <a:cubicBezTo>
                      <a:pt x="849" y="1229"/>
                      <a:pt x="968" y="984"/>
                      <a:pt x="1014" y="677"/>
                    </a:cubicBezTo>
                    <a:cubicBezTo>
                      <a:pt x="1065" y="341"/>
                      <a:pt x="1009" y="58"/>
                      <a:pt x="674" y="7"/>
                    </a:cubicBezTo>
                    <a:cubicBezTo>
                      <a:pt x="643" y="2"/>
                      <a:pt x="614" y="0"/>
                      <a:pt x="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" name="Google Shape;650;p9"/>
              <p:cNvSpPr/>
              <p:nvPr/>
            </p:nvSpPr>
            <p:spPr>
              <a:xfrm>
                <a:off x="7304776" y="2286005"/>
                <a:ext cx="116079" cy="109738"/>
              </a:xfrm>
              <a:custGeom>
                <a:avLst/>
                <a:gdLst/>
                <a:ahLst/>
                <a:cxnLst/>
                <a:rect l="l" t="t" r="r" b="b"/>
                <a:pathLst>
                  <a:path w="1263" h="1194" extrusionOk="0">
                    <a:moveTo>
                      <a:pt x="534" y="1"/>
                    </a:moveTo>
                    <a:cubicBezTo>
                      <a:pt x="461" y="1"/>
                      <a:pt x="384" y="25"/>
                      <a:pt x="302" y="79"/>
                    </a:cubicBezTo>
                    <a:cubicBezTo>
                      <a:pt x="18" y="266"/>
                      <a:pt x="1" y="600"/>
                      <a:pt x="188" y="883"/>
                    </a:cubicBezTo>
                    <a:cubicBezTo>
                      <a:pt x="313" y="1074"/>
                      <a:pt x="500" y="1193"/>
                      <a:pt x="695" y="1193"/>
                    </a:cubicBezTo>
                    <a:cubicBezTo>
                      <a:pt x="790" y="1193"/>
                      <a:pt x="887" y="1165"/>
                      <a:pt x="979" y="1103"/>
                    </a:cubicBezTo>
                    <a:cubicBezTo>
                      <a:pt x="1263" y="917"/>
                      <a:pt x="1190" y="632"/>
                      <a:pt x="1003" y="348"/>
                    </a:cubicBezTo>
                    <a:cubicBezTo>
                      <a:pt x="870" y="147"/>
                      <a:pt x="715" y="1"/>
                      <a:pt x="5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51" name="Google Shape;651;p9"/>
            <p:cNvSpPr/>
            <p:nvPr/>
          </p:nvSpPr>
          <p:spPr>
            <a:xfrm flipH="1">
              <a:off x="1987770" y="970710"/>
              <a:ext cx="90634" cy="90474"/>
            </a:xfrm>
            <a:custGeom>
              <a:avLst/>
              <a:gdLst/>
              <a:ahLst/>
              <a:cxnLst/>
              <a:rect l="l" t="t" r="r" b="b"/>
              <a:pathLst>
                <a:path w="554" h="553" extrusionOk="0">
                  <a:moveTo>
                    <a:pt x="278" y="0"/>
                  </a:moveTo>
                  <a:cubicBezTo>
                    <a:pt x="124" y="0"/>
                    <a:pt x="1" y="124"/>
                    <a:pt x="1" y="276"/>
                  </a:cubicBezTo>
                  <a:cubicBezTo>
                    <a:pt x="1" y="429"/>
                    <a:pt x="124" y="553"/>
                    <a:pt x="278" y="553"/>
                  </a:cubicBezTo>
                  <a:cubicBezTo>
                    <a:pt x="430" y="553"/>
                    <a:pt x="553" y="429"/>
                    <a:pt x="553" y="276"/>
                  </a:cubicBezTo>
                  <a:cubicBezTo>
                    <a:pt x="553" y="124"/>
                    <a:pt x="430" y="0"/>
                    <a:pt x="2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9"/>
            <p:cNvSpPr/>
            <p:nvPr/>
          </p:nvSpPr>
          <p:spPr>
            <a:xfrm flipH="1">
              <a:off x="6768840" y="4046093"/>
              <a:ext cx="41600" cy="41600"/>
            </a:xfrm>
            <a:custGeom>
              <a:avLst/>
              <a:gdLst/>
              <a:ahLst/>
              <a:cxnLst/>
              <a:rect l="l" t="t" r="r" b="b"/>
              <a:pathLst>
                <a:path w="591" h="591" extrusionOk="0">
                  <a:moveTo>
                    <a:pt x="296" y="0"/>
                  </a:moveTo>
                  <a:cubicBezTo>
                    <a:pt x="133" y="0"/>
                    <a:pt x="0" y="132"/>
                    <a:pt x="0" y="295"/>
                  </a:cubicBezTo>
                  <a:cubicBezTo>
                    <a:pt x="0" y="458"/>
                    <a:pt x="133" y="591"/>
                    <a:pt x="296" y="591"/>
                  </a:cubicBezTo>
                  <a:cubicBezTo>
                    <a:pt x="459" y="591"/>
                    <a:pt x="591" y="458"/>
                    <a:pt x="591" y="295"/>
                  </a:cubicBezTo>
                  <a:cubicBezTo>
                    <a:pt x="591" y="132"/>
                    <a:pt x="459" y="0"/>
                    <a:pt x="2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9"/>
            <p:cNvSpPr/>
            <p:nvPr/>
          </p:nvSpPr>
          <p:spPr>
            <a:xfrm flipH="1">
              <a:off x="8206965" y="790418"/>
              <a:ext cx="41600" cy="41600"/>
            </a:xfrm>
            <a:custGeom>
              <a:avLst/>
              <a:gdLst/>
              <a:ahLst/>
              <a:cxnLst/>
              <a:rect l="l" t="t" r="r" b="b"/>
              <a:pathLst>
                <a:path w="591" h="591" extrusionOk="0">
                  <a:moveTo>
                    <a:pt x="296" y="0"/>
                  </a:moveTo>
                  <a:cubicBezTo>
                    <a:pt x="133" y="0"/>
                    <a:pt x="0" y="132"/>
                    <a:pt x="0" y="295"/>
                  </a:cubicBezTo>
                  <a:cubicBezTo>
                    <a:pt x="0" y="458"/>
                    <a:pt x="133" y="591"/>
                    <a:pt x="296" y="591"/>
                  </a:cubicBezTo>
                  <a:cubicBezTo>
                    <a:pt x="459" y="591"/>
                    <a:pt x="591" y="458"/>
                    <a:pt x="591" y="295"/>
                  </a:cubicBezTo>
                  <a:cubicBezTo>
                    <a:pt x="591" y="132"/>
                    <a:pt x="459" y="0"/>
                    <a:pt x="2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9"/>
            <p:cNvSpPr/>
            <p:nvPr/>
          </p:nvSpPr>
          <p:spPr>
            <a:xfrm flipH="1">
              <a:off x="8165365" y="2221168"/>
              <a:ext cx="41600" cy="41600"/>
            </a:xfrm>
            <a:custGeom>
              <a:avLst/>
              <a:gdLst/>
              <a:ahLst/>
              <a:cxnLst/>
              <a:rect l="l" t="t" r="r" b="b"/>
              <a:pathLst>
                <a:path w="591" h="591" extrusionOk="0">
                  <a:moveTo>
                    <a:pt x="296" y="0"/>
                  </a:moveTo>
                  <a:cubicBezTo>
                    <a:pt x="133" y="0"/>
                    <a:pt x="0" y="132"/>
                    <a:pt x="0" y="295"/>
                  </a:cubicBezTo>
                  <a:cubicBezTo>
                    <a:pt x="0" y="458"/>
                    <a:pt x="133" y="591"/>
                    <a:pt x="296" y="591"/>
                  </a:cubicBezTo>
                  <a:cubicBezTo>
                    <a:pt x="459" y="591"/>
                    <a:pt x="591" y="458"/>
                    <a:pt x="591" y="295"/>
                  </a:cubicBezTo>
                  <a:cubicBezTo>
                    <a:pt x="591" y="132"/>
                    <a:pt x="459" y="0"/>
                    <a:pt x="2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9"/>
            <p:cNvSpPr/>
            <p:nvPr/>
          </p:nvSpPr>
          <p:spPr>
            <a:xfrm flipH="1">
              <a:off x="3650790" y="872593"/>
              <a:ext cx="41600" cy="41600"/>
            </a:xfrm>
            <a:custGeom>
              <a:avLst/>
              <a:gdLst/>
              <a:ahLst/>
              <a:cxnLst/>
              <a:rect l="l" t="t" r="r" b="b"/>
              <a:pathLst>
                <a:path w="591" h="591" extrusionOk="0">
                  <a:moveTo>
                    <a:pt x="296" y="0"/>
                  </a:moveTo>
                  <a:cubicBezTo>
                    <a:pt x="133" y="0"/>
                    <a:pt x="0" y="132"/>
                    <a:pt x="0" y="295"/>
                  </a:cubicBezTo>
                  <a:cubicBezTo>
                    <a:pt x="0" y="458"/>
                    <a:pt x="133" y="591"/>
                    <a:pt x="296" y="591"/>
                  </a:cubicBezTo>
                  <a:cubicBezTo>
                    <a:pt x="459" y="591"/>
                    <a:pt x="591" y="458"/>
                    <a:pt x="591" y="295"/>
                  </a:cubicBezTo>
                  <a:cubicBezTo>
                    <a:pt x="591" y="132"/>
                    <a:pt x="459" y="0"/>
                    <a:pt x="2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9"/>
            <p:cNvSpPr/>
            <p:nvPr/>
          </p:nvSpPr>
          <p:spPr>
            <a:xfrm flipH="1">
              <a:off x="2078403" y="4087706"/>
              <a:ext cx="41600" cy="41600"/>
            </a:xfrm>
            <a:custGeom>
              <a:avLst/>
              <a:gdLst/>
              <a:ahLst/>
              <a:cxnLst/>
              <a:rect l="l" t="t" r="r" b="b"/>
              <a:pathLst>
                <a:path w="591" h="591" extrusionOk="0">
                  <a:moveTo>
                    <a:pt x="296" y="0"/>
                  </a:moveTo>
                  <a:cubicBezTo>
                    <a:pt x="133" y="0"/>
                    <a:pt x="0" y="132"/>
                    <a:pt x="0" y="295"/>
                  </a:cubicBezTo>
                  <a:cubicBezTo>
                    <a:pt x="0" y="458"/>
                    <a:pt x="133" y="591"/>
                    <a:pt x="296" y="591"/>
                  </a:cubicBezTo>
                  <a:cubicBezTo>
                    <a:pt x="459" y="591"/>
                    <a:pt x="591" y="458"/>
                    <a:pt x="591" y="295"/>
                  </a:cubicBezTo>
                  <a:cubicBezTo>
                    <a:pt x="591" y="132"/>
                    <a:pt x="459" y="0"/>
                    <a:pt x="2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9"/>
            <p:cNvSpPr/>
            <p:nvPr/>
          </p:nvSpPr>
          <p:spPr>
            <a:xfrm flipH="1">
              <a:off x="4990915" y="790418"/>
              <a:ext cx="41600" cy="41600"/>
            </a:xfrm>
            <a:custGeom>
              <a:avLst/>
              <a:gdLst/>
              <a:ahLst/>
              <a:cxnLst/>
              <a:rect l="l" t="t" r="r" b="b"/>
              <a:pathLst>
                <a:path w="591" h="591" extrusionOk="0">
                  <a:moveTo>
                    <a:pt x="296" y="0"/>
                  </a:moveTo>
                  <a:cubicBezTo>
                    <a:pt x="133" y="0"/>
                    <a:pt x="0" y="132"/>
                    <a:pt x="0" y="295"/>
                  </a:cubicBezTo>
                  <a:cubicBezTo>
                    <a:pt x="0" y="458"/>
                    <a:pt x="133" y="591"/>
                    <a:pt x="296" y="591"/>
                  </a:cubicBezTo>
                  <a:cubicBezTo>
                    <a:pt x="459" y="591"/>
                    <a:pt x="591" y="458"/>
                    <a:pt x="591" y="295"/>
                  </a:cubicBezTo>
                  <a:cubicBezTo>
                    <a:pt x="591" y="132"/>
                    <a:pt x="459" y="0"/>
                    <a:pt x="2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9"/>
            <p:cNvSpPr/>
            <p:nvPr/>
          </p:nvSpPr>
          <p:spPr>
            <a:xfrm flipH="1">
              <a:off x="3438565" y="3070481"/>
              <a:ext cx="41600" cy="41600"/>
            </a:xfrm>
            <a:custGeom>
              <a:avLst/>
              <a:gdLst/>
              <a:ahLst/>
              <a:cxnLst/>
              <a:rect l="l" t="t" r="r" b="b"/>
              <a:pathLst>
                <a:path w="591" h="591" extrusionOk="0">
                  <a:moveTo>
                    <a:pt x="296" y="0"/>
                  </a:moveTo>
                  <a:cubicBezTo>
                    <a:pt x="133" y="0"/>
                    <a:pt x="0" y="132"/>
                    <a:pt x="0" y="295"/>
                  </a:cubicBezTo>
                  <a:cubicBezTo>
                    <a:pt x="0" y="458"/>
                    <a:pt x="133" y="591"/>
                    <a:pt x="296" y="591"/>
                  </a:cubicBezTo>
                  <a:cubicBezTo>
                    <a:pt x="459" y="591"/>
                    <a:pt x="591" y="458"/>
                    <a:pt x="591" y="295"/>
                  </a:cubicBezTo>
                  <a:cubicBezTo>
                    <a:pt x="591" y="132"/>
                    <a:pt x="459" y="0"/>
                    <a:pt x="2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9"/>
            <p:cNvSpPr/>
            <p:nvPr/>
          </p:nvSpPr>
          <p:spPr>
            <a:xfrm flipH="1">
              <a:off x="992690" y="3070468"/>
              <a:ext cx="41600" cy="41600"/>
            </a:xfrm>
            <a:custGeom>
              <a:avLst/>
              <a:gdLst/>
              <a:ahLst/>
              <a:cxnLst/>
              <a:rect l="l" t="t" r="r" b="b"/>
              <a:pathLst>
                <a:path w="591" h="591" extrusionOk="0">
                  <a:moveTo>
                    <a:pt x="296" y="0"/>
                  </a:moveTo>
                  <a:cubicBezTo>
                    <a:pt x="133" y="0"/>
                    <a:pt x="0" y="132"/>
                    <a:pt x="0" y="295"/>
                  </a:cubicBezTo>
                  <a:cubicBezTo>
                    <a:pt x="0" y="458"/>
                    <a:pt x="133" y="591"/>
                    <a:pt x="296" y="591"/>
                  </a:cubicBezTo>
                  <a:cubicBezTo>
                    <a:pt x="459" y="591"/>
                    <a:pt x="591" y="458"/>
                    <a:pt x="591" y="295"/>
                  </a:cubicBezTo>
                  <a:cubicBezTo>
                    <a:pt x="591" y="132"/>
                    <a:pt x="459" y="0"/>
                    <a:pt x="2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60" name="Google Shape;660;p9"/>
            <p:cNvGrpSpPr/>
            <p:nvPr/>
          </p:nvGrpSpPr>
          <p:grpSpPr>
            <a:xfrm rot="3694706" flipH="1">
              <a:off x="7302592" y="3548491"/>
              <a:ext cx="493375" cy="780954"/>
              <a:chOff x="951017" y="3222842"/>
              <a:chExt cx="326099" cy="516177"/>
            </a:xfrm>
          </p:grpSpPr>
          <p:sp>
            <p:nvSpPr>
              <p:cNvPr id="661" name="Google Shape;661;p9"/>
              <p:cNvSpPr/>
              <p:nvPr/>
            </p:nvSpPr>
            <p:spPr>
              <a:xfrm>
                <a:off x="993360" y="3297119"/>
                <a:ext cx="217599" cy="441900"/>
              </a:xfrm>
              <a:custGeom>
                <a:avLst/>
                <a:gdLst/>
                <a:ahLst/>
                <a:cxnLst/>
                <a:rect l="l" t="t" r="r" b="b"/>
                <a:pathLst>
                  <a:path w="3993" h="8109" fill="none" extrusionOk="0">
                    <a:moveTo>
                      <a:pt x="3992" y="1"/>
                    </a:moveTo>
                    <a:cubicBezTo>
                      <a:pt x="3992" y="1"/>
                      <a:pt x="135" y="2309"/>
                      <a:pt x="0" y="8108"/>
                    </a:cubicBezTo>
                  </a:path>
                </a:pathLst>
              </a:custGeom>
              <a:solidFill>
                <a:schemeClr val="accent4"/>
              </a:solidFill>
              <a:ln w="190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" name="Google Shape;662;p9"/>
              <p:cNvSpPr/>
              <p:nvPr/>
            </p:nvSpPr>
            <p:spPr>
              <a:xfrm>
                <a:off x="1177772" y="3313032"/>
                <a:ext cx="99344" cy="43106"/>
              </a:xfrm>
              <a:custGeom>
                <a:avLst/>
                <a:gdLst/>
                <a:ahLst/>
                <a:cxnLst/>
                <a:rect l="l" t="t" r="r" b="b"/>
                <a:pathLst>
                  <a:path w="1823" h="791" extrusionOk="0">
                    <a:moveTo>
                      <a:pt x="146" y="1"/>
                    </a:moveTo>
                    <a:cubicBezTo>
                      <a:pt x="49" y="1"/>
                      <a:pt x="1" y="122"/>
                      <a:pt x="75" y="192"/>
                    </a:cubicBezTo>
                    <a:cubicBezTo>
                      <a:pt x="608" y="698"/>
                      <a:pt x="1214" y="791"/>
                      <a:pt x="1584" y="791"/>
                    </a:cubicBezTo>
                    <a:cubicBezTo>
                      <a:pt x="1619" y="791"/>
                      <a:pt x="1651" y="790"/>
                      <a:pt x="1682" y="788"/>
                    </a:cubicBezTo>
                    <a:cubicBezTo>
                      <a:pt x="1781" y="784"/>
                      <a:pt x="1822" y="659"/>
                      <a:pt x="1746" y="595"/>
                    </a:cubicBezTo>
                    <a:cubicBezTo>
                      <a:pt x="1230" y="182"/>
                      <a:pt x="540" y="46"/>
                      <a:pt x="160" y="2"/>
                    </a:cubicBezTo>
                    <a:cubicBezTo>
                      <a:pt x="155" y="1"/>
                      <a:pt x="151" y="1"/>
                      <a:pt x="14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" name="Google Shape;663;p9"/>
              <p:cNvSpPr/>
              <p:nvPr/>
            </p:nvSpPr>
            <p:spPr>
              <a:xfrm>
                <a:off x="1128781" y="3355593"/>
                <a:ext cx="101306" cy="37656"/>
              </a:xfrm>
              <a:custGeom>
                <a:avLst/>
                <a:gdLst/>
                <a:ahLst/>
                <a:cxnLst/>
                <a:rect l="l" t="t" r="r" b="b"/>
                <a:pathLst>
                  <a:path w="1859" h="691" extrusionOk="0">
                    <a:moveTo>
                      <a:pt x="145" y="1"/>
                    </a:moveTo>
                    <a:cubicBezTo>
                      <a:pt x="43" y="1"/>
                      <a:pt x="0" y="130"/>
                      <a:pt x="80" y="197"/>
                    </a:cubicBezTo>
                    <a:cubicBezTo>
                      <a:pt x="571" y="600"/>
                      <a:pt x="1093" y="691"/>
                      <a:pt x="1464" y="691"/>
                    </a:cubicBezTo>
                    <a:cubicBezTo>
                      <a:pt x="1564" y="691"/>
                      <a:pt x="1653" y="684"/>
                      <a:pt x="1727" y="675"/>
                    </a:cubicBezTo>
                    <a:cubicBezTo>
                      <a:pt x="1825" y="663"/>
                      <a:pt x="1859" y="534"/>
                      <a:pt x="1776" y="478"/>
                    </a:cubicBezTo>
                    <a:cubicBezTo>
                      <a:pt x="1232" y="102"/>
                      <a:pt x="534" y="17"/>
                      <a:pt x="151" y="1"/>
                    </a:cubicBezTo>
                    <a:cubicBezTo>
                      <a:pt x="149" y="1"/>
                      <a:pt x="147" y="1"/>
                      <a:pt x="14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" name="Google Shape;664;p9"/>
              <p:cNvSpPr/>
              <p:nvPr/>
            </p:nvSpPr>
            <p:spPr>
              <a:xfrm>
                <a:off x="1090470" y="3409434"/>
                <a:ext cx="103050" cy="31335"/>
              </a:xfrm>
              <a:custGeom>
                <a:avLst/>
                <a:gdLst/>
                <a:ahLst/>
                <a:cxnLst/>
                <a:rect l="l" t="t" r="r" b="b"/>
                <a:pathLst>
                  <a:path w="1891" h="575" extrusionOk="0">
                    <a:moveTo>
                      <a:pt x="374" y="0"/>
                    </a:moveTo>
                    <a:cubicBezTo>
                      <a:pt x="287" y="0"/>
                      <a:pt x="209" y="3"/>
                      <a:pt x="140" y="7"/>
                    </a:cubicBezTo>
                    <a:cubicBezTo>
                      <a:pt x="34" y="12"/>
                      <a:pt x="1" y="150"/>
                      <a:pt x="89" y="208"/>
                    </a:cubicBezTo>
                    <a:cubicBezTo>
                      <a:pt x="518" y="495"/>
                      <a:pt x="947" y="574"/>
                      <a:pt x="1291" y="574"/>
                    </a:cubicBezTo>
                    <a:cubicBezTo>
                      <a:pt x="1484" y="574"/>
                      <a:pt x="1651" y="549"/>
                      <a:pt x="1775" y="522"/>
                    </a:cubicBezTo>
                    <a:cubicBezTo>
                      <a:pt x="1872" y="499"/>
                      <a:pt x="1891" y="370"/>
                      <a:pt x="1805" y="321"/>
                    </a:cubicBezTo>
                    <a:cubicBezTo>
                      <a:pt x="1330" y="58"/>
                      <a:pt x="771" y="0"/>
                      <a:pt x="37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" name="Google Shape;665;p9"/>
              <p:cNvSpPr/>
              <p:nvPr/>
            </p:nvSpPr>
            <p:spPr>
              <a:xfrm>
                <a:off x="1055866" y="3464038"/>
                <a:ext cx="103595" cy="28555"/>
              </a:xfrm>
              <a:custGeom>
                <a:avLst/>
                <a:gdLst/>
                <a:ahLst/>
                <a:cxnLst/>
                <a:rect l="l" t="t" r="r" b="b"/>
                <a:pathLst>
                  <a:path w="1901" h="524" extrusionOk="0">
                    <a:moveTo>
                      <a:pt x="647" y="0"/>
                    </a:moveTo>
                    <a:cubicBezTo>
                      <a:pt x="445" y="0"/>
                      <a:pt x="266" y="16"/>
                      <a:pt x="129" y="34"/>
                    </a:cubicBezTo>
                    <a:cubicBezTo>
                      <a:pt x="25" y="48"/>
                      <a:pt x="1" y="188"/>
                      <a:pt x="93" y="240"/>
                    </a:cubicBezTo>
                    <a:cubicBezTo>
                      <a:pt x="473" y="456"/>
                      <a:pt x="844" y="523"/>
                      <a:pt x="1157" y="523"/>
                    </a:cubicBezTo>
                    <a:cubicBezTo>
                      <a:pt x="1419" y="523"/>
                      <a:pt x="1641" y="476"/>
                      <a:pt x="1796" y="430"/>
                    </a:cubicBezTo>
                    <a:cubicBezTo>
                      <a:pt x="1891" y="401"/>
                      <a:pt x="1900" y="270"/>
                      <a:pt x="1812" y="227"/>
                    </a:cubicBezTo>
                    <a:cubicBezTo>
                      <a:pt x="1428" y="50"/>
                      <a:pt x="1003" y="0"/>
                      <a:pt x="64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6" name="Google Shape;666;p9"/>
              <p:cNvSpPr/>
              <p:nvPr/>
            </p:nvSpPr>
            <p:spPr>
              <a:xfrm>
                <a:off x="1025185" y="3522021"/>
                <a:ext cx="103704" cy="27193"/>
              </a:xfrm>
              <a:custGeom>
                <a:avLst/>
                <a:gdLst/>
                <a:ahLst/>
                <a:cxnLst/>
                <a:rect l="l" t="t" r="r" b="b"/>
                <a:pathLst>
                  <a:path w="1903" h="499" extrusionOk="0">
                    <a:moveTo>
                      <a:pt x="963" y="0"/>
                    </a:moveTo>
                    <a:cubicBezTo>
                      <a:pt x="626" y="0"/>
                      <a:pt x="321" y="52"/>
                      <a:pt x="114" y="99"/>
                    </a:cubicBezTo>
                    <a:cubicBezTo>
                      <a:pt x="10" y="122"/>
                      <a:pt x="0" y="263"/>
                      <a:pt x="97" y="308"/>
                    </a:cubicBezTo>
                    <a:cubicBezTo>
                      <a:pt x="412" y="449"/>
                      <a:pt x="712" y="498"/>
                      <a:pt x="978" y="498"/>
                    </a:cubicBezTo>
                    <a:cubicBezTo>
                      <a:pt x="1332" y="498"/>
                      <a:pt x="1624" y="411"/>
                      <a:pt x="1811" y="336"/>
                    </a:cubicBezTo>
                    <a:cubicBezTo>
                      <a:pt x="1903" y="298"/>
                      <a:pt x="1901" y="167"/>
                      <a:pt x="1808" y="132"/>
                    </a:cubicBezTo>
                    <a:cubicBezTo>
                      <a:pt x="1529" y="34"/>
                      <a:pt x="1235" y="0"/>
                      <a:pt x="96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7" name="Google Shape;667;p9"/>
              <p:cNvSpPr/>
              <p:nvPr/>
            </p:nvSpPr>
            <p:spPr>
              <a:xfrm>
                <a:off x="1004967" y="3590740"/>
                <a:ext cx="103704" cy="27683"/>
              </a:xfrm>
              <a:custGeom>
                <a:avLst/>
                <a:gdLst/>
                <a:ahLst/>
                <a:cxnLst/>
                <a:rect l="l" t="t" r="r" b="b"/>
                <a:pathLst>
                  <a:path w="1903" h="508" extrusionOk="0">
                    <a:moveTo>
                      <a:pt x="1143" y="1"/>
                    </a:moveTo>
                    <a:cubicBezTo>
                      <a:pt x="728" y="1"/>
                      <a:pt x="346" y="88"/>
                      <a:pt x="104" y="159"/>
                    </a:cubicBezTo>
                    <a:cubicBezTo>
                      <a:pt x="3" y="189"/>
                      <a:pt x="1" y="332"/>
                      <a:pt x="101" y="368"/>
                    </a:cubicBezTo>
                    <a:cubicBezTo>
                      <a:pt x="371" y="469"/>
                      <a:pt x="627" y="507"/>
                      <a:pt x="858" y="507"/>
                    </a:cubicBezTo>
                    <a:cubicBezTo>
                      <a:pt x="1272" y="507"/>
                      <a:pt x="1608" y="386"/>
                      <a:pt x="1812" y="288"/>
                    </a:cubicBezTo>
                    <a:cubicBezTo>
                      <a:pt x="1902" y="243"/>
                      <a:pt x="1891" y="113"/>
                      <a:pt x="1796" y="85"/>
                    </a:cubicBezTo>
                    <a:cubicBezTo>
                      <a:pt x="1579" y="24"/>
                      <a:pt x="1357" y="1"/>
                      <a:pt x="114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" name="Google Shape;668;p9"/>
              <p:cNvSpPr/>
              <p:nvPr/>
            </p:nvSpPr>
            <p:spPr>
              <a:xfrm>
                <a:off x="951017" y="3528888"/>
                <a:ext cx="68718" cy="82124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1507" extrusionOk="0">
                    <a:moveTo>
                      <a:pt x="136" y="1"/>
                    </a:moveTo>
                    <a:cubicBezTo>
                      <a:pt x="62" y="1"/>
                      <a:pt x="1" y="75"/>
                      <a:pt x="35" y="153"/>
                    </a:cubicBezTo>
                    <a:cubicBezTo>
                      <a:pt x="192" y="503"/>
                      <a:pt x="527" y="1120"/>
                      <a:pt x="1076" y="1489"/>
                    </a:cubicBezTo>
                    <a:cubicBezTo>
                      <a:pt x="1095" y="1501"/>
                      <a:pt x="1116" y="1507"/>
                      <a:pt x="1135" y="1507"/>
                    </a:cubicBezTo>
                    <a:cubicBezTo>
                      <a:pt x="1201" y="1507"/>
                      <a:pt x="1261" y="1445"/>
                      <a:pt x="1241" y="1370"/>
                    </a:cubicBezTo>
                    <a:cubicBezTo>
                      <a:pt x="1151" y="1030"/>
                      <a:pt x="896" y="406"/>
                      <a:pt x="192" y="15"/>
                    </a:cubicBezTo>
                    <a:cubicBezTo>
                      <a:pt x="173" y="5"/>
                      <a:pt x="154" y="1"/>
                      <a:pt x="13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9" name="Google Shape;669;p9"/>
              <p:cNvSpPr/>
              <p:nvPr/>
            </p:nvSpPr>
            <p:spPr>
              <a:xfrm>
                <a:off x="974559" y="3452594"/>
                <a:ext cx="63759" cy="85448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1568" extrusionOk="0">
                    <a:moveTo>
                      <a:pt x="131" y="0"/>
                    </a:moveTo>
                    <a:cubicBezTo>
                      <a:pt x="61" y="0"/>
                      <a:pt x="1" y="69"/>
                      <a:pt x="30" y="146"/>
                    </a:cubicBezTo>
                    <a:cubicBezTo>
                      <a:pt x="163" y="505"/>
                      <a:pt x="459" y="1143"/>
                      <a:pt x="983" y="1545"/>
                    </a:cubicBezTo>
                    <a:cubicBezTo>
                      <a:pt x="1004" y="1561"/>
                      <a:pt x="1026" y="1568"/>
                      <a:pt x="1048" y="1568"/>
                    </a:cubicBezTo>
                    <a:cubicBezTo>
                      <a:pt x="1111" y="1568"/>
                      <a:pt x="1170" y="1510"/>
                      <a:pt x="1156" y="1437"/>
                    </a:cubicBezTo>
                    <a:cubicBezTo>
                      <a:pt x="1088" y="1091"/>
                      <a:pt x="872" y="453"/>
                      <a:pt x="193" y="19"/>
                    </a:cubicBezTo>
                    <a:cubicBezTo>
                      <a:pt x="173" y="6"/>
                      <a:pt x="152" y="0"/>
                      <a:pt x="13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" name="Google Shape;670;p9"/>
              <p:cNvSpPr/>
              <p:nvPr/>
            </p:nvSpPr>
            <p:spPr>
              <a:xfrm>
                <a:off x="1011779" y="3386546"/>
                <a:ext cx="55912" cy="89862"/>
              </a:xfrm>
              <a:custGeom>
                <a:avLst/>
                <a:gdLst/>
                <a:ahLst/>
                <a:cxnLst/>
                <a:rect l="l" t="t" r="r" b="b"/>
                <a:pathLst>
                  <a:path w="1026" h="1649" extrusionOk="0">
                    <a:moveTo>
                      <a:pt x="128" y="1"/>
                    </a:moveTo>
                    <a:cubicBezTo>
                      <a:pt x="61" y="1"/>
                      <a:pt x="0" y="61"/>
                      <a:pt x="20" y="137"/>
                    </a:cubicBezTo>
                    <a:cubicBezTo>
                      <a:pt x="120" y="508"/>
                      <a:pt x="354" y="1169"/>
                      <a:pt x="837" y="1621"/>
                    </a:cubicBezTo>
                    <a:cubicBezTo>
                      <a:pt x="859" y="1640"/>
                      <a:pt x="884" y="1649"/>
                      <a:pt x="909" y="1649"/>
                    </a:cubicBezTo>
                    <a:cubicBezTo>
                      <a:pt x="969" y="1649"/>
                      <a:pt x="1025" y="1599"/>
                      <a:pt x="1019" y="1529"/>
                    </a:cubicBezTo>
                    <a:cubicBezTo>
                      <a:pt x="984" y="1177"/>
                      <a:pt x="830" y="522"/>
                      <a:pt x="197" y="25"/>
                    </a:cubicBezTo>
                    <a:cubicBezTo>
                      <a:pt x="175" y="8"/>
                      <a:pt x="151" y="1"/>
                      <a:pt x="12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" name="Google Shape;671;p9"/>
              <p:cNvSpPr/>
              <p:nvPr/>
            </p:nvSpPr>
            <p:spPr>
              <a:xfrm>
                <a:off x="1052269" y="3327200"/>
                <a:ext cx="49699" cy="92750"/>
              </a:xfrm>
              <a:custGeom>
                <a:avLst/>
                <a:gdLst/>
                <a:ahLst/>
                <a:cxnLst/>
                <a:rect l="l" t="t" r="r" b="b"/>
                <a:pathLst>
                  <a:path w="912" h="1702" extrusionOk="0">
                    <a:moveTo>
                      <a:pt x="122" y="0"/>
                    </a:moveTo>
                    <a:cubicBezTo>
                      <a:pt x="59" y="0"/>
                      <a:pt x="0" y="55"/>
                      <a:pt x="15" y="128"/>
                    </a:cubicBezTo>
                    <a:cubicBezTo>
                      <a:pt x="86" y="505"/>
                      <a:pt x="271" y="1182"/>
                      <a:pt x="721" y="1668"/>
                    </a:cubicBezTo>
                    <a:cubicBezTo>
                      <a:pt x="743" y="1691"/>
                      <a:pt x="771" y="1701"/>
                      <a:pt x="799" y="1701"/>
                    </a:cubicBezTo>
                    <a:cubicBezTo>
                      <a:pt x="856" y="1701"/>
                      <a:pt x="911" y="1656"/>
                      <a:pt x="909" y="1589"/>
                    </a:cubicBezTo>
                    <a:cubicBezTo>
                      <a:pt x="899" y="1236"/>
                      <a:pt x="793" y="571"/>
                      <a:pt x="197" y="30"/>
                    </a:cubicBezTo>
                    <a:cubicBezTo>
                      <a:pt x="174" y="9"/>
                      <a:pt x="148" y="0"/>
                      <a:pt x="12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" name="Google Shape;672;p9"/>
              <p:cNvSpPr/>
              <p:nvPr/>
            </p:nvSpPr>
            <p:spPr>
              <a:xfrm>
                <a:off x="1102296" y="3272106"/>
                <a:ext cx="42397" cy="95966"/>
              </a:xfrm>
              <a:custGeom>
                <a:avLst/>
                <a:gdLst/>
                <a:ahLst/>
                <a:cxnLst/>
                <a:rect l="l" t="t" r="r" b="b"/>
                <a:pathLst>
                  <a:path w="778" h="1761" extrusionOk="0">
                    <a:moveTo>
                      <a:pt x="116" y="0"/>
                    </a:moveTo>
                    <a:cubicBezTo>
                      <a:pt x="56" y="0"/>
                      <a:pt x="0" y="47"/>
                      <a:pt x="7" y="118"/>
                    </a:cubicBezTo>
                    <a:cubicBezTo>
                      <a:pt x="40" y="499"/>
                      <a:pt x="159" y="1193"/>
                      <a:pt x="558" y="1718"/>
                    </a:cubicBezTo>
                    <a:cubicBezTo>
                      <a:pt x="580" y="1748"/>
                      <a:pt x="612" y="1761"/>
                      <a:pt x="644" y="1761"/>
                    </a:cubicBezTo>
                    <a:cubicBezTo>
                      <a:pt x="697" y="1761"/>
                      <a:pt x="749" y="1722"/>
                      <a:pt x="754" y="1660"/>
                    </a:cubicBezTo>
                    <a:cubicBezTo>
                      <a:pt x="778" y="1307"/>
                      <a:pt x="738" y="636"/>
                      <a:pt x="200" y="37"/>
                    </a:cubicBezTo>
                    <a:cubicBezTo>
                      <a:pt x="176" y="12"/>
                      <a:pt x="145" y="0"/>
                      <a:pt x="11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" name="Google Shape;673;p9"/>
              <p:cNvSpPr/>
              <p:nvPr/>
            </p:nvSpPr>
            <p:spPr>
              <a:xfrm>
                <a:off x="1153849" y="3222842"/>
                <a:ext cx="37765" cy="97928"/>
              </a:xfrm>
              <a:custGeom>
                <a:avLst/>
                <a:gdLst/>
                <a:ahLst/>
                <a:cxnLst/>
                <a:rect l="l" t="t" r="r" b="b"/>
                <a:pathLst>
                  <a:path w="693" h="1797" extrusionOk="0">
                    <a:moveTo>
                      <a:pt x="111" y="1"/>
                    </a:moveTo>
                    <a:cubicBezTo>
                      <a:pt x="55" y="1"/>
                      <a:pt x="0" y="42"/>
                      <a:pt x="1" y="110"/>
                    </a:cubicBezTo>
                    <a:cubicBezTo>
                      <a:pt x="7" y="493"/>
                      <a:pt x="74" y="1193"/>
                      <a:pt x="433" y="1749"/>
                    </a:cubicBezTo>
                    <a:cubicBezTo>
                      <a:pt x="456" y="1781"/>
                      <a:pt x="490" y="1796"/>
                      <a:pt x="523" y="1796"/>
                    </a:cubicBezTo>
                    <a:cubicBezTo>
                      <a:pt x="574" y="1796"/>
                      <a:pt x="624" y="1762"/>
                      <a:pt x="633" y="1703"/>
                    </a:cubicBezTo>
                    <a:cubicBezTo>
                      <a:pt x="683" y="1353"/>
                      <a:pt x="693" y="680"/>
                      <a:pt x="199" y="44"/>
                    </a:cubicBezTo>
                    <a:cubicBezTo>
                      <a:pt x="175" y="14"/>
                      <a:pt x="143" y="1"/>
                      <a:pt x="11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74" name="Google Shape;674;p9"/>
            <p:cNvGrpSpPr/>
            <p:nvPr/>
          </p:nvGrpSpPr>
          <p:grpSpPr>
            <a:xfrm flipH="1">
              <a:off x="3438573" y="3831854"/>
              <a:ext cx="212217" cy="214244"/>
              <a:chOff x="7782063" y="2882713"/>
              <a:chExt cx="194000" cy="195872"/>
            </a:xfrm>
          </p:grpSpPr>
          <p:sp>
            <p:nvSpPr>
              <p:cNvPr id="675" name="Google Shape;675;p9"/>
              <p:cNvSpPr/>
              <p:nvPr/>
            </p:nvSpPr>
            <p:spPr>
              <a:xfrm>
                <a:off x="7879196" y="2882713"/>
                <a:ext cx="89" cy="195872"/>
              </a:xfrm>
              <a:custGeom>
                <a:avLst/>
                <a:gdLst/>
                <a:ahLst/>
                <a:cxnLst/>
                <a:rect l="l" t="t" r="r" b="b"/>
                <a:pathLst>
                  <a:path w="1" h="2200" fill="none" extrusionOk="0">
                    <a:moveTo>
                      <a:pt x="1" y="1"/>
                    </a:moveTo>
                    <a:lnTo>
                      <a:pt x="1" y="2199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" name="Google Shape;676;p9"/>
              <p:cNvSpPr/>
              <p:nvPr/>
            </p:nvSpPr>
            <p:spPr>
              <a:xfrm>
                <a:off x="7784199" y="2980647"/>
                <a:ext cx="190084" cy="89"/>
              </a:xfrm>
              <a:custGeom>
                <a:avLst/>
                <a:gdLst/>
                <a:ahLst/>
                <a:cxnLst/>
                <a:rect l="l" t="t" r="r" b="b"/>
                <a:pathLst>
                  <a:path w="2135" h="1" fill="none" extrusionOk="0">
                    <a:moveTo>
                      <a:pt x="1" y="1"/>
                    </a:moveTo>
                    <a:lnTo>
                      <a:pt x="2134" y="1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" name="Google Shape;677;p9"/>
              <p:cNvSpPr/>
              <p:nvPr/>
            </p:nvSpPr>
            <p:spPr>
              <a:xfrm>
                <a:off x="7810018" y="2912449"/>
                <a:ext cx="138178" cy="140048"/>
              </a:xfrm>
              <a:custGeom>
                <a:avLst/>
                <a:gdLst/>
                <a:ahLst/>
                <a:cxnLst/>
                <a:rect l="l" t="t" r="r" b="b"/>
                <a:pathLst>
                  <a:path w="1552" h="1573" fill="none" extrusionOk="0">
                    <a:moveTo>
                      <a:pt x="0" y="1"/>
                    </a:moveTo>
                    <a:lnTo>
                      <a:pt x="1552" y="1573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" name="Google Shape;678;p9"/>
              <p:cNvSpPr/>
              <p:nvPr/>
            </p:nvSpPr>
            <p:spPr>
              <a:xfrm>
                <a:off x="7810018" y="2912449"/>
                <a:ext cx="133994" cy="140048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73" fill="none" extrusionOk="0">
                    <a:moveTo>
                      <a:pt x="1504" y="1"/>
                    </a:moveTo>
                    <a:lnTo>
                      <a:pt x="0" y="1573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" name="Google Shape;679;p9"/>
              <p:cNvSpPr/>
              <p:nvPr/>
            </p:nvSpPr>
            <p:spPr>
              <a:xfrm>
                <a:off x="7849459" y="2888054"/>
                <a:ext cx="59741" cy="28045"/>
              </a:xfrm>
              <a:custGeom>
                <a:avLst/>
                <a:gdLst/>
                <a:ahLst/>
                <a:cxnLst/>
                <a:rect l="l" t="t" r="r" b="b"/>
                <a:pathLst>
                  <a:path w="671" h="315" fill="none" extrusionOk="0">
                    <a:moveTo>
                      <a:pt x="1" y="1"/>
                    </a:moveTo>
                    <a:lnTo>
                      <a:pt x="333" y="314"/>
                    </a:lnTo>
                    <a:lnTo>
                      <a:pt x="670" y="1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0" name="Google Shape;680;p9"/>
              <p:cNvSpPr/>
              <p:nvPr/>
            </p:nvSpPr>
            <p:spPr>
              <a:xfrm>
                <a:off x="7948107" y="2951623"/>
                <a:ext cx="27956" cy="59830"/>
              </a:xfrm>
              <a:custGeom>
                <a:avLst/>
                <a:gdLst/>
                <a:ahLst/>
                <a:cxnLst/>
                <a:rect l="l" t="t" r="r" b="b"/>
                <a:pathLst>
                  <a:path w="314" h="672" fill="none" extrusionOk="0">
                    <a:moveTo>
                      <a:pt x="314" y="1"/>
                    </a:moveTo>
                    <a:lnTo>
                      <a:pt x="1" y="333"/>
                    </a:lnTo>
                    <a:lnTo>
                      <a:pt x="314" y="672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" name="Google Shape;681;p9"/>
              <p:cNvSpPr/>
              <p:nvPr/>
            </p:nvSpPr>
            <p:spPr>
              <a:xfrm>
                <a:off x="7782063" y="2951623"/>
                <a:ext cx="28045" cy="59830"/>
              </a:xfrm>
              <a:custGeom>
                <a:avLst/>
                <a:gdLst/>
                <a:ahLst/>
                <a:cxnLst/>
                <a:rect l="l" t="t" r="r" b="b"/>
                <a:pathLst>
                  <a:path w="315" h="672" fill="none" extrusionOk="0">
                    <a:moveTo>
                      <a:pt x="1" y="672"/>
                    </a:moveTo>
                    <a:lnTo>
                      <a:pt x="314" y="338"/>
                    </a:lnTo>
                    <a:lnTo>
                      <a:pt x="1" y="1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" name="Google Shape;682;p9"/>
              <p:cNvSpPr/>
              <p:nvPr/>
            </p:nvSpPr>
            <p:spPr>
              <a:xfrm>
                <a:off x="7849459" y="3049024"/>
                <a:ext cx="57604" cy="28045"/>
              </a:xfrm>
              <a:custGeom>
                <a:avLst/>
                <a:gdLst/>
                <a:ahLst/>
                <a:cxnLst/>
                <a:rect l="l" t="t" r="r" b="b"/>
                <a:pathLst>
                  <a:path w="647" h="315" fill="none" extrusionOk="0">
                    <a:moveTo>
                      <a:pt x="646" y="314"/>
                    </a:moveTo>
                    <a:lnTo>
                      <a:pt x="338" y="1"/>
                    </a:lnTo>
                    <a:lnTo>
                      <a:pt x="1" y="314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" name="Google Shape;683;p9"/>
              <p:cNvSpPr/>
              <p:nvPr/>
            </p:nvSpPr>
            <p:spPr>
              <a:xfrm>
                <a:off x="7845097" y="2954027"/>
                <a:ext cx="57782" cy="49413"/>
              </a:xfrm>
              <a:custGeom>
                <a:avLst/>
                <a:gdLst/>
                <a:ahLst/>
                <a:cxnLst/>
                <a:rect l="l" t="t" r="r" b="b"/>
                <a:pathLst>
                  <a:path w="649" h="555" extrusionOk="0">
                    <a:moveTo>
                      <a:pt x="371" y="1"/>
                    </a:moveTo>
                    <a:cubicBezTo>
                      <a:pt x="125" y="1"/>
                      <a:pt x="1" y="299"/>
                      <a:pt x="176" y="472"/>
                    </a:cubicBezTo>
                    <a:cubicBezTo>
                      <a:pt x="232" y="529"/>
                      <a:pt x="302" y="555"/>
                      <a:pt x="370" y="555"/>
                    </a:cubicBezTo>
                    <a:cubicBezTo>
                      <a:pt x="512" y="555"/>
                      <a:pt x="649" y="443"/>
                      <a:pt x="648" y="276"/>
                    </a:cubicBezTo>
                    <a:cubicBezTo>
                      <a:pt x="648" y="124"/>
                      <a:pt x="524" y="1"/>
                      <a:pt x="372" y="1"/>
                    </a:cubicBezTo>
                    <a:cubicBezTo>
                      <a:pt x="372" y="1"/>
                      <a:pt x="371" y="1"/>
                      <a:pt x="371" y="1"/>
                    </a:cubicBezTo>
                    <a:close/>
                  </a:path>
                </a:pathLst>
              </a:custGeom>
              <a:solidFill>
                <a:srgbClr val="8DCE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84" name="Google Shape;684;p9"/>
            <p:cNvSpPr/>
            <p:nvPr/>
          </p:nvSpPr>
          <p:spPr>
            <a:xfrm flipH="1">
              <a:off x="1438090" y="1942943"/>
              <a:ext cx="41600" cy="41600"/>
            </a:xfrm>
            <a:custGeom>
              <a:avLst/>
              <a:gdLst/>
              <a:ahLst/>
              <a:cxnLst/>
              <a:rect l="l" t="t" r="r" b="b"/>
              <a:pathLst>
                <a:path w="591" h="591" extrusionOk="0">
                  <a:moveTo>
                    <a:pt x="296" y="0"/>
                  </a:moveTo>
                  <a:cubicBezTo>
                    <a:pt x="133" y="0"/>
                    <a:pt x="0" y="132"/>
                    <a:pt x="0" y="295"/>
                  </a:cubicBezTo>
                  <a:cubicBezTo>
                    <a:pt x="0" y="458"/>
                    <a:pt x="133" y="591"/>
                    <a:pt x="296" y="591"/>
                  </a:cubicBezTo>
                  <a:cubicBezTo>
                    <a:pt x="459" y="591"/>
                    <a:pt x="591" y="458"/>
                    <a:pt x="591" y="295"/>
                  </a:cubicBezTo>
                  <a:cubicBezTo>
                    <a:pt x="591" y="132"/>
                    <a:pt x="459" y="0"/>
                    <a:pt x="2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5" name="Google Shape;685;p9"/>
          <p:cNvSpPr txBox="1">
            <a:spLocks noGrp="1"/>
          </p:cNvSpPr>
          <p:nvPr>
            <p:ph type="title"/>
          </p:nvPr>
        </p:nvSpPr>
        <p:spPr>
          <a:xfrm>
            <a:off x="4080175" y="1608538"/>
            <a:ext cx="3957900" cy="92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6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86" name="Google Shape;686;p9"/>
          <p:cNvSpPr txBox="1">
            <a:spLocks noGrp="1"/>
          </p:cNvSpPr>
          <p:nvPr>
            <p:ph type="subTitle" idx="1"/>
          </p:nvPr>
        </p:nvSpPr>
        <p:spPr>
          <a:xfrm>
            <a:off x="4080175" y="2673625"/>
            <a:ext cx="3957900" cy="92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8" name="Google Shape;688;p10"/>
          <p:cNvGrpSpPr/>
          <p:nvPr/>
        </p:nvGrpSpPr>
        <p:grpSpPr>
          <a:xfrm>
            <a:off x="232275" y="221325"/>
            <a:ext cx="8620125" cy="4563850"/>
            <a:chOff x="232275" y="221325"/>
            <a:chExt cx="8620125" cy="4563850"/>
          </a:xfrm>
        </p:grpSpPr>
        <p:sp>
          <p:nvSpPr>
            <p:cNvPr id="689" name="Google Shape;689;p10"/>
            <p:cNvSpPr/>
            <p:nvPr/>
          </p:nvSpPr>
          <p:spPr>
            <a:xfrm>
              <a:off x="291600" y="358375"/>
              <a:ext cx="8560800" cy="4426800"/>
            </a:xfrm>
            <a:prstGeom prst="roundRect">
              <a:avLst>
                <a:gd name="adj" fmla="val 4381"/>
              </a:avLst>
            </a:prstGeom>
            <a:solidFill>
              <a:schemeClr val="accent5"/>
            </a:solidFill>
            <a:ln>
              <a:noFill/>
            </a:ln>
            <a:effectLst>
              <a:outerShdw dist="57150" dir="5460000" algn="bl" rotWithShape="0">
                <a:schemeClr val="accent5">
                  <a:alpha val="33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10"/>
            <p:cNvSpPr/>
            <p:nvPr/>
          </p:nvSpPr>
          <p:spPr>
            <a:xfrm>
              <a:off x="3512725" y="221325"/>
              <a:ext cx="307500" cy="3297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3"/>
            </a:solidFill>
            <a:ln>
              <a:noFill/>
            </a:ln>
            <a:effectLst>
              <a:outerShdw dist="38100" dir="1860000" algn="bl" rotWithShape="0">
                <a:srgbClr val="000000">
                  <a:alpha val="1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10"/>
            <p:cNvSpPr/>
            <p:nvPr/>
          </p:nvSpPr>
          <p:spPr>
            <a:xfrm>
              <a:off x="7420850" y="221325"/>
              <a:ext cx="307500" cy="3297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dk2"/>
            </a:solidFill>
            <a:ln>
              <a:noFill/>
            </a:ln>
            <a:effectLst>
              <a:outerShdw dist="38100" dir="1860000" algn="bl" rotWithShape="0">
                <a:srgbClr val="000000">
                  <a:alpha val="1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10"/>
            <p:cNvSpPr/>
            <p:nvPr/>
          </p:nvSpPr>
          <p:spPr>
            <a:xfrm>
              <a:off x="1402225" y="221325"/>
              <a:ext cx="307500" cy="3297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3"/>
            </a:solidFill>
            <a:ln>
              <a:noFill/>
            </a:ln>
            <a:effectLst>
              <a:outerShdw dist="38100" dir="1860000" algn="bl" rotWithShape="0">
                <a:srgbClr val="000000">
                  <a:alpha val="1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10"/>
            <p:cNvSpPr/>
            <p:nvPr/>
          </p:nvSpPr>
          <p:spPr>
            <a:xfrm>
              <a:off x="2105725" y="221325"/>
              <a:ext cx="307500" cy="3297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dk1"/>
            </a:solidFill>
            <a:ln>
              <a:noFill/>
            </a:ln>
            <a:effectLst>
              <a:outerShdw dist="38100" dir="1860000" algn="bl" rotWithShape="0">
                <a:srgbClr val="000000">
                  <a:alpha val="1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10"/>
            <p:cNvSpPr/>
            <p:nvPr/>
          </p:nvSpPr>
          <p:spPr>
            <a:xfrm>
              <a:off x="2809225" y="221325"/>
              <a:ext cx="307500" cy="3297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2"/>
            </a:solidFill>
            <a:ln>
              <a:noFill/>
            </a:ln>
            <a:effectLst>
              <a:outerShdw dist="38100" dir="1860000" algn="bl" rotWithShape="0">
                <a:srgbClr val="000000">
                  <a:alpha val="1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10"/>
            <p:cNvSpPr/>
            <p:nvPr/>
          </p:nvSpPr>
          <p:spPr>
            <a:xfrm>
              <a:off x="500400" y="551125"/>
              <a:ext cx="8143200" cy="4041300"/>
            </a:xfrm>
            <a:prstGeom prst="roundRect">
              <a:avLst>
                <a:gd name="adj" fmla="val 2751"/>
              </a:avLst>
            </a:prstGeom>
            <a:solidFill>
              <a:schemeClr val="accent6"/>
            </a:solidFill>
            <a:ln>
              <a:noFill/>
            </a:ln>
            <a:effectLst>
              <a:outerShdw dist="47625" dir="54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96" name="Google Shape;696;p10"/>
            <p:cNvGrpSpPr/>
            <p:nvPr/>
          </p:nvGrpSpPr>
          <p:grpSpPr>
            <a:xfrm>
              <a:off x="232275" y="951957"/>
              <a:ext cx="417113" cy="326311"/>
              <a:chOff x="232275" y="833775"/>
              <a:chExt cx="417113" cy="326311"/>
            </a:xfrm>
          </p:grpSpPr>
          <p:sp>
            <p:nvSpPr>
              <p:cNvPr id="697" name="Google Shape;697;p10"/>
              <p:cNvSpPr/>
              <p:nvPr/>
            </p:nvSpPr>
            <p:spPr>
              <a:xfrm>
                <a:off x="534188" y="833775"/>
                <a:ext cx="115200" cy="1152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" name="Google Shape;698;p10"/>
              <p:cNvSpPr/>
              <p:nvPr/>
            </p:nvSpPr>
            <p:spPr>
              <a:xfrm>
                <a:off x="232275" y="860025"/>
                <a:ext cx="380100" cy="627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dist="28575" dir="2880000" algn="bl" rotWithShape="0">
                  <a:schemeClr val="accent5">
                    <a:alpha val="4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" name="Google Shape;699;p10"/>
              <p:cNvSpPr/>
              <p:nvPr/>
            </p:nvSpPr>
            <p:spPr>
              <a:xfrm>
                <a:off x="534188" y="1044886"/>
                <a:ext cx="115200" cy="1152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" name="Google Shape;700;p10"/>
              <p:cNvSpPr/>
              <p:nvPr/>
            </p:nvSpPr>
            <p:spPr>
              <a:xfrm>
                <a:off x="232275" y="1071092"/>
                <a:ext cx="380100" cy="627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dist="28575" dir="2880000" algn="bl" rotWithShape="0">
                  <a:schemeClr val="accent5">
                    <a:alpha val="4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01" name="Google Shape;701;p10"/>
            <p:cNvGrpSpPr/>
            <p:nvPr/>
          </p:nvGrpSpPr>
          <p:grpSpPr>
            <a:xfrm>
              <a:off x="232275" y="1923049"/>
              <a:ext cx="417113" cy="326311"/>
              <a:chOff x="232275" y="1875237"/>
              <a:chExt cx="417113" cy="326311"/>
            </a:xfrm>
          </p:grpSpPr>
          <p:sp>
            <p:nvSpPr>
              <p:cNvPr id="702" name="Google Shape;702;p10"/>
              <p:cNvSpPr/>
              <p:nvPr/>
            </p:nvSpPr>
            <p:spPr>
              <a:xfrm>
                <a:off x="534188" y="1875237"/>
                <a:ext cx="115200" cy="1152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" name="Google Shape;703;p10"/>
              <p:cNvSpPr/>
              <p:nvPr/>
            </p:nvSpPr>
            <p:spPr>
              <a:xfrm>
                <a:off x="232275" y="1901479"/>
                <a:ext cx="380100" cy="627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dist="28575" dir="2880000" algn="bl" rotWithShape="0">
                  <a:schemeClr val="accent5">
                    <a:alpha val="4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" name="Google Shape;704;p10"/>
              <p:cNvSpPr/>
              <p:nvPr/>
            </p:nvSpPr>
            <p:spPr>
              <a:xfrm>
                <a:off x="534188" y="2086349"/>
                <a:ext cx="115200" cy="1152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" name="Google Shape;705;p10"/>
              <p:cNvSpPr/>
              <p:nvPr/>
            </p:nvSpPr>
            <p:spPr>
              <a:xfrm>
                <a:off x="232275" y="2112546"/>
                <a:ext cx="380100" cy="627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dist="28575" dir="2880000" algn="bl" rotWithShape="0">
                  <a:schemeClr val="accent5">
                    <a:alpha val="4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06" name="Google Shape;706;p10"/>
            <p:cNvGrpSpPr/>
            <p:nvPr/>
          </p:nvGrpSpPr>
          <p:grpSpPr>
            <a:xfrm>
              <a:off x="232275" y="2894140"/>
              <a:ext cx="417113" cy="326311"/>
              <a:chOff x="232275" y="2916700"/>
              <a:chExt cx="417113" cy="326311"/>
            </a:xfrm>
          </p:grpSpPr>
          <p:sp>
            <p:nvSpPr>
              <p:cNvPr id="707" name="Google Shape;707;p10"/>
              <p:cNvSpPr/>
              <p:nvPr/>
            </p:nvSpPr>
            <p:spPr>
              <a:xfrm>
                <a:off x="534188" y="2916700"/>
                <a:ext cx="115200" cy="1152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" name="Google Shape;708;p10"/>
              <p:cNvSpPr/>
              <p:nvPr/>
            </p:nvSpPr>
            <p:spPr>
              <a:xfrm>
                <a:off x="232275" y="2942934"/>
                <a:ext cx="380100" cy="627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dist="28575" dir="2880000" algn="bl" rotWithShape="0">
                  <a:schemeClr val="accent5">
                    <a:alpha val="4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" name="Google Shape;709;p10"/>
              <p:cNvSpPr/>
              <p:nvPr/>
            </p:nvSpPr>
            <p:spPr>
              <a:xfrm>
                <a:off x="534188" y="3127811"/>
                <a:ext cx="115200" cy="1152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" name="Google Shape;710;p10"/>
              <p:cNvSpPr/>
              <p:nvPr/>
            </p:nvSpPr>
            <p:spPr>
              <a:xfrm>
                <a:off x="232275" y="3154000"/>
                <a:ext cx="380100" cy="627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dist="28575" dir="2880000" algn="bl" rotWithShape="0">
                  <a:schemeClr val="accent5">
                    <a:alpha val="4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11" name="Google Shape;711;p10"/>
            <p:cNvGrpSpPr/>
            <p:nvPr/>
          </p:nvGrpSpPr>
          <p:grpSpPr>
            <a:xfrm>
              <a:off x="232275" y="3865232"/>
              <a:ext cx="417113" cy="326311"/>
              <a:chOff x="232275" y="3747050"/>
              <a:chExt cx="417113" cy="326311"/>
            </a:xfrm>
          </p:grpSpPr>
          <p:sp>
            <p:nvSpPr>
              <p:cNvPr id="712" name="Google Shape;712;p10"/>
              <p:cNvSpPr/>
              <p:nvPr/>
            </p:nvSpPr>
            <p:spPr>
              <a:xfrm>
                <a:off x="534188" y="3747050"/>
                <a:ext cx="115200" cy="1152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" name="Google Shape;713;p10"/>
              <p:cNvSpPr/>
              <p:nvPr/>
            </p:nvSpPr>
            <p:spPr>
              <a:xfrm>
                <a:off x="232275" y="3773284"/>
                <a:ext cx="380100" cy="627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dist="28575" dir="2880000" algn="bl" rotWithShape="0">
                  <a:schemeClr val="accent5">
                    <a:alpha val="4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" name="Google Shape;714;p10"/>
              <p:cNvSpPr/>
              <p:nvPr/>
            </p:nvSpPr>
            <p:spPr>
              <a:xfrm>
                <a:off x="534188" y="3958161"/>
                <a:ext cx="115200" cy="1152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" name="Google Shape;715;p10"/>
              <p:cNvSpPr/>
              <p:nvPr/>
            </p:nvSpPr>
            <p:spPr>
              <a:xfrm>
                <a:off x="232275" y="3984350"/>
                <a:ext cx="380100" cy="627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dist="28575" dir="2880000" algn="bl" rotWithShape="0">
                  <a:schemeClr val="accent5">
                    <a:alpha val="4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16" name="Google Shape;716;p10"/>
          <p:cNvSpPr txBox="1">
            <a:spLocks noGrp="1"/>
          </p:cNvSpPr>
          <p:nvPr>
            <p:ph type="title"/>
          </p:nvPr>
        </p:nvSpPr>
        <p:spPr>
          <a:xfrm>
            <a:off x="1362450" y="2486800"/>
            <a:ext cx="2793900" cy="16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6"/>
        </a:solidFill>
        <a:effectLst/>
      </p:bgPr>
    </p:bg>
    <p:spTree>
      <p:nvGrpSpPr>
        <p:cNvPr id="1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9" name="Google Shape;789;p13"/>
          <p:cNvGrpSpPr/>
          <p:nvPr/>
        </p:nvGrpSpPr>
        <p:grpSpPr>
          <a:xfrm>
            <a:off x="232275" y="221325"/>
            <a:ext cx="8620125" cy="4563850"/>
            <a:chOff x="232275" y="221325"/>
            <a:chExt cx="8620125" cy="4563850"/>
          </a:xfrm>
        </p:grpSpPr>
        <p:sp>
          <p:nvSpPr>
            <p:cNvPr id="790" name="Google Shape;790;p13"/>
            <p:cNvSpPr/>
            <p:nvPr/>
          </p:nvSpPr>
          <p:spPr>
            <a:xfrm>
              <a:off x="291600" y="358375"/>
              <a:ext cx="8560800" cy="4426800"/>
            </a:xfrm>
            <a:prstGeom prst="roundRect">
              <a:avLst>
                <a:gd name="adj" fmla="val 4381"/>
              </a:avLst>
            </a:prstGeom>
            <a:solidFill>
              <a:schemeClr val="accent5"/>
            </a:solidFill>
            <a:ln>
              <a:noFill/>
            </a:ln>
            <a:effectLst>
              <a:outerShdw dist="57150" dir="5460000" algn="bl" rotWithShape="0">
                <a:schemeClr val="accent5">
                  <a:alpha val="33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13"/>
            <p:cNvSpPr/>
            <p:nvPr/>
          </p:nvSpPr>
          <p:spPr>
            <a:xfrm>
              <a:off x="3512725" y="221325"/>
              <a:ext cx="307500" cy="3297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3"/>
            </a:solidFill>
            <a:ln>
              <a:noFill/>
            </a:ln>
            <a:effectLst>
              <a:outerShdw dist="38100" dir="1860000" algn="bl" rotWithShape="0">
                <a:srgbClr val="000000">
                  <a:alpha val="1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13"/>
            <p:cNvSpPr/>
            <p:nvPr/>
          </p:nvSpPr>
          <p:spPr>
            <a:xfrm>
              <a:off x="7420850" y="221325"/>
              <a:ext cx="307500" cy="3297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dk2"/>
            </a:solidFill>
            <a:ln>
              <a:noFill/>
            </a:ln>
            <a:effectLst>
              <a:outerShdw dist="38100" dir="1860000" algn="bl" rotWithShape="0">
                <a:srgbClr val="000000">
                  <a:alpha val="1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13"/>
            <p:cNvSpPr/>
            <p:nvPr/>
          </p:nvSpPr>
          <p:spPr>
            <a:xfrm>
              <a:off x="1402225" y="221325"/>
              <a:ext cx="307500" cy="3297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3"/>
            </a:solidFill>
            <a:ln>
              <a:noFill/>
            </a:ln>
            <a:effectLst>
              <a:outerShdw dist="38100" dir="1860000" algn="bl" rotWithShape="0">
                <a:srgbClr val="000000">
                  <a:alpha val="1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13"/>
            <p:cNvSpPr/>
            <p:nvPr/>
          </p:nvSpPr>
          <p:spPr>
            <a:xfrm>
              <a:off x="2105725" y="221325"/>
              <a:ext cx="307500" cy="3297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dk1"/>
            </a:solidFill>
            <a:ln>
              <a:noFill/>
            </a:ln>
            <a:effectLst>
              <a:outerShdw dist="38100" dir="1860000" algn="bl" rotWithShape="0">
                <a:srgbClr val="000000">
                  <a:alpha val="1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13"/>
            <p:cNvSpPr/>
            <p:nvPr/>
          </p:nvSpPr>
          <p:spPr>
            <a:xfrm>
              <a:off x="2809225" y="221325"/>
              <a:ext cx="307500" cy="3297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2"/>
            </a:solidFill>
            <a:ln>
              <a:noFill/>
            </a:ln>
            <a:effectLst>
              <a:outerShdw dist="38100" dir="1860000" algn="bl" rotWithShape="0">
                <a:srgbClr val="000000">
                  <a:alpha val="1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13"/>
            <p:cNvSpPr/>
            <p:nvPr/>
          </p:nvSpPr>
          <p:spPr>
            <a:xfrm>
              <a:off x="500400" y="551125"/>
              <a:ext cx="8143200" cy="4041300"/>
            </a:xfrm>
            <a:prstGeom prst="roundRect">
              <a:avLst>
                <a:gd name="adj" fmla="val 2751"/>
              </a:avLst>
            </a:prstGeom>
            <a:solidFill>
              <a:schemeClr val="accent6"/>
            </a:solidFill>
            <a:ln>
              <a:noFill/>
            </a:ln>
            <a:effectLst>
              <a:outerShdw dist="47625" dir="54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97" name="Google Shape;797;p13"/>
            <p:cNvGrpSpPr/>
            <p:nvPr/>
          </p:nvGrpSpPr>
          <p:grpSpPr>
            <a:xfrm>
              <a:off x="232275" y="951957"/>
              <a:ext cx="417113" cy="326311"/>
              <a:chOff x="232275" y="833775"/>
              <a:chExt cx="417113" cy="326311"/>
            </a:xfrm>
          </p:grpSpPr>
          <p:sp>
            <p:nvSpPr>
              <p:cNvPr id="798" name="Google Shape;798;p13"/>
              <p:cNvSpPr/>
              <p:nvPr/>
            </p:nvSpPr>
            <p:spPr>
              <a:xfrm>
                <a:off x="534188" y="833775"/>
                <a:ext cx="115200" cy="1152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9" name="Google Shape;799;p13"/>
              <p:cNvSpPr/>
              <p:nvPr/>
            </p:nvSpPr>
            <p:spPr>
              <a:xfrm>
                <a:off x="232275" y="860025"/>
                <a:ext cx="380100" cy="627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dist="28575" dir="2880000" algn="bl" rotWithShape="0">
                  <a:schemeClr val="accent5">
                    <a:alpha val="4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0" name="Google Shape;800;p13"/>
              <p:cNvSpPr/>
              <p:nvPr/>
            </p:nvSpPr>
            <p:spPr>
              <a:xfrm>
                <a:off x="534188" y="1044886"/>
                <a:ext cx="115200" cy="1152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1" name="Google Shape;801;p13"/>
              <p:cNvSpPr/>
              <p:nvPr/>
            </p:nvSpPr>
            <p:spPr>
              <a:xfrm>
                <a:off x="232275" y="1071092"/>
                <a:ext cx="380100" cy="627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dist="28575" dir="2880000" algn="bl" rotWithShape="0">
                  <a:schemeClr val="accent5">
                    <a:alpha val="4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02" name="Google Shape;802;p13"/>
            <p:cNvGrpSpPr/>
            <p:nvPr/>
          </p:nvGrpSpPr>
          <p:grpSpPr>
            <a:xfrm>
              <a:off x="232275" y="1923049"/>
              <a:ext cx="417113" cy="326311"/>
              <a:chOff x="232275" y="1875237"/>
              <a:chExt cx="417113" cy="326311"/>
            </a:xfrm>
          </p:grpSpPr>
          <p:sp>
            <p:nvSpPr>
              <p:cNvPr id="803" name="Google Shape;803;p13"/>
              <p:cNvSpPr/>
              <p:nvPr/>
            </p:nvSpPr>
            <p:spPr>
              <a:xfrm>
                <a:off x="534188" y="1875237"/>
                <a:ext cx="115200" cy="1152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4" name="Google Shape;804;p13"/>
              <p:cNvSpPr/>
              <p:nvPr/>
            </p:nvSpPr>
            <p:spPr>
              <a:xfrm>
                <a:off x="232275" y="1901479"/>
                <a:ext cx="380100" cy="627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dist="28575" dir="2880000" algn="bl" rotWithShape="0">
                  <a:schemeClr val="accent5">
                    <a:alpha val="4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5" name="Google Shape;805;p13"/>
              <p:cNvSpPr/>
              <p:nvPr/>
            </p:nvSpPr>
            <p:spPr>
              <a:xfrm>
                <a:off x="534188" y="2086349"/>
                <a:ext cx="115200" cy="1152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6" name="Google Shape;806;p13"/>
              <p:cNvSpPr/>
              <p:nvPr/>
            </p:nvSpPr>
            <p:spPr>
              <a:xfrm>
                <a:off x="232275" y="2112546"/>
                <a:ext cx="380100" cy="627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dist="28575" dir="2880000" algn="bl" rotWithShape="0">
                  <a:schemeClr val="accent5">
                    <a:alpha val="4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07" name="Google Shape;807;p13"/>
            <p:cNvGrpSpPr/>
            <p:nvPr/>
          </p:nvGrpSpPr>
          <p:grpSpPr>
            <a:xfrm>
              <a:off x="232275" y="2894140"/>
              <a:ext cx="417113" cy="326311"/>
              <a:chOff x="232275" y="2916700"/>
              <a:chExt cx="417113" cy="326311"/>
            </a:xfrm>
          </p:grpSpPr>
          <p:sp>
            <p:nvSpPr>
              <p:cNvPr id="808" name="Google Shape;808;p13"/>
              <p:cNvSpPr/>
              <p:nvPr/>
            </p:nvSpPr>
            <p:spPr>
              <a:xfrm>
                <a:off x="534188" y="2916700"/>
                <a:ext cx="115200" cy="1152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9" name="Google Shape;809;p13"/>
              <p:cNvSpPr/>
              <p:nvPr/>
            </p:nvSpPr>
            <p:spPr>
              <a:xfrm>
                <a:off x="232275" y="2942934"/>
                <a:ext cx="380100" cy="627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dist="28575" dir="2880000" algn="bl" rotWithShape="0">
                  <a:schemeClr val="accent5">
                    <a:alpha val="4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" name="Google Shape;810;p13"/>
              <p:cNvSpPr/>
              <p:nvPr/>
            </p:nvSpPr>
            <p:spPr>
              <a:xfrm>
                <a:off x="534188" y="3127811"/>
                <a:ext cx="115200" cy="1152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1" name="Google Shape;811;p13"/>
              <p:cNvSpPr/>
              <p:nvPr/>
            </p:nvSpPr>
            <p:spPr>
              <a:xfrm>
                <a:off x="232275" y="3154000"/>
                <a:ext cx="380100" cy="627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dist="28575" dir="2880000" algn="bl" rotWithShape="0">
                  <a:schemeClr val="accent5">
                    <a:alpha val="4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12" name="Google Shape;812;p13"/>
            <p:cNvGrpSpPr/>
            <p:nvPr/>
          </p:nvGrpSpPr>
          <p:grpSpPr>
            <a:xfrm>
              <a:off x="232275" y="3865232"/>
              <a:ext cx="417113" cy="326311"/>
              <a:chOff x="232275" y="3747050"/>
              <a:chExt cx="417113" cy="326311"/>
            </a:xfrm>
          </p:grpSpPr>
          <p:sp>
            <p:nvSpPr>
              <p:cNvPr id="813" name="Google Shape;813;p13"/>
              <p:cNvSpPr/>
              <p:nvPr/>
            </p:nvSpPr>
            <p:spPr>
              <a:xfrm>
                <a:off x="534188" y="3747050"/>
                <a:ext cx="115200" cy="1152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4" name="Google Shape;814;p13"/>
              <p:cNvSpPr/>
              <p:nvPr/>
            </p:nvSpPr>
            <p:spPr>
              <a:xfrm>
                <a:off x="232275" y="3773284"/>
                <a:ext cx="380100" cy="627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dist="28575" dir="2880000" algn="bl" rotWithShape="0">
                  <a:schemeClr val="accent5">
                    <a:alpha val="4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5" name="Google Shape;815;p13"/>
              <p:cNvSpPr/>
              <p:nvPr/>
            </p:nvSpPr>
            <p:spPr>
              <a:xfrm>
                <a:off x="534188" y="3958161"/>
                <a:ext cx="115200" cy="1152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6" name="Google Shape;816;p13"/>
              <p:cNvSpPr/>
              <p:nvPr/>
            </p:nvSpPr>
            <p:spPr>
              <a:xfrm>
                <a:off x="232275" y="3984350"/>
                <a:ext cx="380100" cy="627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dist="28575" dir="2880000" algn="bl" rotWithShape="0">
                  <a:schemeClr val="accent5">
                    <a:alpha val="4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17" name="Google Shape;817;p13"/>
          <p:cNvSpPr txBox="1">
            <a:spLocks noGrp="1"/>
          </p:cNvSpPr>
          <p:nvPr>
            <p:ph type="title" hasCustomPrompt="1"/>
          </p:nvPr>
        </p:nvSpPr>
        <p:spPr>
          <a:xfrm flipH="1">
            <a:off x="3568179" y="2116199"/>
            <a:ext cx="764700" cy="38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>
                <a:solidFill>
                  <a:schemeClr val="accent3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18" name="Google Shape;818;p13"/>
          <p:cNvSpPr txBox="1">
            <a:spLocks noGrp="1"/>
          </p:cNvSpPr>
          <p:nvPr>
            <p:ph type="subTitle" idx="1"/>
          </p:nvPr>
        </p:nvSpPr>
        <p:spPr>
          <a:xfrm>
            <a:off x="914650" y="2259181"/>
            <a:ext cx="2499000" cy="45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19" name="Google Shape;819;p13"/>
          <p:cNvSpPr txBox="1">
            <a:spLocks noGrp="1"/>
          </p:cNvSpPr>
          <p:nvPr>
            <p:ph type="subTitle" idx="2"/>
          </p:nvPr>
        </p:nvSpPr>
        <p:spPr>
          <a:xfrm>
            <a:off x="916061" y="1917580"/>
            <a:ext cx="24990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lt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20" name="Google Shape;820;p13"/>
          <p:cNvSpPr txBox="1">
            <a:spLocks noGrp="1"/>
          </p:cNvSpPr>
          <p:nvPr>
            <p:ph type="title" idx="3"/>
          </p:nvPr>
        </p:nvSpPr>
        <p:spPr>
          <a:xfrm>
            <a:off x="2049925" y="765750"/>
            <a:ext cx="5044200" cy="45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21" name="Google Shape;821;p13"/>
          <p:cNvSpPr txBox="1">
            <a:spLocks noGrp="1"/>
          </p:cNvSpPr>
          <p:nvPr>
            <p:ph type="title" idx="4" hasCustomPrompt="1"/>
          </p:nvPr>
        </p:nvSpPr>
        <p:spPr>
          <a:xfrm flipH="1">
            <a:off x="3568179" y="3055025"/>
            <a:ext cx="764700" cy="383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>
                <a:solidFill>
                  <a:schemeClr val="accent3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22" name="Google Shape;822;p13"/>
          <p:cNvSpPr txBox="1">
            <a:spLocks noGrp="1"/>
          </p:cNvSpPr>
          <p:nvPr>
            <p:ph type="subTitle" idx="5"/>
          </p:nvPr>
        </p:nvSpPr>
        <p:spPr>
          <a:xfrm>
            <a:off x="913950" y="3190949"/>
            <a:ext cx="2499000" cy="45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23" name="Google Shape;823;p13"/>
          <p:cNvSpPr txBox="1">
            <a:spLocks noGrp="1"/>
          </p:cNvSpPr>
          <p:nvPr>
            <p:ph type="subTitle" idx="6"/>
          </p:nvPr>
        </p:nvSpPr>
        <p:spPr>
          <a:xfrm>
            <a:off x="916059" y="2849350"/>
            <a:ext cx="24990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lt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24" name="Google Shape;824;p13"/>
          <p:cNvSpPr txBox="1">
            <a:spLocks noGrp="1"/>
          </p:cNvSpPr>
          <p:nvPr>
            <p:ph type="title" idx="7" hasCustomPrompt="1"/>
          </p:nvPr>
        </p:nvSpPr>
        <p:spPr>
          <a:xfrm>
            <a:off x="4813829" y="2116199"/>
            <a:ext cx="764700" cy="383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>
                <a:solidFill>
                  <a:schemeClr val="accent3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25" name="Google Shape;825;p13"/>
          <p:cNvSpPr txBox="1">
            <a:spLocks noGrp="1"/>
          </p:cNvSpPr>
          <p:nvPr>
            <p:ph type="subTitle" idx="8"/>
          </p:nvPr>
        </p:nvSpPr>
        <p:spPr>
          <a:xfrm flipH="1">
            <a:off x="5733000" y="2259181"/>
            <a:ext cx="2496300" cy="45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26" name="Google Shape;826;p13"/>
          <p:cNvSpPr txBox="1">
            <a:spLocks noGrp="1"/>
          </p:cNvSpPr>
          <p:nvPr>
            <p:ph type="subTitle" idx="9"/>
          </p:nvPr>
        </p:nvSpPr>
        <p:spPr>
          <a:xfrm flipH="1">
            <a:off x="5731600" y="1917583"/>
            <a:ext cx="24963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lt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27" name="Google Shape;827;p13"/>
          <p:cNvSpPr txBox="1">
            <a:spLocks noGrp="1"/>
          </p:cNvSpPr>
          <p:nvPr>
            <p:ph type="title" idx="13" hasCustomPrompt="1"/>
          </p:nvPr>
        </p:nvSpPr>
        <p:spPr>
          <a:xfrm>
            <a:off x="4813829" y="3055025"/>
            <a:ext cx="764700" cy="383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>
                <a:solidFill>
                  <a:schemeClr val="accent3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28" name="Google Shape;828;p13"/>
          <p:cNvSpPr txBox="1">
            <a:spLocks noGrp="1"/>
          </p:cNvSpPr>
          <p:nvPr>
            <p:ph type="subTitle" idx="14"/>
          </p:nvPr>
        </p:nvSpPr>
        <p:spPr>
          <a:xfrm flipH="1">
            <a:off x="5733750" y="3190949"/>
            <a:ext cx="2496300" cy="45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29" name="Google Shape;829;p13"/>
          <p:cNvSpPr txBox="1">
            <a:spLocks noGrp="1"/>
          </p:cNvSpPr>
          <p:nvPr>
            <p:ph type="subTitle" idx="15"/>
          </p:nvPr>
        </p:nvSpPr>
        <p:spPr>
          <a:xfrm flipH="1">
            <a:off x="5731645" y="2849350"/>
            <a:ext cx="24963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lt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830" name="Google Shape;830;p13"/>
          <p:cNvGrpSpPr/>
          <p:nvPr/>
        </p:nvGrpSpPr>
        <p:grpSpPr>
          <a:xfrm>
            <a:off x="949020" y="520150"/>
            <a:ext cx="7873293" cy="3787027"/>
            <a:chOff x="949020" y="520150"/>
            <a:chExt cx="7873293" cy="3787027"/>
          </a:xfrm>
        </p:grpSpPr>
        <p:grpSp>
          <p:nvGrpSpPr>
            <p:cNvPr id="831" name="Google Shape;831;p13"/>
            <p:cNvGrpSpPr/>
            <p:nvPr/>
          </p:nvGrpSpPr>
          <p:grpSpPr>
            <a:xfrm>
              <a:off x="991956" y="721693"/>
              <a:ext cx="253850" cy="307524"/>
              <a:chOff x="7167006" y="2088218"/>
              <a:chExt cx="253850" cy="307524"/>
            </a:xfrm>
          </p:grpSpPr>
          <p:sp>
            <p:nvSpPr>
              <p:cNvPr id="832" name="Google Shape;832;p13"/>
              <p:cNvSpPr/>
              <p:nvPr/>
            </p:nvSpPr>
            <p:spPr>
              <a:xfrm>
                <a:off x="7213879" y="2088218"/>
                <a:ext cx="111208" cy="206976"/>
              </a:xfrm>
              <a:custGeom>
                <a:avLst/>
                <a:gdLst/>
                <a:ahLst/>
                <a:cxnLst/>
                <a:rect l="l" t="t" r="r" b="b"/>
                <a:pathLst>
                  <a:path w="1210" h="2252" fill="none" extrusionOk="0">
                    <a:moveTo>
                      <a:pt x="1210" y="2252"/>
                    </a:moveTo>
                    <a:cubicBezTo>
                      <a:pt x="1210" y="2252"/>
                      <a:pt x="412" y="1152"/>
                      <a:pt x="1" y="1"/>
                    </a:cubicBez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3" name="Google Shape;833;p13"/>
              <p:cNvSpPr/>
              <p:nvPr/>
            </p:nvSpPr>
            <p:spPr>
              <a:xfrm>
                <a:off x="7232261" y="2171303"/>
                <a:ext cx="18198" cy="106337"/>
              </a:xfrm>
              <a:custGeom>
                <a:avLst/>
                <a:gdLst/>
                <a:ahLst/>
                <a:cxnLst/>
                <a:rect l="l" t="t" r="r" b="b"/>
                <a:pathLst>
                  <a:path w="198" h="1157" fill="none" extrusionOk="0">
                    <a:moveTo>
                      <a:pt x="0" y="1156"/>
                    </a:moveTo>
                    <a:lnTo>
                      <a:pt x="198" y="1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4" name="Google Shape;834;p13"/>
              <p:cNvSpPr/>
              <p:nvPr/>
            </p:nvSpPr>
            <p:spPr>
              <a:xfrm>
                <a:off x="7167006" y="2257881"/>
                <a:ext cx="97881" cy="112954"/>
              </a:xfrm>
              <a:custGeom>
                <a:avLst/>
                <a:gdLst/>
                <a:ahLst/>
                <a:cxnLst/>
                <a:rect l="l" t="t" r="r" b="b"/>
                <a:pathLst>
                  <a:path w="1065" h="1229" extrusionOk="0">
                    <a:moveTo>
                      <a:pt x="585" y="0"/>
                    </a:moveTo>
                    <a:cubicBezTo>
                      <a:pt x="297" y="0"/>
                      <a:pt x="98" y="224"/>
                      <a:pt x="52" y="529"/>
                    </a:cubicBezTo>
                    <a:cubicBezTo>
                      <a:pt x="1" y="863"/>
                      <a:pt x="155" y="1172"/>
                      <a:pt x="490" y="1223"/>
                    </a:cubicBezTo>
                    <a:cubicBezTo>
                      <a:pt x="518" y="1227"/>
                      <a:pt x="545" y="1229"/>
                      <a:pt x="571" y="1229"/>
                    </a:cubicBezTo>
                    <a:cubicBezTo>
                      <a:pt x="849" y="1229"/>
                      <a:pt x="968" y="984"/>
                      <a:pt x="1014" y="677"/>
                    </a:cubicBezTo>
                    <a:cubicBezTo>
                      <a:pt x="1065" y="341"/>
                      <a:pt x="1009" y="58"/>
                      <a:pt x="674" y="7"/>
                    </a:cubicBezTo>
                    <a:cubicBezTo>
                      <a:pt x="643" y="2"/>
                      <a:pt x="614" y="0"/>
                      <a:pt x="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5" name="Google Shape;835;p13"/>
              <p:cNvSpPr/>
              <p:nvPr/>
            </p:nvSpPr>
            <p:spPr>
              <a:xfrm>
                <a:off x="7304776" y="2286005"/>
                <a:ext cx="116079" cy="109738"/>
              </a:xfrm>
              <a:custGeom>
                <a:avLst/>
                <a:gdLst/>
                <a:ahLst/>
                <a:cxnLst/>
                <a:rect l="l" t="t" r="r" b="b"/>
                <a:pathLst>
                  <a:path w="1263" h="1194" extrusionOk="0">
                    <a:moveTo>
                      <a:pt x="534" y="1"/>
                    </a:moveTo>
                    <a:cubicBezTo>
                      <a:pt x="461" y="1"/>
                      <a:pt x="384" y="25"/>
                      <a:pt x="302" y="79"/>
                    </a:cubicBezTo>
                    <a:cubicBezTo>
                      <a:pt x="18" y="266"/>
                      <a:pt x="1" y="600"/>
                      <a:pt x="188" y="883"/>
                    </a:cubicBezTo>
                    <a:cubicBezTo>
                      <a:pt x="313" y="1074"/>
                      <a:pt x="500" y="1193"/>
                      <a:pt x="695" y="1193"/>
                    </a:cubicBezTo>
                    <a:cubicBezTo>
                      <a:pt x="790" y="1193"/>
                      <a:pt x="887" y="1165"/>
                      <a:pt x="979" y="1103"/>
                    </a:cubicBezTo>
                    <a:cubicBezTo>
                      <a:pt x="1263" y="917"/>
                      <a:pt x="1190" y="632"/>
                      <a:pt x="1003" y="348"/>
                    </a:cubicBezTo>
                    <a:cubicBezTo>
                      <a:pt x="870" y="147"/>
                      <a:pt x="715" y="1"/>
                      <a:pt x="5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36" name="Google Shape;836;p13"/>
            <p:cNvSpPr/>
            <p:nvPr/>
          </p:nvSpPr>
          <p:spPr>
            <a:xfrm>
              <a:off x="6982379" y="765746"/>
              <a:ext cx="111739" cy="111906"/>
            </a:xfrm>
            <a:custGeom>
              <a:avLst/>
              <a:gdLst/>
              <a:ahLst/>
              <a:cxnLst/>
              <a:rect l="l" t="t" r="r" b="b"/>
              <a:pathLst>
                <a:path w="683" h="684" extrusionOk="0">
                  <a:moveTo>
                    <a:pt x="342" y="0"/>
                  </a:moveTo>
                  <a:cubicBezTo>
                    <a:pt x="153" y="0"/>
                    <a:pt x="1" y="154"/>
                    <a:pt x="1" y="342"/>
                  </a:cubicBezTo>
                  <a:cubicBezTo>
                    <a:pt x="1" y="530"/>
                    <a:pt x="153" y="684"/>
                    <a:pt x="342" y="684"/>
                  </a:cubicBezTo>
                  <a:cubicBezTo>
                    <a:pt x="531" y="684"/>
                    <a:pt x="683" y="530"/>
                    <a:pt x="683" y="342"/>
                  </a:cubicBezTo>
                  <a:cubicBezTo>
                    <a:pt x="683" y="154"/>
                    <a:pt x="531" y="0"/>
                    <a:pt x="3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13"/>
            <p:cNvSpPr/>
            <p:nvPr/>
          </p:nvSpPr>
          <p:spPr>
            <a:xfrm>
              <a:off x="1731231" y="1406973"/>
              <a:ext cx="90634" cy="90474"/>
            </a:xfrm>
            <a:custGeom>
              <a:avLst/>
              <a:gdLst/>
              <a:ahLst/>
              <a:cxnLst/>
              <a:rect l="l" t="t" r="r" b="b"/>
              <a:pathLst>
                <a:path w="554" h="553" extrusionOk="0">
                  <a:moveTo>
                    <a:pt x="278" y="0"/>
                  </a:moveTo>
                  <a:cubicBezTo>
                    <a:pt x="124" y="0"/>
                    <a:pt x="1" y="124"/>
                    <a:pt x="1" y="276"/>
                  </a:cubicBezTo>
                  <a:cubicBezTo>
                    <a:pt x="1" y="429"/>
                    <a:pt x="124" y="553"/>
                    <a:pt x="278" y="553"/>
                  </a:cubicBezTo>
                  <a:cubicBezTo>
                    <a:pt x="430" y="553"/>
                    <a:pt x="553" y="429"/>
                    <a:pt x="553" y="276"/>
                  </a:cubicBezTo>
                  <a:cubicBezTo>
                    <a:pt x="553" y="124"/>
                    <a:pt x="430" y="0"/>
                    <a:pt x="2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13"/>
            <p:cNvSpPr/>
            <p:nvPr/>
          </p:nvSpPr>
          <p:spPr>
            <a:xfrm>
              <a:off x="7052520" y="1473006"/>
              <a:ext cx="41600" cy="41600"/>
            </a:xfrm>
            <a:custGeom>
              <a:avLst/>
              <a:gdLst/>
              <a:ahLst/>
              <a:cxnLst/>
              <a:rect l="l" t="t" r="r" b="b"/>
              <a:pathLst>
                <a:path w="591" h="591" extrusionOk="0">
                  <a:moveTo>
                    <a:pt x="296" y="0"/>
                  </a:moveTo>
                  <a:cubicBezTo>
                    <a:pt x="133" y="0"/>
                    <a:pt x="0" y="132"/>
                    <a:pt x="0" y="295"/>
                  </a:cubicBezTo>
                  <a:cubicBezTo>
                    <a:pt x="0" y="458"/>
                    <a:pt x="133" y="591"/>
                    <a:pt x="296" y="591"/>
                  </a:cubicBezTo>
                  <a:cubicBezTo>
                    <a:pt x="459" y="591"/>
                    <a:pt x="591" y="458"/>
                    <a:pt x="591" y="295"/>
                  </a:cubicBezTo>
                  <a:cubicBezTo>
                    <a:pt x="591" y="132"/>
                    <a:pt x="459" y="0"/>
                    <a:pt x="2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13"/>
            <p:cNvSpPr/>
            <p:nvPr/>
          </p:nvSpPr>
          <p:spPr>
            <a:xfrm>
              <a:off x="8153558" y="1322068"/>
              <a:ext cx="41600" cy="41600"/>
            </a:xfrm>
            <a:custGeom>
              <a:avLst/>
              <a:gdLst/>
              <a:ahLst/>
              <a:cxnLst/>
              <a:rect l="l" t="t" r="r" b="b"/>
              <a:pathLst>
                <a:path w="591" h="591" extrusionOk="0">
                  <a:moveTo>
                    <a:pt x="296" y="0"/>
                  </a:moveTo>
                  <a:cubicBezTo>
                    <a:pt x="133" y="0"/>
                    <a:pt x="0" y="132"/>
                    <a:pt x="0" y="295"/>
                  </a:cubicBezTo>
                  <a:cubicBezTo>
                    <a:pt x="0" y="458"/>
                    <a:pt x="133" y="591"/>
                    <a:pt x="296" y="591"/>
                  </a:cubicBezTo>
                  <a:cubicBezTo>
                    <a:pt x="459" y="591"/>
                    <a:pt x="591" y="458"/>
                    <a:pt x="591" y="295"/>
                  </a:cubicBezTo>
                  <a:cubicBezTo>
                    <a:pt x="591" y="132"/>
                    <a:pt x="459" y="0"/>
                    <a:pt x="2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13"/>
            <p:cNvSpPr/>
            <p:nvPr/>
          </p:nvSpPr>
          <p:spPr>
            <a:xfrm>
              <a:off x="2357858" y="800893"/>
              <a:ext cx="41600" cy="41600"/>
            </a:xfrm>
            <a:custGeom>
              <a:avLst/>
              <a:gdLst/>
              <a:ahLst/>
              <a:cxnLst/>
              <a:rect l="l" t="t" r="r" b="b"/>
              <a:pathLst>
                <a:path w="591" h="591" extrusionOk="0">
                  <a:moveTo>
                    <a:pt x="296" y="0"/>
                  </a:moveTo>
                  <a:cubicBezTo>
                    <a:pt x="133" y="0"/>
                    <a:pt x="0" y="132"/>
                    <a:pt x="0" y="295"/>
                  </a:cubicBezTo>
                  <a:cubicBezTo>
                    <a:pt x="0" y="458"/>
                    <a:pt x="133" y="591"/>
                    <a:pt x="296" y="591"/>
                  </a:cubicBezTo>
                  <a:cubicBezTo>
                    <a:pt x="459" y="591"/>
                    <a:pt x="591" y="458"/>
                    <a:pt x="591" y="295"/>
                  </a:cubicBezTo>
                  <a:cubicBezTo>
                    <a:pt x="591" y="132"/>
                    <a:pt x="459" y="0"/>
                    <a:pt x="2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41" name="Google Shape;841;p13"/>
            <p:cNvGrpSpPr/>
            <p:nvPr/>
          </p:nvGrpSpPr>
          <p:grpSpPr>
            <a:xfrm rot="1978408">
              <a:off x="7812299" y="779420"/>
              <a:ext cx="1025622" cy="246189"/>
              <a:chOff x="7222138" y="1048338"/>
              <a:chExt cx="1281146" cy="307525"/>
            </a:xfrm>
          </p:grpSpPr>
          <p:sp>
            <p:nvSpPr>
              <p:cNvPr id="842" name="Google Shape;842;p13"/>
              <p:cNvSpPr/>
              <p:nvPr/>
            </p:nvSpPr>
            <p:spPr>
              <a:xfrm>
                <a:off x="7962945" y="1219043"/>
                <a:ext cx="41600" cy="41600"/>
              </a:xfrm>
              <a:custGeom>
                <a:avLst/>
                <a:gdLst/>
                <a:ahLst/>
                <a:cxnLst/>
                <a:rect l="l" t="t" r="r" b="b"/>
                <a:pathLst>
                  <a:path w="591" h="591" extrusionOk="0">
                    <a:moveTo>
                      <a:pt x="296" y="0"/>
                    </a:moveTo>
                    <a:cubicBezTo>
                      <a:pt x="133" y="0"/>
                      <a:pt x="0" y="132"/>
                      <a:pt x="0" y="295"/>
                    </a:cubicBezTo>
                    <a:cubicBezTo>
                      <a:pt x="0" y="458"/>
                      <a:pt x="133" y="591"/>
                      <a:pt x="296" y="591"/>
                    </a:cubicBezTo>
                    <a:cubicBezTo>
                      <a:pt x="459" y="591"/>
                      <a:pt x="591" y="458"/>
                      <a:pt x="591" y="295"/>
                    </a:cubicBezTo>
                    <a:cubicBezTo>
                      <a:pt x="591" y="132"/>
                      <a:pt x="459" y="0"/>
                      <a:pt x="29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3" name="Google Shape;843;p13"/>
              <p:cNvSpPr/>
              <p:nvPr/>
            </p:nvSpPr>
            <p:spPr>
              <a:xfrm>
                <a:off x="7225667" y="1256204"/>
                <a:ext cx="85194" cy="99509"/>
              </a:xfrm>
              <a:custGeom>
                <a:avLst/>
                <a:gdLst/>
                <a:ahLst/>
                <a:cxnLst/>
                <a:rect l="l" t="t" r="r" b="b"/>
                <a:pathLst>
                  <a:path w="1714" h="2002" extrusionOk="0">
                    <a:moveTo>
                      <a:pt x="219" y="1"/>
                    </a:moveTo>
                    <a:cubicBezTo>
                      <a:pt x="184" y="85"/>
                      <a:pt x="134" y="164"/>
                      <a:pt x="97" y="249"/>
                    </a:cubicBezTo>
                    <a:cubicBezTo>
                      <a:pt x="1" y="476"/>
                      <a:pt x="18" y="734"/>
                      <a:pt x="48" y="987"/>
                    </a:cubicBezTo>
                    <a:cubicBezTo>
                      <a:pt x="106" y="975"/>
                      <a:pt x="164" y="968"/>
                      <a:pt x="222" y="968"/>
                    </a:cubicBezTo>
                    <a:cubicBezTo>
                      <a:pt x="318" y="968"/>
                      <a:pt x="414" y="987"/>
                      <a:pt x="506" y="1031"/>
                    </a:cubicBezTo>
                    <a:cubicBezTo>
                      <a:pt x="685" y="1117"/>
                      <a:pt x="807" y="1289"/>
                      <a:pt x="871" y="1471"/>
                    </a:cubicBezTo>
                    <a:cubicBezTo>
                      <a:pt x="935" y="1649"/>
                      <a:pt x="927" y="1831"/>
                      <a:pt x="875" y="2001"/>
                    </a:cubicBezTo>
                    <a:lnTo>
                      <a:pt x="1302" y="2001"/>
                    </a:lnTo>
                    <a:cubicBezTo>
                      <a:pt x="1525" y="1734"/>
                      <a:pt x="1714" y="1421"/>
                      <a:pt x="1581" y="1066"/>
                    </a:cubicBezTo>
                    <a:cubicBezTo>
                      <a:pt x="1413" y="620"/>
                      <a:pt x="903" y="596"/>
                      <a:pt x="550" y="366"/>
                    </a:cubicBezTo>
                    <a:cubicBezTo>
                      <a:pt x="408" y="278"/>
                      <a:pt x="294" y="151"/>
                      <a:pt x="21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4" name="Google Shape;844;p13"/>
              <p:cNvSpPr/>
              <p:nvPr/>
            </p:nvSpPr>
            <p:spPr>
              <a:xfrm>
                <a:off x="7222685" y="1322461"/>
                <a:ext cx="30370" cy="33253"/>
              </a:xfrm>
              <a:custGeom>
                <a:avLst/>
                <a:gdLst/>
                <a:ahLst/>
                <a:cxnLst/>
                <a:rect l="l" t="t" r="r" b="b"/>
                <a:pathLst>
                  <a:path w="611" h="669" extrusionOk="0">
                    <a:moveTo>
                      <a:pt x="275" y="0"/>
                    </a:moveTo>
                    <a:cubicBezTo>
                      <a:pt x="257" y="0"/>
                      <a:pt x="239" y="2"/>
                      <a:pt x="222" y="5"/>
                    </a:cubicBezTo>
                    <a:cubicBezTo>
                      <a:pt x="197" y="10"/>
                      <a:pt x="172" y="15"/>
                      <a:pt x="148" y="23"/>
                    </a:cubicBezTo>
                    <a:cubicBezTo>
                      <a:pt x="159" y="260"/>
                      <a:pt x="127" y="509"/>
                      <a:pt x="1" y="668"/>
                    </a:cubicBezTo>
                    <a:lnTo>
                      <a:pt x="540" y="668"/>
                    </a:lnTo>
                    <a:cubicBezTo>
                      <a:pt x="563" y="621"/>
                      <a:pt x="578" y="574"/>
                      <a:pt x="591" y="523"/>
                    </a:cubicBezTo>
                    <a:cubicBezTo>
                      <a:pt x="610" y="448"/>
                      <a:pt x="610" y="371"/>
                      <a:pt x="593" y="297"/>
                    </a:cubicBezTo>
                    <a:cubicBezTo>
                      <a:pt x="588" y="278"/>
                      <a:pt x="582" y="257"/>
                      <a:pt x="575" y="236"/>
                    </a:cubicBezTo>
                    <a:cubicBezTo>
                      <a:pt x="572" y="227"/>
                      <a:pt x="569" y="219"/>
                      <a:pt x="566" y="211"/>
                    </a:cubicBezTo>
                    <a:lnTo>
                      <a:pt x="566" y="211"/>
                    </a:lnTo>
                    <a:cubicBezTo>
                      <a:pt x="569" y="218"/>
                      <a:pt x="570" y="222"/>
                      <a:pt x="570" y="222"/>
                    </a:cubicBezTo>
                    <a:cubicBezTo>
                      <a:pt x="569" y="222"/>
                      <a:pt x="566" y="217"/>
                      <a:pt x="561" y="206"/>
                    </a:cubicBezTo>
                    <a:cubicBezTo>
                      <a:pt x="550" y="184"/>
                      <a:pt x="539" y="164"/>
                      <a:pt x="526" y="143"/>
                    </a:cubicBezTo>
                    <a:cubicBezTo>
                      <a:pt x="521" y="135"/>
                      <a:pt x="515" y="129"/>
                      <a:pt x="510" y="121"/>
                    </a:cubicBezTo>
                    <a:lnTo>
                      <a:pt x="506" y="116"/>
                    </a:lnTo>
                    <a:cubicBezTo>
                      <a:pt x="493" y="100"/>
                      <a:pt x="479" y="86"/>
                      <a:pt x="463" y="72"/>
                    </a:cubicBezTo>
                    <a:cubicBezTo>
                      <a:pt x="458" y="67"/>
                      <a:pt x="452" y="62"/>
                      <a:pt x="445" y="57"/>
                    </a:cubicBezTo>
                    <a:cubicBezTo>
                      <a:pt x="445" y="57"/>
                      <a:pt x="441" y="54"/>
                      <a:pt x="433" y="48"/>
                    </a:cubicBezTo>
                    <a:cubicBezTo>
                      <a:pt x="414" y="39"/>
                      <a:pt x="396" y="27"/>
                      <a:pt x="379" y="18"/>
                    </a:cubicBezTo>
                    <a:cubicBezTo>
                      <a:pt x="373" y="18"/>
                      <a:pt x="355" y="12"/>
                      <a:pt x="351" y="10"/>
                    </a:cubicBezTo>
                    <a:cubicBezTo>
                      <a:pt x="326" y="4"/>
                      <a:pt x="300" y="0"/>
                      <a:pt x="27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5" name="Google Shape;845;p13"/>
              <p:cNvSpPr/>
              <p:nvPr/>
            </p:nvSpPr>
            <p:spPr>
              <a:xfrm>
                <a:off x="7222138" y="1048338"/>
                <a:ext cx="1281146" cy="307525"/>
              </a:xfrm>
              <a:custGeom>
                <a:avLst/>
                <a:gdLst/>
                <a:ahLst/>
                <a:cxnLst/>
                <a:rect l="l" t="t" r="r" b="b"/>
                <a:pathLst>
                  <a:path w="25775" h="6187" extrusionOk="0">
                    <a:moveTo>
                      <a:pt x="10076" y="550"/>
                    </a:moveTo>
                    <a:cubicBezTo>
                      <a:pt x="10076" y="551"/>
                      <a:pt x="10075" y="553"/>
                      <a:pt x="10075" y="554"/>
                    </a:cubicBezTo>
                    <a:lnTo>
                      <a:pt x="10075" y="554"/>
                    </a:lnTo>
                    <a:cubicBezTo>
                      <a:pt x="10075" y="553"/>
                      <a:pt x="10076" y="552"/>
                      <a:pt x="10076" y="550"/>
                    </a:cubicBezTo>
                    <a:close/>
                    <a:moveTo>
                      <a:pt x="3644" y="996"/>
                    </a:moveTo>
                    <a:cubicBezTo>
                      <a:pt x="3883" y="996"/>
                      <a:pt x="3882" y="1367"/>
                      <a:pt x="3644" y="1367"/>
                    </a:cubicBezTo>
                    <a:cubicBezTo>
                      <a:pt x="3407" y="1367"/>
                      <a:pt x="3407" y="996"/>
                      <a:pt x="3644" y="996"/>
                    </a:cubicBezTo>
                    <a:close/>
                    <a:moveTo>
                      <a:pt x="8716" y="996"/>
                    </a:moveTo>
                    <a:cubicBezTo>
                      <a:pt x="8955" y="996"/>
                      <a:pt x="8953" y="1367"/>
                      <a:pt x="8716" y="1367"/>
                    </a:cubicBezTo>
                    <a:cubicBezTo>
                      <a:pt x="8479" y="1367"/>
                      <a:pt x="8479" y="996"/>
                      <a:pt x="8716" y="996"/>
                    </a:cubicBezTo>
                    <a:close/>
                    <a:moveTo>
                      <a:pt x="13819" y="996"/>
                    </a:moveTo>
                    <a:cubicBezTo>
                      <a:pt x="14057" y="996"/>
                      <a:pt x="14057" y="1367"/>
                      <a:pt x="13819" y="1367"/>
                    </a:cubicBezTo>
                    <a:cubicBezTo>
                      <a:pt x="13582" y="1367"/>
                      <a:pt x="13582" y="996"/>
                      <a:pt x="13819" y="996"/>
                    </a:cubicBezTo>
                    <a:close/>
                    <a:moveTo>
                      <a:pt x="18891" y="996"/>
                    </a:moveTo>
                    <a:cubicBezTo>
                      <a:pt x="19130" y="996"/>
                      <a:pt x="19128" y="1367"/>
                      <a:pt x="18891" y="1367"/>
                    </a:cubicBezTo>
                    <a:cubicBezTo>
                      <a:pt x="18653" y="1367"/>
                      <a:pt x="18653" y="996"/>
                      <a:pt x="18891" y="996"/>
                    </a:cubicBezTo>
                    <a:close/>
                    <a:moveTo>
                      <a:pt x="23994" y="996"/>
                    </a:moveTo>
                    <a:cubicBezTo>
                      <a:pt x="24232" y="996"/>
                      <a:pt x="24232" y="1367"/>
                      <a:pt x="23994" y="1367"/>
                    </a:cubicBezTo>
                    <a:cubicBezTo>
                      <a:pt x="23757" y="1367"/>
                      <a:pt x="23757" y="996"/>
                      <a:pt x="23994" y="996"/>
                    </a:cubicBezTo>
                    <a:close/>
                    <a:moveTo>
                      <a:pt x="21014" y="881"/>
                    </a:moveTo>
                    <a:cubicBezTo>
                      <a:pt x="21330" y="881"/>
                      <a:pt x="21628" y="1048"/>
                      <a:pt x="21871" y="1254"/>
                    </a:cubicBezTo>
                    <a:cubicBezTo>
                      <a:pt x="21947" y="1319"/>
                      <a:pt x="21936" y="1449"/>
                      <a:pt x="21871" y="1516"/>
                    </a:cubicBezTo>
                    <a:cubicBezTo>
                      <a:pt x="21835" y="1551"/>
                      <a:pt x="21790" y="1568"/>
                      <a:pt x="21745" y="1568"/>
                    </a:cubicBezTo>
                    <a:cubicBezTo>
                      <a:pt x="21697" y="1568"/>
                      <a:pt x="21648" y="1549"/>
                      <a:pt x="21609" y="1516"/>
                    </a:cubicBezTo>
                    <a:cubicBezTo>
                      <a:pt x="21442" y="1376"/>
                      <a:pt x="21234" y="1254"/>
                      <a:pt x="21018" y="1254"/>
                    </a:cubicBezTo>
                    <a:cubicBezTo>
                      <a:pt x="20956" y="1254"/>
                      <a:pt x="20894" y="1264"/>
                      <a:pt x="20831" y="1286"/>
                    </a:cubicBezTo>
                    <a:lnTo>
                      <a:pt x="20831" y="1284"/>
                    </a:lnTo>
                    <a:cubicBezTo>
                      <a:pt x="20551" y="1384"/>
                      <a:pt x="20388" y="1661"/>
                      <a:pt x="20273" y="1916"/>
                    </a:cubicBezTo>
                    <a:cubicBezTo>
                      <a:pt x="20246" y="1977"/>
                      <a:pt x="20179" y="2006"/>
                      <a:pt x="20113" y="2006"/>
                    </a:cubicBezTo>
                    <a:cubicBezTo>
                      <a:pt x="20080" y="2006"/>
                      <a:pt x="20046" y="1998"/>
                      <a:pt x="20019" y="1983"/>
                    </a:cubicBezTo>
                    <a:cubicBezTo>
                      <a:pt x="19926" y="1929"/>
                      <a:pt x="19912" y="1819"/>
                      <a:pt x="19953" y="1729"/>
                    </a:cubicBezTo>
                    <a:cubicBezTo>
                      <a:pt x="20113" y="1373"/>
                      <a:pt x="20369" y="1039"/>
                      <a:pt x="20757" y="919"/>
                    </a:cubicBezTo>
                    <a:cubicBezTo>
                      <a:pt x="20843" y="892"/>
                      <a:pt x="20929" y="881"/>
                      <a:pt x="21014" y="881"/>
                    </a:cubicBezTo>
                    <a:close/>
                    <a:moveTo>
                      <a:pt x="15912" y="881"/>
                    </a:moveTo>
                    <a:cubicBezTo>
                      <a:pt x="16228" y="881"/>
                      <a:pt x="16526" y="1050"/>
                      <a:pt x="16768" y="1254"/>
                    </a:cubicBezTo>
                    <a:cubicBezTo>
                      <a:pt x="16844" y="1319"/>
                      <a:pt x="16833" y="1451"/>
                      <a:pt x="16768" y="1516"/>
                    </a:cubicBezTo>
                    <a:cubicBezTo>
                      <a:pt x="16732" y="1552"/>
                      <a:pt x="16687" y="1568"/>
                      <a:pt x="16642" y="1568"/>
                    </a:cubicBezTo>
                    <a:cubicBezTo>
                      <a:pt x="16594" y="1568"/>
                      <a:pt x="16545" y="1549"/>
                      <a:pt x="16505" y="1516"/>
                    </a:cubicBezTo>
                    <a:cubicBezTo>
                      <a:pt x="16339" y="1376"/>
                      <a:pt x="16132" y="1254"/>
                      <a:pt x="15915" y="1254"/>
                    </a:cubicBezTo>
                    <a:cubicBezTo>
                      <a:pt x="15853" y="1254"/>
                      <a:pt x="15791" y="1264"/>
                      <a:pt x="15728" y="1286"/>
                    </a:cubicBezTo>
                    <a:cubicBezTo>
                      <a:pt x="15448" y="1384"/>
                      <a:pt x="15285" y="1661"/>
                      <a:pt x="15169" y="1916"/>
                    </a:cubicBezTo>
                    <a:cubicBezTo>
                      <a:pt x="15142" y="1977"/>
                      <a:pt x="15075" y="2007"/>
                      <a:pt x="15010" y="2007"/>
                    </a:cubicBezTo>
                    <a:cubicBezTo>
                      <a:pt x="14976" y="2007"/>
                      <a:pt x="14943" y="1999"/>
                      <a:pt x="14916" y="1983"/>
                    </a:cubicBezTo>
                    <a:cubicBezTo>
                      <a:pt x="14823" y="1929"/>
                      <a:pt x="14809" y="1821"/>
                      <a:pt x="14850" y="1729"/>
                    </a:cubicBezTo>
                    <a:cubicBezTo>
                      <a:pt x="15010" y="1373"/>
                      <a:pt x="15266" y="1041"/>
                      <a:pt x="15654" y="920"/>
                    </a:cubicBezTo>
                    <a:cubicBezTo>
                      <a:pt x="15741" y="894"/>
                      <a:pt x="15827" y="881"/>
                      <a:pt x="15912" y="881"/>
                    </a:cubicBezTo>
                    <a:close/>
                    <a:moveTo>
                      <a:pt x="5737" y="883"/>
                    </a:moveTo>
                    <a:cubicBezTo>
                      <a:pt x="6053" y="883"/>
                      <a:pt x="6351" y="1051"/>
                      <a:pt x="6593" y="1256"/>
                    </a:cubicBezTo>
                    <a:cubicBezTo>
                      <a:pt x="6669" y="1321"/>
                      <a:pt x="6660" y="1451"/>
                      <a:pt x="6593" y="1517"/>
                    </a:cubicBezTo>
                    <a:cubicBezTo>
                      <a:pt x="6557" y="1553"/>
                      <a:pt x="6513" y="1569"/>
                      <a:pt x="6468" y="1569"/>
                    </a:cubicBezTo>
                    <a:cubicBezTo>
                      <a:pt x="6420" y="1569"/>
                      <a:pt x="6371" y="1551"/>
                      <a:pt x="6331" y="1517"/>
                    </a:cubicBezTo>
                    <a:cubicBezTo>
                      <a:pt x="6164" y="1377"/>
                      <a:pt x="5957" y="1254"/>
                      <a:pt x="5740" y="1254"/>
                    </a:cubicBezTo>
                    <a:cubicBezTo>
                      <a:pt x="5678" y="1254"/>
                      <a:pt x="5616" y="1264"/>
                      <a:pt x="5553" y="1286"/>
                    </a:cubicBezTo>
                    <a:cubicBezTo>
                      <a:pt x="5275" y="1386"/>
                      <a:pt x="5110" y="1663"/>
                      <a:pt x="4995" y="1918"/>
                    </a:cubicBezTo>
                    <a:cubicBezTo>
                      <a:pt x="4968" y="1978"/>
                      <a:pt x="4901" y="2008"/>
                      <a:pt x="4835" y="2008"/>
                    </a:cubicBezTo>
                    <a:cubicBezTo>
                      <a:pt x="4802" y="2008"/>
                      <a:pt x="4768" y="2000"/>
                      <a:pt x="4741" y="1984"/>
                    </a:cubicBezTo>
                    <a:cubicBezTo>
                      <a:pt x="4648" y="1930"/>
                      <a:pt x="4634" y="1823"/>
                      <a:pt x="4675" y="1731"/>
                    </a:cubicBezTo>
                    <a:cubicBezTo>
                      <a:pt x="4835" y="1375"/>
                      <a:pt x="5093" y="1041"/>
                      <a:pt x="5479" y="922"/>
                    </a:cubicBezTo>
                    <a:cubicBezTo>
                      <a:pt x="5566" y="895"/>
                      <a:pt x="5652" y="883"/>
                      <a:pt x="5737" y="883"/>
                    </a:cubicBezTo>
                    <a:close/>
                    <a:moveTo>
                      <a:pt x="10839" y="881"/>
                    </a:moveTo>
                    <a:cubicBezTo>
                      <a:pt x="11155" y="881"/>
                      <a:pt x="11453" y="1050"/>
                      <a:pt x="11695" y="1254"/>
                    </a:cubicBezTo>
                    <a:cubicBezTo>
                      <a:pt x="11773" y="1319"/>
                      <a:pt x="11762" y="1451"/>
                      <a:pt x="11695" y="1517"/>
                    </a:cubicBezTo>
                    <a:cubicBezTo>
                      <a:pt x="11659" y="1553"/>
                      <a:pt x="11615" y="1569"/>
                      <a:pt x="11570" y="1569"/>
                    </a:cubicBezTo>
                    <a:cubicBezTo>
                      <a:pt x="11522" y="1569"/>
                      <a:pt x="11473" y="1551"/>
                      <a:pt x="11434" y="1517"/>
                    </a:cubicBezTo>
                    <a:cubicBezTo>
                      <a:pt x="11267" y="1377"/>
                      <a:pt x="11060" y="1254"/>
                      <a:pt x="10843" y="1254"/>
                    </a:cubicBezTo>
                    <a:cubicBezTo>
                      <a:pt x="10782" y="1254"/>
                      <a:pt x="10719" y="1264"/>
                      <a:pt x="10657" y="1286"/>
                    </a:cubicBezTo>
                    <a:cubicBezTo>
                      <a:pt x="10376" y="1384"/>
                      <a:pt x="10212" y="1661"/>
                      <a:pt x="10098" y="1918"/>
                    </a:cubicBezTo>
                    <a:cubicBezTo>
                      <a:pt x="10071" y="1978"/>
                      <a:pt x="10004" y="2008"/>
                      <a:pt x="9939" y="2008"/>
                    </a:cubicBezTo>
                    <a:cubicBezTo>
                      <a:pt x="9905" y="2008"/>
                      <a:pt x="9872" y="2000"/>
                      <a:pt x="9845" y="1984"/>
                    </a:cubicBezTo>
                    <a:cubicBezTo>
                      <a:pt x="9751" y="1929"/>
                      <a:pt x="9737" y="1821"/>
                      <a:pt x="9778" y="1731"/>
                    </a:cubicBezTo>
                    <a:cubicBezTo>
                      <a:pt x="9938" y="1375"/>
                      <a:pt x="10194" y="1041"/>
                      <a:pt x="10582" y="920"/>
                    </a:cubicBezTo>
                    <a:cubicBezTo>
                      <a:pt x="10669" y="894"/>
                      <a:pt x="10755" y="881"/>
                      <a:pt x="10839" y="881"/>
                    </a:cubicBezTo>
                    <a:close/>
                    <a:moveTo>
                      <a:pt x="17901" y="288"/>
                    </a:moveTo>
                    <a:cubicBezTo>
                      <a:pt x="18103" y="288"/>
                      <a:pt x="18304" y="352"/>
                      <a:pt x="18457" y="490"/>
                    </a:cubicBezTo>
                    <a:cubicBezTo>
                      <a:pt x="18597" y="615"/>
                      <a:pt x="18466" y="801"/>
                      <a:pt x="18319" y="801"/>
                    </a:cubicBezTo>
                    <a:cubicBezTo>
                      <a:pt x="18277" y="801"/>
                      <a:pt x="18235" y="786"/>
                      <a:pt x="18196" y="751"/>
                    </a:cubicBezTo>
                    <a:cubicBezTo>
                      <a:pt x="18118" y="681"/>
                      <a:pt x="18018" y="652"/>
                      <a:pt x="17915" y="652"/>
                    </a:cubicBezTo>
                    <a:cubicBezTo>
                      <a:pt x="17765" y="652"/>
                      <a:pt x="17609" y="714"/>
                      <a:pt x="17501" y="802"/>
                    </a:cubicBezTo>
                    <a:cubicBezTo>
                      <a:pt x="17370" y="909"/>
                      <a:pt x="17378" y="1052"/>
                      <a:pt x="17400" y="1208"/>
                    </a:cubicBezTo>
                    <a:cubicBezTo>
                      <a:pt x="17425" y="1379"/>
                      <a:pt x="17449" y="1547"/>
                      <a:pt x="17428" y="1720"/>
                    </a:cubicBezTo>
                    <a:cubicBezTo>
                      <a:pt x="17389" y="2041"/>
                      <a:pt x="17200" y="2305"/>
                      <a:pt x="16887" y="2404"/>
                    </a:cubicBezTo>
                    <a:cubicBezTo>
                      <a:pt x="16798" y="2430"/>
                      <a:pt x="16707" y="2444"/>
                      <a:pt x="16617" y="2444"/>
                    </a:cubicBezTo>
                    <a:cubicBezTo>
                      <a:pt x="16429" y="2444"/>
                      <a:pt x="16244" y="2387"/>
                      <a:pt x="16086" y="2277"/>
                    </a:cubicBezTo>
                    <a:lnTo>
                      <a:pt x="16086" y="2275"/>
                    </a:lnTo>
                    <a:cubicBezTo>
                      <a:pt x="16005" y="2215"/>
                      <a:pt x="15966" y="2115"/>
                      <a:pt x="16019" y="2022"/>
                    </a:cubicBezTo>
                    <a:cubicBezTo>
                      <a:pt x="16052" y="1967"/>
                      <a:pt x="16121" y="1929"/>
                      <a:pt x="16186" y="1929"/>
                    </a:cubicBezTo>
                    <a:cubicBezTo>
                      <a:pt x="16217" y="1929"/>
                      <a:pt x="16247" y="1937"/>
                      <a:pt x="16273" y="1956"/>
                    </a:cubicBezTo>
                    <a:cubicBezTo>
                      <a:pt x="16375" y="2028"/>
                      <a:pt x="16506" y="2074"/>
                      <a:pt x="16634" y="2074"/>
                    </a:cubicBezTo>
                    <a:cubicBezTo>
                      <a:pt x="16735" y="2074"/>
                      <a:pt x="16835" y="2046"/>
                      <a:pt x="16917" y="1979"/>
                    </a:cubicBezTo>
                    <a:cubicBezTo>
                      <a:pt x="17175" y="1772"/>
                      <a:pt x="17034" y="1375"/>
                      <a:pt x="17017" y="1104"/>
                    </a:cubicBezTo>
                    <a:cubicBezTo>
                      <a:pt x="16985" y="605"/>
                      <a:pt x="17448" y="288"/>
                      <a:pt x="17901" y="288"/>
                    </a:cubicBezTo>
                    <a:close/>
                    <a:moveTo>
                      <a:pt x="23004" y="288"/>
                    </a:moveTo>
                    <a:cubicBezTo>
                      <a:pt x="23206" y="288"/>
                      <a:pt x="23407" y="352"/>
                      <a:pt x="23560" y="490"/>
                    </a:cubicBezTo>
                    <a:cubicBezTo>
                      <a:pt x="23700" y="615"/>
                      <a:pt x="23570" y="801"/>
                      <a:pt x="23422" y="801"/>
                    </a:cubicBezTo>
                    <a:cubicBezTo>
                      <a:pt x="23381" y="801"/>
                      <a:pt x="23338" y="786"/>
                      <a:pt x="23299" y="751"/>
                    </a:cubicBezTo>
                    <a:cubicBezTo>
                      <a:pt x="23221" y="681"/>
                      <a:pt x="23121" y="652"/>
                      <a:pt x="23018" y="652"/>
                    </a:cubicBezTo>
                    <a:cubicBezTo>
                      <a:pt x="22869" y="652"/>
                      <a:pt x="22712" y="714"/>
                      <a:pt x="22604" y="802"/>
                    </a:cubicBezTo>
                    <a:cubicBezTo>
                      <a:pt x="22473" y="909"/>
                      <a:pt x="22481" y="1052"/>
                      <a:pt x="22503" y="1208"/>
                    </a:cubicBezTo>
                    <a:cubicBezTo>
                      <a:pt x="22528" y="1379"/>
                      <a:pt x="22552" y="1547"/>
                      <a:pt x="22532" y="1720"/>
                    </a:cubicBezTo>
                    <a:cubicBezTo>
                      <a:pt x="22492" y="2041"/>
                      <a:pt x="22304" y="2304"/>
                      <a:pt x="21990" y="2404"/>
                    </a:cubicBezTo>
                    <a:cubicBezTo>
                      <a:pt x="21902" y="2430"/>
                      <a:pt x="21810" y="2444"/>
                      <a:pt x="21720" y="2444"/>
                    </a:cubicBezTo>
                    <a:cubicBezTo>
                      <a:pt x="21532" y="2444"/>
                      <a:pt x="21346" y="2387"/>
                      <a:pt x="21189" y="2277"/>
                    </a:cubicBezTo>
                    <a:lnTo>
                      <a:pt x="21189" y="2274"/>
                    </a:lnTo>
                    <a:cubicBezTo>
                      <a:pt x="21108" y="2215"/>
                      <a:pt x="21069" y="2114"/>
                      <a:pt x="21123" y="2021"/>
                    </a:cubicBezTo>
                    <a:cubicBezTo>
                      <a:pt x="21155" y="1965"/>
                      <a:pt x="21224" y="1927"/>
                      <a:pt x="21290" y="1927"/>
                    </a:cubicBezTo>
                    <a:cubicBezTo>
                      <a:pt x="21320" y="1927"/>
                      <a:pt x="21350" y="1935"/>
                      <a:pt x="21376" y="1954"/>
                    </a:cubicBezTo>
                    <a:cubicBezTo>
                      <a:pt x="21478" y="2027"/>
                      <a:pt x="21608" y="2073"/>
                      <a:pt x="21736" y="2073"/>
                    </a:cubicBezTo>
                    <a:cubicBezTo>
                      <a:pt x="21838" y="2073"/>
                      <a:pt x="21938" y="2044"/>
                      <a:pt x="22020" y="1978"/>
                    </a:cubicBezTo>
                    <a:cubicBezTo>
                      <a:pt x="22277" y="1770"/>
                      <a:pt x="22139" y="1375"/>
                      <a:pt x="22120" y="1102"/>
                    </a:cubicBezTo>
                    <a:cubicBezTo>
                      <a:pt x="22088" y="605"/>
                      <a:pt x="22551" y="288"/>
                      <a:pt x="23004" y="288"/>
                    </a:cubicBezTo>
                    <a:close/>
                    <a:moveTo>
                      <a:pt x="2655" y="291"/>
                    </a:moveTo>
                    <a:cubicBezTo>
                      <a:pt x="2857" y="291"/>
                      <a:pt x="3058" y="354"/>
                      <a:pt x="3211" y="491"/>
                    </a:cubicBezTo>
                    <a:cubicBezTo>
                      <a:pt x="3351" y="616"/>
                      <a:pt x="3220" y="803"/>
                      <a:pt x="3072" y="803"/>
                    </a:cubicBezTo>
                    <a:cubicBezTo>
                      <a:pt x="3030" y="803"/>
                      <a:pt x="2988" y="789"/>
                      <a:pt x="2950" y="754"/>
                    </a:cubicBezTo>
                    <a:cubicBezTo>
                      <a:pt x="2871" y="684"/>
                      <a:pt x="2771" y="654"/>
                      <a:pt x="2667" y="654"/>
                    </a:cubicBezTo>
                    <a:cubicBezTo>
                      <a:pt x="2518" y="654"/>
                      <a:pt x="2362" y="715"/>
                      <a:pt x="2255" y="803"/>
                    </a:cubicBezTo>
                    <a:cubicBezTo>
                      <a:pt x="2123" y="911"/>
                      <a:pt x="2131" y="1053"/>
                      <a:pt x="2153" y="1210"/>
                    </a:cubicBezTo>
                    <a:cubicBezTo>
                      <a:pt x="2179" y="1381"/>
                      <a:pt x="2204" y="1549"/>
                      <a:pt x="2182" y="1723"/>
                    </a:cubicBezTo>
                    <a:cubicBezTo>
                      <a:pt x="2142" y="2044"/>
                      <a:pt x="1955" y="2307"/>
                      <a:pt x="1640" y="2405"/>
                    </a:cubicBezTo>
                    <a:cubicBezTo>
                      <a:pt x="1553" y="2432"/>
                      <a:pt x="1462" y="2445"/>
                      <a:pt x="1372" y="2445"/>
                    </a:cubicBezTo>
                    <a:cubicBezTo>
                      <a:pt x="1184" y="2445"/>
                      <a:pt x="997" y="2387"/>
                      <a:pt x="840" y="2277"/>
                    </a:cubicBezTo>
                    <a:cubicBezTo>
                      <a:pt x="759" y="2217"/>
                      <a:pt x="719" y="2117"/>
                      <a:pt x="773" y="2024"/>
                    </a:cubicBezTo>
                    <a:cubicBezTo>
                      <a:pt x="805" y="1969"/>
                      <a:pt x="874" y="1930"/>
                      <a:pt x="940" y="1930"/>
                    </a:cubicBezTo>
                    <a:cubicBezTo>
                      <a:pt x="971" y="1930"/>
                      <a:pt x="1001" y="1939"/>
                      <a:pt x="1026" y="1957"/>
                    </a:cubicBezTo>
                    <a:cubicBezTo>
                      <a:pt x="1128" y="2030"/>
                      <a:pt x="1258" y="2076"/>
                      <a:pt x="1386" y="2076"/>
                    </a:cubicBezTo>
                    <a:cubicBezTo>
                      <a:pt x="1488" y="2076"/>
                      <a:pt x="1588" y="2047"/>
                      <a:pt x="1671" y="1981"/>
                    </a:cubicBezTo>
                    <a:cubicBezTo>
                      <a:pt x="1929" y="1774"/>
                      <a:pt x="1789" y="1378"/>
                      <a:pt x="1770" y="1106"/>
                    </a:cubicBezTo>
                    <a:cubicBezTo>
                      <a:pt x="1739" y="607"/>
                      <a:pt x="2202" y="291"/>
                      <a:pt x="2655" y="291"/>
                    </a:cubicBezTo>
                    <a:close/>
                    <a:moveTo>
                      <a:pt x="7726" y="290"/>
                    </a:moveTo>
                    <a:cubicBezTo>
                      <a:pt x="7928" y="290"/>
                      <a:pt x="8129" y="353"/>
                      <a:pt x="8282" y="491"/>
                    </a:cubicBezTo>
                    <a:cubicBezTo>
                      <a:pt x="8422" y="616"/>
                      <a:pt x="8293" y="803"/>
                      <a:pt x="8145" y="803"/>
                    </a:cubicBezTo>
                    <a:cubicBezTo>
                      <a:pt x="8103" y="803"/>
                      <a:pt x="8060" y="788"/>
                      <a:pt x="8021" y="753"/>
                    </a:cubicBezTo>
                    <a:cubicBezTo>
                      <a:pt x="7943" y="683"/>
                      <a:pt x="7843" y="654"/>
                      <a:pt x="7740" y="654"/>
                    </a:cubicBezTo>
                    <a:cubicBezTo>
                      <a:pt x="7591" y="654"/>
                      <a:pt x="7434" y="715"/>
                      <a:pt x="7326" y="803"/>
                    </a:cubicBezTo>
                    <a:cubicBezTo>
                      <a:pt x="7195" y="911"/>
                      <a:pt x="7203" y="1053"/>
                      <a:pt x="7225" y="1210"/>
                    </a:cubicBezTo>
                    <a:cubicBezTo>
                      <a:pt x="7250" y="1381"/>
                      <a:pt x="7276" y="1549"/>
                      <a:pt x="7253" y="1721"/>
                    </a:cubicBezTo>
                    <a:cubicBezTo>
                      <a:pt x="7214" y="2043"/>
                      <a:pt x="7027" y="2305"/>
                      <a:pt x="6712" y="2405"/>
                    </a:cubicBezTo>
                    <a:cubicBezTo>
                      <a:pt x="6624" y="2432"/>
                      <a:pt x="6534" y="2445"/>
                      <a:pt x="6444" y="2445"/>
                    </a:cubicBezTo>
                    <a:cubicBezTo>
                      <a:pt x="6256" y="2445"/>
                      <a:pt x="6070" y="2387"/>
                      <a:pt x="5911" y="2277"/>
                    </a:cubicBezTo>
                    <a:lnTo>
                      <a:pt x="5911" y="2275"/>
                    </a:lnTo>
                    <a:cubicBezTo>
                      <a:pt x="5830" y="2217"/>
                      <a:pt x="5791" y="2115"/>
                      <a:pt x="5845" y="2022"/>
                    </a:cubicBezTo>
                    <a:cubicBezTo>
                      <a:pt x="5877" y="1968"/>
                      <a:pt x="5946" y="1929"/>
                      <a:pt x="6013" y="1929"/>
                    </a:cubicBezTo>
                    <a:cubicBezTo>
                      <a:pt x="6043" y="1929"/>
                      <a:pt x="6073" y="1937"/>
                      <a:pt x="6098" y="1956"/>
                    </a:cubicBezTo>
                    <a:cubicBezTo>
                      <a:pt x="6200" y="2029"/>
                      <a:pt x="6331" y="2075"/>
                      <a:pt x="6460" y="2075"/>
                    </a:cubicBezTo>
                    <a:cubicBezTo>
                      <a:pt x="6561" y="2075"/>
                      <a:pt x="6661" y="2046"/>
                      <a:pt x="6742" y="1981"/>
                    </a:cubicBezTo>
                    <a:cubicBezTo>
                      <a:pt x="7000" y="1774"/>
                      <a:pt x="6861" y="1376"/>
                      <a:pt x="6843" y="1104"/>
                    </a:cubicBezTo>
                    <a:cubicBezTo>
                      <a:pt x="6811" y="606"/>
                      <a:pt x="7273" y="290"/>
                      <a:pt x="7726" y="290"/>
                    </a:cubicBezTo>
                    <a:close/>
                    <a:moveTo>
                      <a:pt x="12830" y="289"/>
                    </a:moveTo>
                    <a:cubicBezTo>
                      <a:pt x="13032" y="289"/>
                      <a:pt x="13232" y="352"/>
                      <a:pt x="13386" y="490"/>
                    </a:cubicBezTo>
                    <a:cubicBezTo>
                      <a:pt x="13524" y="615"/>
                      <a:pt x="13394" y="802"/>
                      <a:pt x="13246" y="802"/>
                    </a:cubicBezTo>
                    <a:cubicBezTo>
                      <a:pt x="13205" y="802"/>
                      <a:pt x="13163" y="787"/>
                      <a:pt x="13124" y="753"/>
                    </a:cubicBezTo>
                    <a:cubicBezTo>
                      <a:pt x="13046" y="682"/>
                      <a:pt x="12946" y="652"/>
                      <a:pt x="12842" y="652"/>
                    </a:cubicBezTo>
                    <a:cubicBezTo>
                      <a:pt x="12693" y="652"/>
                      <a:pt x="12536" y="714"/>
                      <a:pt x="12428" y="802"/>
                    </a:cubicBezTo>
                    <a:cubicBezTo>
                      <a:pt x="12298" y="911"/>
                      <a:pt x="12304" y="1053"/>
                      <a:pt x="12328" y="1208"/>
                    </a:cubicBezTo>
                    <a:cubicBezTo>
                      <a:pt x="12354" y="1379"/>
                      <a:pt x="12377" y="1547"/>
                      <a:pt x="12357" y="1721"/>
                    </a:cubicBezTo>
                    <a:cubicBezTo>
                      <a:pt x="12317" y="2043"/>
                      <a:pt x="12129" y="2305"/>
                      <a:pt x="11815" y="2405"/>
                    </a:cubicBezTo>
                    <a:cubicBezTo>
                      <a:pt x="11727" y="2432"/>
                      <a:pt x="11637" y="2445"/>
                      <a:pt x="11547" y="2445"/>
                    </a:cubicBezTo>
                    <a:cubicBezTo>
                      <a:pt x="11359" y="2445"/>
                      <a:pt x="11172" y="2387"/>
                      <a:pt x="11014" y="2277"/>
                    </a:cubicBezTo>
                    <a:lnTo>
                      <a:pt x="11014" y="2275"/>
                    </a:lnTo>
                    <a:cubicBezTo>
                      <a:pt x="10934" y="2215"/>
                      <a:pt x="10894" y="2115"/>
                      <a:pt x="10948" y="2022"/>
                    </a:cubicBezTo>
                    <a:cubicBezTo>
                      <a:pt x="10980" y="1967"/>
                      <a:pt x="11049" y="1929"/>
                      <a:pt x="11115" y="1929"/>
                    </a:cubicBezTo>
                    <a:cubicBezTo>
                      <a:pt x="11146" y="1929"/>
                      <a:pt x="11176" y="1937"/>
                      <a:pt x="11201" y="1956"/>
                    </a:cubicBezTo>
                    <a:cubicBezTo>
                      <a:pt x="11303" y="2029"/>
                      <a:pt x="11433" y="2075"/>
                      <a:pt x="11561" y="2075"/>
                    </a:cubicBezTo>
                    <a:cubicBezTo>
                      <a:pt x="11663" y="2075"/>
                      <a:pt x="11763" y="2046"/>
                      <a:pt x="11845" y="1979"/>
                    </a:cubicBezTo>
                    <a:cubicBezTo>
                      <a:pt x="12102" y="1772"/>
                      <a:pt x="11963" y="1376"/>
                      <a:pt x="11945" y="1104"/>
                    </a:cubicBezTo>
                    <a:cubicBezTo>
                      <a:pt x="11913" y="606"/>
                      <a:pt x="12377" y="289"/>
                      <a:pt x="12830" y="289"/>
                    </a:cubicBezTo>
                    <a:close/>
                    <a:moveTo>
                      <a:pt x="10389" y="2380"/>
                    </a:moveTo>
                    <a:cubicBezTo>
                      <a:pt x="10438" y="2381"/>
                      <a:pt x="10484" y="2400"/>
                      <a:pt x="10521" y="2434"/>
                    </a:cubicBezTo>
                    <a:cubicBezTo>
                      <a:pt x="10554" y="2468"/>
                      <a:pt x="10573" y="2516"/>
                      <a:pt x="10574" y="2565"/>
                    </a:cubicBezTo>
                    <a:lnTo>
                      <a:pt x="10574" y="2586"/>
                    </a:lnTo>
                    <a:cubicBezTo>
                      <a:pt x="10574" y="2619"/>
                      <a:pt x="10565" y="2650"/>
                      <a:pt x="10549" y="2679"/>
                    </a:cubicBezTo>
                    <a:lnTo>
                      <a:pt x="10521" y="2717"/>
                    </a:lnTo>
                    <a:cubicBezTo>
                      <a:pt x="10497" y="2739"/>
                      <a:pt x="10470" y="2757"/>
                      <a:pt x="10438" y="2764"/>
                    </a:cubicBezTo>
                    <a:lnTo>
                      <a:pt x="10389" y="2771"/>
                    </a:lnTo>
                    <a:cubicBezTo>
                      <a:pt x="10340" y="2769"/>
                      <a:pt x="10294" y="2750"/>
                      <a:pt x="10258" y="2717"/>
                    </a:cubicBezTo>
                    <a:cubicBezTo>
                      <a:pt x="10225" y="2681"/>
                      <a:pt x="10206" y="2635"/>
                      <a:pt x="10204" y="2586"/>
                    </a:cubicBezTo>
                    <a:lnTo>
                      <a:pt x="10204" y="2565"/>
                    </a:lnTo>
                    <a:cubicBezTo>
                      <a:pt x="10204" y="2532"/>
                      <a:pt x="10212" y="2500"/>
                      <a:pt x="10229" y="2472"/>
                    </a:cubicBezTo>
                    <a:lnTo>
                      <a:pt x="10258" y="2434"/>
                    </a:lnTo>
                    <a:cubicBezTo>
                      <a:pt x="10281" y="2411"/>
                      <a:pt x="10308" y="2394"/>
                      <a:pt x="10340" y="2386"/>
                    </a:cubicBezTo>
                    <a:lnTo>
                      <a:pt x="10389" y="2380"/>
                    </a:lnTo>
                    <a:close/>
                    <a:moveTo>
                      <a:pt x="5223" y="2467"/>
                    </a:moveTo>
                    <a:cubicBezTo>
                      <a:pt x="5460" y="2467"/>
                      <a:pt x="5462" y="2837"/>
                      <a:pt x="5223" y="2837"/>
                    </a:cubicBezTo>
                    <a:cubicBezTo>
                      <a:pt x="4984" y="2837"/>
                      <a:pt x="4985" y="2467"/>
                      <a:pt x="5223" y="2467"/>
                    </a:cubicBezTo>
                    <a:close/>
                    <a:moveTo>
                      <a:pt x="15397" y="2465"/>
                    </a:moveTo>
                    <a:cubicBezTo>
                      <a:pt x="15635" y="2465"/>
                      <a:pt x="15636" y="2837"/>
                      <a:pt x="15397" y="2837"/>
                    </a:cubicBezTo>
                    <a:lnTo>
                      <a:pt x="15397" y="2836"/>
                    </a:lnTo>
                    <a:cubicBezTo>
                      <a:pt x="15158" y="2836"/>
                      <a:pt x="15160" y="2465"/>
                      <a:pt x="15397" y="2465"/>
                    </a:cubicBezTo>
                    <a:close/>
                    <a:moveTo>
                      <a:pt x="20570" y="2536"/>
                    </a:moveTo>
                    <a:cubicBezTo>
                      <a:pt x="20663" y="2536"/>
                      <a:pt x="20755" y="2595"/>
                      <a:pt x="20755" y="2714"/>
                    </a:cubicBezTo>
                    <a:lnTo>
                      <a:pt x="20755" y="2728"/>
                    </a:lnTo>
                    <a:cubicBezTo>
                      <a:pt x="20755" y="2847"/>
                      <a:pt x="20663" y="2907"/>
                      <a:pt x="20571" y="2907"/>
                    </a:cubicBezTo>
                    <a:cubicBezTo>
                      <a:pt x="20478" y="2907"/>
                      <a:pt x="20385" y="2847"/>
                      <a:pt x="20385" y="2728"/>
                    </a:cubicBezTo>
                    <a:lnTo>
                      <a:pt x="20385" y="2714"/>
                    </a:lnTo>
                    <a:cubicBezTo>
                      <a:pt x="20385" y="2595"/>
                      <a:pt x="20478" y="2536"/>
                      <a:pt x="20570" y="2536"/>
                    </a:cubicBezTo>
                    <a:close/>
                    <a:moveTo>
                      <a:pt x="3913" y="274"/>
                    </a:moveTo>
                    <a:cubicBezTo>
                      <a:pt x="3926" y="274"/>
                      <a:pt x="3938" y="275"/>
                      <a:pt x="3952" y="278"/>
                    </a:cubicBezTo>
                    <a:cubicBezTo>
                      <a:pt x="4248" y="333"/>
                      <a:pt x="4493" y="585"/>
                      <a:pt x="4553" y="879"/>
                    </a:cubicBezTo>
                    <a:cubicBezTo>
                      <a:pt x="4621" y="1207"/>
                      <a:pt x="4498" y="1530"/>
                      <a:pt x="4271" y="1769"/>
                    </a:cubicBezTo>
                    <a:cubicBezTo>
                      <a:pt x="4086" y="1964"/>
                      <a:pt x="3694" y="2222"/>
                      <a:pt x="3966" y="2506"/>
                    </a:cubicBezTo>
                    <a:cubicBezTo>
                      <a:pt x="4183" y="2734"/>
                      <a:pt x="4520" y="2795"/>
                      <a:pt x="4737" y="3029"/>
                    </a:cubicBezTo>
                    <a:cubicBezTo>
                      <a:pt x="4862" y="3162"/>
                      <a:pt x="4737" y="3348"/>
                      <a:pt x="4599" y="3348"/>
                    </a:cubicBezTo>
                    <a:cubicBezTo>
                      <a:pt x="4557" y="3348"/>
                      <a:pt x="4513" y="3331"/>
                      <a:pt x="4475" y="3290"/>
                    </a:cubicBezTo>
                    <a:cubicBezTo>
                      <a:pt x="4265" y="3065"/>
                      <a:pt x="3939" y="3000"/>
                      <a:pt x="3717" y="2783"/>
                    </a:cubicBezTo>
                    <a:cubicBezTo>
                      <a:pt x="3488" y="2559"/>
                      <a:pt x="3432" y="2244"/>
                      <a:pt x="3594" y="1962"/>
                    </a:cubicBezTo>
                    <a:cubicBezTo>
                      <a:pt x="3750" y="1691"/>
                      <a:pt x="4075" y="1544"/>
                      <a:pt x="4173" y="1240"/>
                    </a:cubicBezTo>
                    <a:cubicBezTo>
                      <a:pt x="4259" y="976"/>
                      <a:pt x="4138" y="688"/>
                      <a:pt x="3852" y="635"/>
                    </a:cubicBezTo>
                    <a:cubicBezTo>
                      <a:pt x="3632" y="594"/>
                      <a:pt x="3709" y="274"/>
                      <a:pt x="3913" y="274"/>
                    </a:cubicBezTo>
                    <a:close/>
                    <a:moveTo>
                      <a:pt x="8985" y="274"/>
                    </a:moveTo>
                    <a:cubicBezTo>
                      <a:pt x="8997" y="274"/>
                      <a:pt x="9010" y="275"/>
                      <a:pt x="9023" y="278"/>
                    </a:cubicBezTo>
                    <a:cubicBezTo>
                      <a:pt x="9321" y="333"/>
                      <a:pt x="9564" y="585"/>
                      <a:pt x="9626" y="879"/>
                    </a:cubicBezTo>
                    <a:cubicBezTo>
                      <a:pt x="9693" y="1207"/>
                      <a:pt x="9569" y="1530"/>
                      <a:pt x="9343" y="1769"/>
                    </a:cubicBezTo>
                    <a:cubicBezTo>
                      <a:pt x="9158" y="1964"/>
                      <a:pt x="8765" y="2222"/>
                      <a:pt x="9037" y="2506"/>
                    </a:cubicBezTo>
                    <a:cubicBezTo>
                      <a:pt x="9254" y="2734"/>
                      <a:pt x="9591" y="2795"/>
                      <a:pt x="9808" y="3029"/>
                    </a:cubicBezTo>
                    <a:cubicBezTo>
                      <a:pt x="9933" y="3162"/>
                      <a:pt x="9809" y="3348"/>
                      <a:pt x="9670" y="3348"/>
                    </a:cubicBezTo>
                    <a:cubicBezTo>
                      <a:pt x="9628" y="3348"/>
                      <a:pt x="9585" y="3331"/>
                      <a:pt x="9547" y="3290"/>
                    </a:cubicBezTo>
                    <a:cubicBezTo>
                      <a:pt x="9337" y="3065"/>
                      <a:pt x="9010" y="3000"/>
                      <a:pt x="8789" y="2783"/>
                    </a:cubicBezTo>
                    <a:cubicBezTo>
                      <a:pt x="8559" y="2559"/>
                      <a:pt x="8504" y="2244"/>
                      <a:pt x="8665" y="1962"/>
                    </a:cubicBezTo>
                    <a:cubicBezTo>
                      <a:pt x="8822" y="1691"/>
                      <a:pt x="9147" y="1544"/>
                      <a:pt x="9245" y="1240"/>
                    </a:cubicBezTo>
                    <a:cubicBezTo>
                      <a:pt x="9332" y="976"/>
                      <a:pt x="9210" y="688"/>
                      <a:pt x="8923" y="635"/>
                    </a:cubicBezTo>
                    <a:cubicBezTo>
                      <a:pt x="8704" y="594"/>
                      <a:pt x="8780" y="274"/>
                      <a:pt x="8985" y="274"/>
                    </a:cubicBezTo>
                    <a:close/>
                    <a:moveTo>
                      <a:pt x="14088" y="274"/>
                    </a:moveTo>
                    <a:cubicBezTo>
                      <a:pt x="14101" y="274"/>
                      <a:pt x="14113" y="275"/>
                      <a:pt x="14126" y="278"/>
                    </a:cubicBezTo>
                    <a:lnTo>
                      <a:pt x="14125" y="278"/>
                    </a:lnTo>
                    <a:cubicBezTo>
                      <a:pt x="14422" y="333"/>
                      <a:pt x="14668" y="585"/>
                      <a:pt x="14728" y="879"/>
                    </a:cubicBezTo>
                    <a:cubicBezTo>
                      <a:pt x="14794" y="1207"/>
                      <a:pt x="14671" y="1530"/>
                      <a:pt x="14445" y="1769"/>
                    </a:cubicBezTo>
                    <a:cubicBezTo>
                      <a:pt x="14259" y="1964"/>
                      <a:pt x="13868" y="2222"/>
                      <a:pt x="14139" y="2506"/>
                    </a:cubicBezTo>
                    <a:cubicBezTo>
                      <a:pt x="14357" y="2734"/>
                      <a:pt x="14693" y="2795"/>
                      <a:pt x="14911" y="3029"/>
                    </a:cubicBezTo>
                    <a:cubicBezTo>
                      <a:pt x="15035" y="3162"/>
                      <a:pt x="14910" y="3348"/>
                      <a:pt x="14772" y="3348"/>
                    </a:cubicBezTo>
                    <a:cubicBezTo>
                      <a:pt x="14730" y="3348"/>
                      <a:pt x="14687" y="3331"/>
                      <a:pt x="14649" y="3290"/>
                    </a:cubicBezTo>
                    <a:cubicBezTo>
                      <a:pt x="14438" y="3065"/>
                      <a:pt x="14114" y="3000"/>
                      <a:pt x="13892" y="2783"/>
                    </a:cubicBezTo>
                    <a:cubicBezTo>
                      <a:pt x="13661" y="2559"/>
                      <a:pt x="13606" y="2244"/>
                      <a:pt x="13769" y="1962"/>
                    </a:cubicBezTo>
                    <a:cubicBezTo>
                      <a:pt x="13924" y="1691"/>
                      <a:pt x="14248" y="1544"/>
                      <a:pt x="14348" y="1240"/>
                    </a:cubicBezTo>
                    <a:cubicBezTo>
                      <a:pt x="14433" y="976"/>
                      <a:pt x="14312" y="688"/>
                      <a:pt x="14027" y="635"/>
                    </a:cubicBezTo>
                    <a:cubicBezTo>
                      <a:pt x="13806" y="594"/>
                      <a:pt x="13883" y="274"/>
                      <a:pt x="14088" y="274"/>
                    </a:cubicBezTo>
                    <a:close/>
                    <a:moveTo>
                      <a:pt x="19160" y="274"/>
                    </a:moveTo>
                    <a:cubicBezTo>
                      <a:pt x="19172" y="274"/>
                      <a:pt x="19185" y="275"/>
                      <a:pt x="19198" y="278"/>
                    </a:cubicBezTo>
                    <a:lnTo>
                      <a:pt x="19196" y="278"/>
                    </a:lnTo>
                    <a:cubicBezTo>
                      <a:pt x="19494" y="333"/>
                      <a:pt x="19739" y="585"/>
                      <a:pt x="19799" y="879"/>
                    </a:cubicBezTo>
                    <a:cubicBezTo>
                      <a:pt x="19866" y="1207"/>
                      <a:pt x="19742" y="1530"/>
                      <a:pt x="19516" y="1769"/>
                    </a:cubicBezTo>
                    <a:cubicBezTo>
                      <a:pt x="19331" y="1964"/>
                      <a:pt x="18940" y="2222"/>
                      <a:pt x="19211" y="2506"/>
                    </a:cubicBezTo>
                    <a:cubicBezTo>
                      <a:pt x="19427" y="2734"/>
                      <a:pt x="19765" y="2795"/>
                      <a:pt x="19983" y="3029"/>
                    </a:cubicBezTo>
                    <a:cubicBezTo>
                      <a:pt x="20107" y="3162"/>
                      <a:pt x="19982" y="3348"/>
                      <a:pt x="19844" y="3348"/>
                    </a:cubicBezTo>
                    <a:cubicBezTo>
                      <a:pt x="19802" y="3348"/>
                      <a:pt x="19758" y="3331"/>
                      <a:pt x="19720" y="3290"/>
                    </a:cubicBezTo>
                    <a:cubicBezTo>
                      <a:pt x="19510" y="3065"/>
                      <a:pt x="19185" y="3000"/>
                      <a:pt x="18964" y="2783"/>
                    </a:cubicBezTo>
                    <a:cubicBezTo>
                      <a:pt x="18734" y="2559"/>
                      <a:pt x="18677" y="2244"/>
                      <a:pt x="18840" y="1962"/>
                    </a:cubicBezTo>
                    <a:cubicBezTo>
                      <a:pt x="18995" y="1691"/>
                      <a:pt x="19321" y="1544"/>
                      <a:pt x="19420" y="1240"/>
                    </a:cubicBezTo>
                    <a:cubicBezTo>
                      <a:pt x="19505" y="976"/>
                      <a:pt x="19383" y="688"/>
                      <a:pt x="19098" y="635"/>
                    </a:cubicBezTo>
                    <a:cubicBezTo>
                      <a:pt x="18879" y="594"/>
                      <a:pt x="18955" y="274"/>
                      <a:pt x="19160" y="274"/>
                    </a:cubicBezTo>
                    <a:close/>
                    <a:moveTo>
                      <a:pt x="24262" y="276"/>
                    </a:moveTo>
                    <a:cubicBezTo>
                      <a:pt x="24274" y="276"/>
                      <a:pt x="24288" y="277"/>
                      <a:pt x="24301" y="279"/>
                    </a:cubicBezTo>
                    <a:cubicBezTo>
                      <a:pt x="24597" y="335"/>
                      <a:pt x="24843" y="585"/>
                      <a:pt x="24903" y="879"/>
                    </a:cubicBezTo>
                    <a:cubicBezTo>
                      <a:pt x="24971" y="1208"/>
                      <a:pt x="24847" y="1531"/>
                      <a:pt x="24621" y="1769"/>
                    </a:cubicBezTo>
                    <a:cubicBezTo>
                      <a:pt x="24436" y="1964"/>
                      <a:pt x="24043" y="2222"/>
                      <a:pt x="24314" y="2508"/>
                    </a:cubicBezTo>
                    <a:cubicBezTo>
                      <a:pt x="24531" y="2736"/>
                      <a:pt x="24868" y="2796"/>
                      <a:pt x="25086" y="3030"/>
                    </a:cubicBezTo>
                    <a:cubicBezTo>
                      <a:pt x="25212" y="3163"/>
                      <a:pt x="25086" y="3349"/>
                      <a:pt x="24948" y="3349"/>
                    </a:cubicBezTo>
                    <a:cubicBezTo>
                      <a:pt x="24906" y="3349"/>
                      <a:pt x="24863" y="3332"/>
                      <a:pt x="24825" y="3292"/>
                    </a:cubicBezTo>
                    <a:cubicBezTo>
                      <a:pt x="24613" y="3065"/>
                      <a:pt x="24289" y="3000"/>
                      <a:pt x="24067" y="2783"/>
                    </a:cubicBezTo>
                    <a:cubicBezTo>
                      <a:pt x="23837" y="2559"/>
                      <a:pt x="23782" y="2244"/>
                      <a:pt x="23943" y="1962"/>
                    </a:cubicBezTo>
                    <a:cubicBezTo>
                      <a:pt x="24099" y="1691"/>
                      <a:pt x="24425" y="1544"/>
                      <a:pt x="24523" y="1240"/>
                    </a:cubicBezTo>
                    <a:cubicBezTo>
                      <a:pt x="24608" y="976"/>
                      <a:pt x="24488" y="688"/>
                      <a:pt x="24201" y="635"/>
                    </a:cubicBezTo>
                    <a:cubicBezTo>
                      <a:pt x="23981" y="594"/>
                      <a:pt x="24056" y="276"/>
                      <a:pt x="24262" y="276"/>
                    </a:cubicBezTo>
                    <a:close/>
                    <a:moveTo>
                      <a:pt x="13427" y="3542"/>
                    </a:moveTo>
                    <a:cubicBezTo>
                      <a:pt x="13429" y="3545"/>
                      <a:pt x="13431" y="3547"/>
                      <a:pt x="13431" y="3547"/>
                    </a:cubicBezTo>
                    <a:cubicBezTo>
                      <a:pt x="13431" y="3547"/>
                      <a:pt x="13430" y="3545"/>
                      <a:pt x="13427" y="3542"/>
                    </a:cubicBezTo>
                    <a:close/>
                    <a:moveTo>
                      <a:pt x="23120" y="1107"/>
                    </a:moveTo>
                    <a:cubicBezTo>
                      <a:pt x="23177" y="1107"/>
                      <a:pt x="23234" y="1131"/>
                      <a:pt x="23275" y="1188"/>
                    </a:cubicBezTo>
                    <a:cubicBezTo>
                      <a:pt x="23469" y="1459"/>
                      <a:pt x="23606" y="1826"/>
                      <a:pt x="23495" y="2157"/>
                    </a:cubicBezTo>
                    <a:cubicBezTo>
                      <a:pt x="23438" y="2326"/>
                      <a:pt x="23320" y="2443"/>
                      <a:pt x="23203" y="2571"/>
                    </a:cubicBezTo>
                    <a:cubicBezTo>
                      <a:pt x="23086" y="2700"/>
                      <a:pt x="23081" y="2833"/>
                      <a:pt x="23082" y="3003"/>
                    </a:cubicBezTo>
                    <a:cubicBezTo>
                      <a:pt x="23082" y="3182"/>
                      <a:pt x="23067" y="3361"/>
                      <a:pt x="22968" y="3516"/>
                    </a:cubicBezTo>
                    <a:cubicBezTo>
                      <a:pt x="22880" y="3657"/>
                      <a:pt x="22748" y="3768"/>
                      <a:pt x="22606" y="3852"/>
                    </a:cubicBezTo>
                    <a:cubicBezTo>
                      <a:pt x="22378" y="3989"/>
                      <a:pt x="22123" y="4053"/>
                      <a:pt x="21865" y="4053"/>
                    </a:cubicBezTo>
                    <a:cubicBezTo>
                      <a:pt x="21774" y="4053"/>
                      <a:pt x="21682" y="4045"/>
                      <a:pt x="21591" y="4029"/>
                    </a:cubicBezTo>
                    <a:lnTo>
                      <a:pt x="21591" y="4028"/>
                    </a:lnTo>
                    <a:cubicBezTo>
                      <a:pt x="21368" y="3990"/>
                      <a:pt x="21447" y="3667"/>
                      <a:pt x="21654" y="3667"/>
                    </a:cubicBezTo>
                    <a:cubicBezTo>
                      <a:pt x="21665" y="3667"/>
                      <a:pt x="21677" y="3668"/>
                      <a:pt x="21689" y="3670"/>
                    </a:cubicBezTo>
                    <a:cubicBezTo>
                      <a:pt x="21748" y="3680"/>
                      <a:pt x="21807" y="3684"/>
                      <a:pt x="21866" y="3684"/>
                    </a:cubicBezTo>
                    <a:cubicBezTo>
                      <a:pt x="22088" y="3684"/>
                      <a:pt x="22305" y="3617"/>
                      <a:pt x="22489" y="3489"/>
                    </a:cubicBezTo>
                    <a:cubicBezTo>
                      <a:pt x="22584" y="3421"/>
                      <a:pt x="22671" y="3331"/>
                      <a:pt x="22699" y="3214"/>
                    </a:cubicBezTo>
                    <a:cubicBezTo>
                      <a:pt x="22731" y="3075"/>
                      <a:pt x="22702" y="2926"/>
                      <a:pt x="22717" y="2785"/>
                    </a:cubicBezTo>
                    <a:cubicBezTo>
                      <a:pt x="22729" y="2636"/>
                      <a:pt x="22786" y="2495"/>
                      <a:pt x="22880" y="2380"/>
                    </a:cubicBezTo>
                    <a:cubicBezTo>
                      <a:pt x="22956" y="2286"/>
                      <a:pt x="23059" y="2210"/>
                      <a:pt x="23117" y="2103"/>
                    </a:cubicBezTo>
                    <a:cubicBezTo>
                      <a:pt x="23247" y="1864"/>
                      <a:pt x="23097" y="1573"/>
                      <a:pt x="22956" y="1375"/>
                    </a:cubicBezTo>
                    <a:cubicBezTo>
                      <a:pt x="22858" y="1238"/>
                      <a:pt x="22987" y="1107"/>
                      <a:pt x="23120" y="1107"/>
                    </a:cubicBezTo>
                    <a:close/>
                    <a:moveTo>
                      <a:pt x="12945" y="1108"/>
                    </a:moveTo>
                    <a:cubicBezTo>
                      <a:pt x="13002" y="1108"/>
                      <a:pt x="13059" y="1132"/>
                      <a:pt x="13101" y="1189"/>
                    </a:cubicBezTo>
                    <a:cubicBezTo>
                      <a:pt x="13295" y="1460"/>
                      <a:pt x="13431" y="1827"/>
                      <a:pt x="13321" y="2158"/>
                    </a:cubicBezTo>
                    <a:cubicBezTo>
                      <a:pt x="13264" y="2328"/>
                      <a:pt x="13145" y="2445"/>
                      <a:pt x="13028" y="2573"/>
                    </a:cubicBezTo>
                    <a:cubicBezTo>
                      <a:pt x="12911" y="2701"/>
                      <a:pt x="12906" y="2834"/>
                      <a:pt x="12908" y="3003"/>
                    </a:cubicBezTo>
                    <a:cubicBezTo>
                      <a:pt x="12908" y="3184"/>
                      <a:pt x="12892" y="3363"/>
                      <a:pt x="12794" y="3518"/>
                    </a:cubicBezTo>
                    <a:cubicBezTo>
                      <a:pt x="12705" y="3659"/>
                      <a:pt x="12574" y="3770"/>
                      <a:pt x="12431" y="3853"/>
                    </a:cubicBezTo>
                    <a:cubicBezTo>
                      <a:pt x="12203" y="3989"/>
                      <a:pt x="11949" y="4053"/>
                      <a:pt x="11692" y="4053"/>
                    </a:cubicBezTo>
                    <a:cubicBezTo>
                      <a:pt x="11600" y="4053"/>
                      <a:pt x="11508" y="4045"/>
                      <a:pt x="11416" y="4029"/>
                    </a:cubicBezTo>
                    <a:lnTo>
                      <a:pt x="11416" y="4028"/>
                    </a:lnTo>
                    <a:cubicBezTo>
                      <a:pt x="11193" y="3990"/>
                      <a:pt x="11272" y="3668"/>
                      <a:pt x="11479" y="3668"/>
                    </a:cubicBezTo>
                    <a:cubicBezTo>
                      <a:pt x="11491" y="3668"/>
                      <a:pt x="11502" y="3669"/>
                      <a:pt x="11515" y="3671"/>
                    </a:cubicBezTo>
                    <a:cubicBezTo>
                      <a:pt x="11573" y="3681"/>
                      <a:pt x="11632" y="3686"/>
                      <a:pt x="11691" y="3686"/>
                    </a:cubicBezTo>
                    <a:cubicBezTo>
                      <a:pt x="11913" y="3686"/>
                      <a:pt x="12130" y="3618"/>
                      <a:pt x="12314" y="3489"/>
                    </a:cubicBezTo>
                    <a:cubicBezTo>
                      <a:pt x="12409" y="3423"/>
                      <a:pt x="12496" y="3331"/>
                      <a:pt x="12524" y="3216"/>
                    </a:cubicBezTo>
                    <a:cubicBezTo>
                      <a:pt x="12556" y="3076"/>
                      <a:pt x="12528" y="2927"/>
                      <a:pt x="12542" y="2787"/>
                    </a:cubicBezTo>
                    <a:cubicBezTo>
                      <a:pt x="12555" y="2638"/>
                      <a:pt x="12612" y="2497"/>
                      <a:pt x="12706" y="2381"/>
                    </a:cubicBezTo>
                    <a:cubicBezTo>
                      <a:pt x="12781" y="2288"/>
                      <a:pt x="12884" y="2210"/>
                      <a:pt x="12942" y="2104"/>
                    </a:cubicBezTo>
                    <a:cubicBezTo>
                      <a:pt x="13072" y="1864"/>
                      <a:pt x="12922" y="1574"/>
                      <a:pt x="12781" y="1376"/>
                    </a:cubicBezTo>
                    <a:cubicBezTo>
                      <a:pt x="12683" y="1240"/>
                      <a:pt x="12812" y="1108"/>
                      <a:pt x="12945" y="1108"/>
                    </a:cubicBezTo>
                    <a:close/>
                    <a:moveTo>
                      <a:pt x="18017" y="1107"/>
                    </a:moveTo>
                    <a:cubicBezTo>
                      <a:pt x="18074" y="1107"/>
                      <a:pt x="18131" y="1131"/>
                      <a:pt x="18172" y="1188"/>
                    </a:cubicBezTo>
                    <a:cubicBezTo>
                      <a:pt x="18367" y="1460"/>
                      <a:pt x="18503" y="1826"/>
                      <a:pt x="18392" y="2158"/>
                    </a:cubicBezTo>
                    <a:cubicBezTo>
                      <a:pt x="18335" y="2328"/>
                      <a:pt x="18217" y="2443"/>
                      <a:pt x="18099" y="2573"/>
                    </a:cubicBezTo>
                    <a:cubicBezTo>
                      <a:pt x="17982" y="2701"/>
                      <a:pt x="17978" y="2834"/>
                      <a:pt x="17979" y="3003"/>
                    </a:cubicBezTo>
                    <a:cubicBezTo>
                      <a:pt x="17981" y="3182"/>
                      <a:pt x="17965" y="3361"/>
                      <a:pt x="17865" y="3516"/>
                    </a:cubicBezTo>
                    <a:cubicBezTo>
                      <a:pt x="17776" y="3657"/>
                      <a:pt x="17645" y="3770"/>
                      <a:pt x="17503" y="3853"/>
                    </a:cubicBezTo>
                    <a:cubicBezTo>
                      <a:pt x="17275" y="3989"/>
                      <a:pt x="17021" y="4053"/>
                      <a:pt x="16763" y="4053"/>
                    </a:cubicBezTo>
                    <a:cubicBezTo>
                      <a:pt x="16672" y="4053"/>
                      <a:pt x="16580" y="4045"/>
                      <a:pt x="16488" y="4029"/>
                    </a:cubicBezTo>
                    <a:lnTo>
                      <a:pt x="16488" y="4028"/>
                    </a:lnTo>
                    <a:cubicBezTo>
                      <a:pt x="16266" y="3990"/>
                      <a:pt x="16344" y="3667"/>
                      <a:pt x="16551" y="3667"/>
                    </a:cubicBezTo>
                    <a:cubicBezTo>
                      <a:pt x="16562" y="3667"/>
                      <a:pt x="16574" y="3668"/>
                      <a:pt x="16586" y="3670"/>
                    </a:cubicBezTo>
                    <a:cubicBezTo>
                      <a:pt x="16646" y="3680"/>
                      <a:pt x="16705" y="3685"/>
                      <a:pt x="16765" y="3685"/>
                    </a:cubicBezTo>
                    <a:cubicBezTo>
                      <a:pt x="16985" y="3685"/>
                      <a:pt x="17202" y="3617"/>
                      <a:pt x="17386" y="3489"/>
                    </a:cubicBezTo>
                    <a:cubicBezTo>
                      <a:pt x="17480" y="3421"/>
                      <a:pt x="17568" y="3331"/>
                      <a:pt x="17596" y="3214"/>
                    </a:cubicBezTo>
                    <a:cubicBezTo>
                      <a:pt x="17629" y="3076"/>
                      <a:pt x="17599" y="2927"/>
                      <a:pt x="17613" y="2785"/>
                    </a:cubicBezTo>
                    <a:cubicBezTo>
                      <a:pt x="17626" y="2638"/>
                      <a:pt x="17683" y="2497"/>
                      <a:pt x="17778" y="2381"/>
                    </a:cubicBezTo>
                    <a:cubicBezTo>
                      <a:pt x="17852" y="2288"/>
                      <a:pt x="17955" y="2210"/>
                      <a:pt x="18014" y="2104"/>
                    </a:cubicBezTo>
                    <a:cubicBezTo>
                      <a:pt x="18144" y="1864"/>
                      <a:pt x="17993" y="1573"/>
                      <a:pt x="17852" y="1375"/>
                    </a:cubicBezTo>
                    <a:cubicBezTo>
                      <a:pt x="17755" y="1239"/>
                      <a:pt x="17884" y="1107"/>
                      <a:pt x="18017" y="1107"/>
                    </a:cubicBezTo>
                    <a:close/>
                    <a:moveTo>
                      <a:pt x="2771" y="1109"/>
                    </a:moveTo>
                    <a:cubicBezTo>
                      <a:pt x="2827" y="1109"/>
                      <a:pt x="2885" y="1133"/>
                      <a:pt x="2926" y="1191"/>
                    </a:cubicBezTo>
                    <a:cubicBezTo>
                      <a:pt x="3120" y="1462"/>
                      <a:pt x="3258" y="1827"/>
                      <a:pt x="3146" y="2160"/>
                    </a:cubicBezTo>
                    <a:cubicBezTo>
                      <a:pt x="3090" y="2329"/>
                      <a:pt x="2972" y="2446"/>
                      <a:pt x="2853" y="2575"/>
                    </a:cubicBezTo>
                    <a:cubicBezTo>
                      <a:pt x="2736" y="2703"/>
                      <a:pt x="2731" y="2836"/>
                      <a:pt x="2733" y="3005"/>
                    </a:cubicBezTo>
                    <a:cubicBezTo>
                      <a:pt x="2733" y="3184"/>
                      <a:pt x="2718" y="3363"/>
                      <a:pt x="2620" y="3518"/>
                    </a:cubicBezTo>
                    <a:cubicBezTo>
                      <a:pt x="2530" y="3659"/>
                      <a:pt x="2399" y="3771"/>
                      <a:pt x="2256" y="3855"/>
                    </a:cubicBezTo>
                    <a:cubicBezTo>
                      <a:pt x="2029" y="3989"/>
                      <a:pt x="1775" y="4053"/>
                      <a:pt x="1517" y="4053"/>
                    </a:cubicBezTo>
                    <a:cubicBezTo>
                      <a:pt x="1426" y="4053"/>
                      <a:pt x="1333" y="4045"/>
                      <a:pt x="1242" y="4029"/>
                    </a:cubicBezTo>
                    <a:cubicBezTo>
                      <a:pt x="1020" y="3992"/>
                      <a:pt x="1098" y="3670"/>
                      <a:pt x="1306" y="3670"/>
                    </a:cubicBezTo>
                    <a:cubicBezTo>
                      <a:pt x="1317" y="3670"/>
                      <a:pt x="1329" y="3671"/>
                      <a:pt x="1341" y="3673"/>
                    </a:cubicBezTo>
                    <a:cubicBezTo>
                      <a:pt x="1400" y="3683"/>
                      <a:pt x="1458" y="3687"/>
                      <a:pt x="1517" y="3687"/>
                    </a:cubicBezTo>
                    <a:cubicBezTo>
                      <a:pt x="1738" y="3687"/>
                      <a:pt x="1955" y="3620"/>
                      <a:pt x="2139" y="3491"/>
                    </a:cubicBezTo>
                    <a:cubicBezTo>
                      <a:pt x="2234" y="3423"/>
                      <a:pt x="2323" y="3333"/>
                      <a:pt x="2350" y="3216"/>
                    </a:cubicBezTo>
                    <a:cubicBezTo>
                      <a:pt x="2383" y="3078"/>
                      <a:pt x="2353" y="2929"/>
                      <a:pt x="2367" y="2788"/>
                    </a:cubicBezTo>
                    <a:cubicBezTo>
                      <a:pt x="2380" y="2639"/>
                      <a:pt x="2437" y="2499"/>
                      <a:pt x="2532" y="2383"/>
                    </a:cubicBezTo>
                    <a:cubicBezTo>
                      <a:pt x="2606" y="2290"/>
                      <a:pt x="2709" y="2212"/>
                      <a:pt x="2768" y="2106"/>
                    </a:cubicBezTo>
                    <a:cubicBezTo>
                      <a:pt x="2897" y="1865"/>
                      <a:pt x="2747" y="1576"/>
                      <a:pt x="2606" y="1378"/>
                    </a:cubicBezTo>
                    <a:cubicBezTo>
                      <a:pt x="2509" y="1241"/>
                      <a:pt x="2638" y="1109"/>
                      <a:pt x="2771" y="1109"/>
                    </a:cubicBezTo>
                    <a:close/>
                    <a:moveTo>
                      <a:pt x="7842" y="1109"/>
                    </a:moveTo>
                    <a:cubicBezTo>
                      <a:pt x="7899" y="1109"/>
                      <a:pt x="7956" y="1132"/>
                      <a:pt x="7997" y="1189"/>
                    </a:cubicBezTo>
                    <a:cubicBezTo>
                      <a:pt x="8192" y="1460"/>
                      <a:pt x="8330" y="1827"/>
                      <a:pt x="8219" y="2160"/>
                    </a:cubicBezTo>
                    <a:cubicBezTo>
                      <a:pt x="8162" y="2329"/>
                      <a:pt x="8043" y="2445"/>
                      <a:pt x="7926" y="2573"/>
                    </a:cubicBezTo>
                    <a:cubicBezTo>
                      <a:pt x="7807" y="2701"/>
                      <a:pt x="7803" y="2836"/>
                      <a:pt x="7804" y="3005"/>
                    </a:cubicBezTo>
                    <a:cubicBezTo>
                      <a:pt x="7806" y="3184"/>
                      <a:pt x="7790" y="3363"/>
                      <a:pt x="7692" y="3518"/>
                    </a:cubicBezTo>
                    <a:cubicBezTo>
                      <a:pt x="7602" y="3659"/>
                      <a:pt x="7470" y="3770"/>
                      <a:pt x="7328" y="3855"/>
                    </a:cubicBezTo>
                    <a:cubicBezTo>
                      <a:pt x="7100" y="3989"/>
                      <a:pt x="6847" y="4053"/>
                      <a:pt x="6589" y="4053"/>
                    </a:cubicBezTo>
                    <a:cubicBezTo>
                      <a:pt x="6497" y="4053"/>
                      <a:pt x="6405" y="4045"/>
                      <a:pt x="6313" y="4029"/>
                    </a:cubicBezTo>
                    <a:cubicBezTo>
                      <a:pt x="6091" y="3992"/>
                      <a:pt x="6169" y="3668"/>
                      <a:pt x="6377" y="3668"/>
                    </a:cubicBezTo>
                    <a:cubicBezTo>
                      <a:pt x="6389" y="3668"/>
                      <a:pt x="6401" y="3669"/>
                      <a:pt x="6413" y="3671"/>
                    </a:cubicBezTo>
                    <a:cubicBezTo>
                      <a:pt x="6471" y="3681"/>
                      <a:pt x="6530" y="3686"/>
                      <a:pt x="6589" y="3686"/>
                    </a:cubicBezTo>
                    <a:cubicBezTo>
                      <a:pt x="6809" y="3686"/>
                      <a:pt x="7027" y="3619"/>
                      <a:pt x="7211" y="3491"/>
                    </a:cubicBezTo>
                    <a:cubicBezTo>
                      <a:pt x="7307" y="3423"/>
                      <a:pt x="7394" y="3333"/>
                      <a:pt x="7421" y="3216"/>
                    </a:cubicBezTo>
                    <a:cubicBezTo>
                      <a:pt x="7454" y="3078"/>
                      <a:pt x="7424" y="2927"/>
                      <a:pt x="7439" y="2787"/>
                    </a:cubicBezTo>
                    <a:cubicBezTo>
                      <a:pt x="7451" y="2638"/>
                      <a:pt x="7508" y="2497"/>
                      <a:pt x="7603" y="2381"/>
                    </a:cubicBezTo>
                    <a:cubicBezTo>
                      <a:pt x="7678" y="2288"/>
                      <a:pt x="7781" y="2212"/>
                      <a:pt x="7839" y="2104"/>
                    </a:cubicBezTo>
                    <a:cubicBezTo>
                      <a:pt x="7969" y="1865"/>
                      <a:pt x="7819" y="1574"/>
                      <a:pt x="7678" y="1376"/>
                    </a:cubicBezTo>
                    <a:cubicBezTo>
                      <a:pt x="7581" y="1240"/>
                      <a:pt x="7710" y="1109"/>
                      <a:pt x="7842" y="1109"/>
                    </a:cubicBezTo>
                    <a:close/>
                    <a:moveTo>
                      <a:pt x="3230" y="3117"/>
                    </a:moveTo>
                    <a:cubicBezTo>
                      <a:pt x="3262" y="3117"/>
                      <a:pt x="3296" y="3124"/>
                      <a:pt x="3328" y="3138"/>
                    </a:cubicBezTo>
                    <a:cubicBezTo>
                      <a:pt x="3611" y="3263"/>
                      <a:pt x="3706" y="3607"/>
                      <a:pt x="3738" y="3885"/>
                    </a:cubicBezTo>
                    <a:cubicBezTo>
                      <a:pt x="3773" y="4199"/>
                      <a:pt x="3705" y="4517"/>
                      <a:pt x="3562" y="4795"/>
                    </a:cubicBezTo>
                    <a:cubicBezTo>
                      <a:pt x="3533" y="4855"/>
                      <a:pt x="3468" y="4886"/>
                      <a:pt x="3403" y="4886"/>
                    </a:cubicBezTo>
                    <a:cubicBezTo>
                      <a:pt x="3370" y="4886"/>
                      <a:pt x="3337" y="4878"/>
                      <a:pt x="3309" y="4862"/>
                    </a:cubicBezTo>
                    <a:cubicBezTo>
                      <a:pt x="3220" y="4810"/>
                      <a:pt x="3198" y="4697"/>
                      <a:pt x="3242" y="4609"/>
                    </a:cubicBezTo>
                    <a:cubicBezTo>
                      <a:pt x="3348" y="4400"/>
                      <a:pt x="3393" y="4165"/>
                      <a:pt x="3372" y="3933"/>
                    </a:cubicBezTo>
                    <a:cubicBezTo>
                      <a:pt x="3367" y="3882"/>
                      <a:pt x="3360" y="3831"/>
                      <a:pt x="3348" y="3782"/>
                    </a:cubicBezTo>
                    <a:cubicBezTo>
                      <a:pt x="3342" y="3754"/>
                      <a:pt x="3334" y="3725"/>
                      <a:pt x="3326" y="3697"/>
                    </a:cubicBezTo>
                    <a:cubicBezTo>
                      <a:pt x="3322" y="3684"/>
                      <a:pt x="3317" y="3671"/>
                      <a:pt x="3314" y="3659"/>
                    </a:cubicBezTo>
                    <a:cubicBezTo>
                      <a:pt x="3308" y="3646"/>
                      <a:pt x="3305" y="3639"/>
                      <a:pt x="3305" y="3639"/>
                    </a:cubicBezTo>
                    <a:lnTo>
                      <a:pt x="3305" y="3639"/>
                    </a:lnTo>
                    <a:cubicBezTo>
                      <a:pt x="3305" y="3639"/>
                      <a:pt x="3307" y="3641"/>
                      <a:pt x="3309" y="3646"/>
                    </a:cubicBezTo>
                    <a:cubicBezTo>
                      <a:pt x="3299" y="3621"/>
                      <a:pt x="3287" y="3597"/>
                      <a:pt x="3272" y="3575"/>
                    </a:cubicBezTo>
                    <a:cubicBezTo>
                      <a:pt x="3267" y="3563"/>
                      <a:pt x="3259" y="3553"/>
                      <a:pt x="3253" y="3542"/>
                    </a:cubicBezTo>
                    <a:lnTo>
                      <a:pt x="3253" y="3542"/>
                    </a:lnTo>
                    <a:cubicBezTo>
                      <a:pt x="3256" y="3545"/>
                      <a:pt x="3257" y="3547"/>
                      <a:pt x="3257" y="3547"/>
                    </a:cubicBezTo>
                    <a:cubicBezTo>
                      <a:pt x="3257" y="3547"/>
                      <a:pt x="3256" y="3544"/>
                      <a:pt x="3252" y="3540"/>
                    </a:cubicBezTo>
                    <a:lnTo>
                      <a:pt x="3252" y="3540"/>
                    </a:lnTo>
                    <a:cubicBezTo>
                      <a:pt x="3252" y="3541"/>
                      <a:pt x="3253" y="3542"/>
                      <a:pt x="3253" y="3542"/>
                    </a:cubicBezTo>
                    <a:lnTo>
                      <a:pt x="3253" y="3542"/>
                    </a:lnTo>
                    <a:cubicBezTo>
                      <a:pt x="3251" y="3540"/>
                      <a:pt x="3248" y="3537"/>
                      <a:pt x="3244" y="3532"/>
                    </a:cubicBezTo>
                    <a:cubicBezTo>
                      <a:pt x="3208" y="3489"/>
                      <a:pt x="3196" y="3483"/>
                      <a:pt x="3141" y="3458"/>
                    </a:cubicBezTo>
                    <a:cubicBezTo>
                      <a:pt x="3049" y="3418"/>
                      <a:pt x="3029" y="3284"/>
                      <a:pt x="3075" y="3205"/>
                    </a:cubicBezTo>
                    <a:cubicBezTo>
                      <a:pt x="3110" y="3143"/>
                      <a:pt x="3168" y="3117"/>
                      <a:pt x="3230" y="3117"/>
                    </a:cubicBezTo>
                    <a:close/>
                    <a:moveTo>
                      <a:pt x="8302" y="3117"/>
                    </a:moveTo>
                    <a:cubicBezTo>
                      <a:pt x="8334" y="3117"/>
                      <a:pt x="8368" y="3124"/>
                      <a:pt x="8399" y="3138"/>
                    </a:cubicBezTo>
                    <a:cubicBezTo>
                      <a:pt x="8683" y="3263"/>
                      <a:pt x="8778" y="3607"/>
                      <a:pt x="8809" y="3885"/>
                    </a:cubicBezTo>
                    <a:cubicBezTo>
                      <a:pt x="8844" y="4199"/>
                      <a:pt x="8776" y="4517"/>
                      <a:pt x="8635" y="4795"/>
                    </a:cubicBezTo>
                    <a:cubicBezTo>
                      <a:pt x="8605" y="4855"/>
                      <a:pt x="8540" y="4886"/>
                      <a:pt x="8475" y="4886"/>
                    </a:cubicBezTo>
                    <a:cubicBezTo>
                      <a:pt x="8442" y="4886"/>
                      <a:pt x="8410" y="4878"/>
                      <a:pt x="8382" y="4862"/>
                    </a:cubicBezTo>
                    <a:cubicBezTo>
                      <a:pt x="8292" y="4810"/>
                      <a:pt x="8270" y="4697"/>
                      <a:pt x="8316" y="4609"/>
                    </a:cubicBezTo>
                    <a:cubicBezTo>
                      <a:pt x="8420" y="4400"/>
                      <a:pt x="8464" y="4165"/>
                      <a:pt x="8444" y="3933"/>
                    </a:cubicBezTo>
                    <a:cubicBezTo>
                      <a:pt x="8439" y="3882"/>
                      <a:pt x="8431" y="3831"/>
                      <a:pt x="8420" y="3782"/>
                    </a:cubicBezTo>
                    <a:cubicBezTo>
                      <a:pt x="8414" y="3754"/>
                      <a:pt x="8406" y="3725"/>
                      <a:pt x="8398" y="3697"/>
                    </a:cubicBezTo>
                    <a:cubicBezTo>
                      <a:pt x="8393" y="3684"/>
                      <a:pt x="8390" y="3671"/>
                      <a:pt x="8385" y="3659"/>
                    </a:cubicBezTo>
                    <a:cubicBezTo>
                      <a:pt x="8379" y="3646"/>
                      <a:pt x="8377" y="3639"/>
                      <a:pt x="8377" y="3639"/>
                    </a:cubicBezTo>
                    <a:lnTo>
                      <a:pt x="8377" y="3639"/>
                    </a:lnTo>
                    <a:cubicBezTo>
                      <a:pt x="8378" y="3639"/>
                      <a:pt x="8379" y="3641"/>
                      <a:pt x="8380" y="3646"/>
                    </a:cubicBezTo>
                    <a:lnTo>
                      <a:pt x="8380" y="3646"/>
                    </a:lnTo>
                    <a:cubicBezTo>
                      <a:pt x="8371" y="3621"/>
                      <a:pt x="8358" y="3597"/>
                      <a:pt x="8344" y="3575"/>
                    </a:cubicBezTo>
                    <a:cubicBezTo>
                      <a:pt x="8338" y="3563"/>
                      <a:pt x="8331" y="3553"/>
                      <a:pt x="8325" y="3542"/>
                    </a:cubicBezTo>
                    <a:lnTo>
                      <a:pt x="8325" y="3542"/>
                    </a:lnTo>
                    <a:cubicBezTo>
                      <a:pt x="8327" y="3545"/>
                      <a:pt x="8329" y="3547"/>
                      <a:pt x="8329" y="3547"/>
                    </a:cubicBezTo>
                    <a:cubicBezTo>
                      <a:pt x="8329" y="3547"/>
                      <a:pt x="8327" y="3544"/>
                      <a:pt x="8323" y="3540"/>
                    </a:cubicBezTo>
                    <a:lnTo>
                      <a:pt x="8323" y="3540"/>
                    </a:lnTo>
                    <a:cubicBezTo>
                      <a:pt x="8324" y="3541"/>
                      <a:pt x="8324" y="3542"/>
                      <a:pt x="8325" y="3542"/>
                    </a:cubicBezTo>
                    <a:lnTo>
                      <a:pt x="8325" y="3542"/>
                    </a:lnTo>
                    <a:cubicBezTo>
                      <a:pt x="8323" y="3540"/>
                      <a:pt x="8319" y="3537"/>
                      <a:pt x="8316" y="3532"/>
                    </a:cubicBezTo>
                    <a:cubicBezTo>
                      <a:pt x="8279" y="3489"/>
                      <a:pt x="8268" y="3483"/>
                      <a:pt x="8213" y="3458"/>
                    </a:cubicBezTo>
                    <a:cubicBezTo>
                      <a:pt x="8121" y="3418"/>
                      <a:pt x="8100" y="3284"/>
                      <a:pt x="8146" y="3205"/>
                    </a:cubicBezTo>
                    <a:cubicBezTo>
                      <a:pt x="8182" y="3143"/>
                      <a:pt x="8240" y="3117"/>
                      <a:pt x="8302" y="3117"/>
                    </a:cubicBezTo>
                    <a:close/>
                    <a:moveTo>
                      <a:pt x="13404" y="3117"/>
                    </a:moveTo>
                    <a:cubicBezTo>
                      <a:pt x="13437" y="3117"/>
                      <a:pt x="13470" y="3124"/>
                      <a:pt x="13501" y="3138"/>
                    </a:cubicBezTo>
                    <a:cubicBezTo>
                      <a:pt x="13786" y="3263"/>
                      <a:pt x="13881" y="3607"/>
                      <a:pt x="13913" y="3885"/>
                    </a:cubicBezTo>
                    <a:lnTo>
                      <a:pt x="13911" y="3885"/>
                    </a:lnTo>
                    <a:cubicBezTo>
                      <a:pt x="13947" y="4199"/>
                      <a:pt x="13879" y="4517"/>
                      <a:pt x="13737" y="4795"/>
                    </a:cubicBezTo>
                    <a:cubicBezTo>
                      <a:pt x="13707" y="4855"/>
                      <a:pt x="13641" y="4886"/>
                      <a:pt x="13577" y="4886"/>
                    </a:cubicBezTo>
                    <a:cubicBezTo>
                      <a:pt x="13544" y="4886"/>
                      <a:pt x="13511" y="4878"/>
                      <a:pt x="13484" y="4862"/>
                    </a:cubicBezTo>
                    <a:cubicBezTo>
                      <a:pt x="13393" y="4810"/>
                      <a:pt x="13371" y="4697"/>
                      <a:pt x="13417" y="4609"/>
                    </a:cubicBezTo>
                    <a:cubicBezTo>
                      <a:pt x="13522" y="4400"/>
                      <a:pt x="13568" y="4165"/>
                      <a:pt x="13545" y="3933"/>
                    </a:cubicBezTo>
                    <a:cubicBezTo>
                      <a:pt x="13542" y="3882"/>
                      <a:pt x="13534" y="3831"/>
                      <a:pt x="13522" y="3782"/>
                    </a:cubicBezTo>
                    <a:cubicBezTo>
                      <a:pt x="13515" y="3754"/>
                      <a:pt x="13509" y="3725"/>
                      <a:pt x="13500" y="3697"/>
                    </a:cubicBezTo>
                    <a:cubicBezTo>
                      <a:pt x="13496" y="3684"/>
                      <a:pt x="13492" y="3671"/>
                      <a:pt x="13487" y="3659"/>
                    </a:cubicBezTo>
                    <a:cubicBezTo>
                      <a:pt x="13482" y="3646"/>
                      <a:pt x="13479" y="3639"/>
                      <a:pt x="13480" y="3639"/>
                    </a:cubicBezTo>
                    <a:lnTo>
                      <a:pt x="13480" y="3639"/>
                    </a:lnTo>
                    <a:cubicBezTo>
                      <a:pt x="13480" y="3639"/>
                      <a:pt x="13481" y="3641"/>
                      <a:pt x="13484" y="3646"/>
                    </a:cubicBezTo>
                    <a:cubicBezTo>
                      <a:pt x="13473" y="3621"/>
                      <a:pt x="13460" y="3597"/>
                      <a:pt x="13447" y="3575"/>
                    </a:cubicBezTo>
                    <a:cubicBezTo>
                      <a:pt x="13440" y="3562"/>
                      <a:pt x="13433" y="3552"/>
                      <a:pt x="13426" y="3541"/>
                    </a:cubicBezTo>
                    <a:lnTo>
                      <a:pt x="13426" y="3541"/>
                    </a:lnTo>
                    <a:cubicBezTo>
                      <a:pt x="13426" y="3541"/>
                      <a:pt x="13426" y="3541"/>
                      <a:pt x="13427" y="3542"/>
                    </a:cubicBezTo>
                    <a:lnTo>
                      <a:pt x="13427" y="3542"/>
                    </a:lnTo>
                    <a:cubicBezTo>
                      <a:pt x="13426" y="3541"/>
                      <a:pt x="13426" y="3541"/>
                      <a:pt x="13425" y="3540"/>
                    </a:cubicBezTo>
                    <a:lnTo>
                      <a:pt x="13425" y="3540"/>
                    </a:lnTo>
                    <a:cubicBezTo>
                      <a:pt x="13425" y="3540"/>
                      <a:pt x="13425" y="3540"/>
                      <a:pt x="13426" y="3541"/>
                    </a:cubicBezTo>
                    <a:lnTo>
                      <a:pt x="13426" y="3541"/>
                    </a:lnTo>
                    <a:cubicBezTo>
                      <a:pt x="13423" y="3538"/>
                      <a:pt x="13421" y="3536"/>
                      <a:pt x="13417" y="3532"/>
                    </a:cubicBezTo>
                    <a:cubicBezTo>
                      <a:pt x="13382" y="3489"/>
                      <a:pt x="13371" y="3483"/>
                      <a:pt x="13314" y="3458"/>
                    </a:cubicBezTo>
                    <a:cubicBezTo>
                      <a:pt x="13223" y="3418"/>
                      <a:pt x="13202" y="3284"/>
                      <a:pt x="13248" y="3205"/>
                    </a:cubicBezTo>
                    <a:cubicBezTo>
                      <a:pt x="13284" y="3143"/>
                      <a:pt x="13343" y="3117"/>
                      <a:pt x="13404" y="3117"/>
                    </a:cubicBezTo>
                    <a:close/>
                    <a:moveTo>
                      <a:pt x="18476" y="3117"/>
                    </a:moveTo>
                    <a:cubicBezTo>
                      <a:pt x="18508" y="3117"/>
                      <a:pt x="18541" y="3124"/>
                      <a:pt x="18573" y="3138"/>
                    </a:cubicBezTo>
                    <a:cubicBezTo>
                      <a:pt x="18858" y="3263"/>
                      <a:pt x="18953" y="3607"/>
                      <a:pt x="18984" y="3885"/>
                    </a:cubicBezTo>
                    <a:cubicBezTo>
                      <a:pt x="19019" y="4199"/>
                      <a:pt x="18951" y="4517"/>
                      <a:pt x="18809" y="4795"/>
                    </a:cubicBezTo>
                    <a:cubicBezTo>
                      <a:pt x="18778" y="4855"/>
                      <a:pt x="18713" y="4886"/>
                      <a:pt x="18648" y="4886"/>
                    </a:cubicBezTo>
                    <a:cubicBezTo>
                      <a:pt x="18616" y="4886"/>
                      <a:pt x="18583" y="4878"/>
                      <a:pt x="18555" y="4862"/>
                    </a:cubicBezTo>
                    <a:cubicBezTo>
                      <a:pt x="18465" y="4810"/>
                      <a:pt x="18443" y="4697"/>
                      <a:pt x="18489" y="4609"/>
                    </a:cubicBezTo>
                    <a:cubicBezTo>
                      <a:pt x="18593" y="4400"/>
                      <a:pt x="18639" y="4165"/>
                      <a:pt x="18617" y="3933"/>
                    </a:cubicBezTo>
                    <a:cubicBezTo>
                      <a:pt x="18614" y="3882"/>
                      <a:pt x="18606" y="3831"/>
                      <a:pt x="18593" y="3782"/>
                    </a:cubicBezTo>
                    <a:cubicBezTo>
                      <a:pt x="18587" y="3754"/>
                      <a:pt x="18581" y="3725"/>
                      <a:pt x="18571" y="3697"/>
                    </a:cubicBezTo>
                    <a:cubicBezTo>
                      <a:pt x="18568" y="3684"/>
                      <a:pt x="18563" y="3671"/>
                      <a:pt x="18558" y="3659"/>
                    </a:cubicBezTo>
                    <a:cubicBezTo>
                      <a:pt x="18553" y="3646"/>
                      <a:pt x="18551" y="3639"/>
                      <a:pt x="18551" y="3639"/>
                    </a:cubicBezTo>
                    <a:lnTo>
                      <a:pt x="18551" y="3639"/>
                    </a:lnTo>
                    <a:cubicBezTo>
                      <a:pt x="18552" y="3639"/>
                      <a:pt x="18553" y="3641"/>
                      <a:pt x="18555" y="3646"/>
                    </a:cubicBezTo>
                    <a:cubicBezTo>
                      <a:pt x="18544" y="3621"/>
                      <a:pt x="18532" y="3597"/>
                      <a:pt x="18519" y="3575"/>
                    </a:cubicBezTo>
                    <a:cubicBezTo>
                      <a:pt x="18511" y="3562"/>
                      <a:pt x="18505" y="3551"/>
                      <a:pt x="18497" y="3540"/>
                    </a:cubicBezTo>
                    <a:lnTo>
                      <a:pt x="18497" y="3540"/>
                    </a:lnTo>
                    <a:cubicBezTo>
                      <a:pt x="18500" y="3544"/>
                      <a:pt x="18503" y="3547"/>
                      <a:pt x="18503" y="3547"/>
                    </a:cubicBezTo>
                    <a:cubicBezTo>
                      <a:pt x="18503" y="3547"/>
                      <a:pt x="18499" y="3542"/>
                      <a:pt x="18490" y="3532"/>
                    </a:cubicBezTo>
                    <a:cubicBezTo>
                      <a:pt x="18454" y="3489"/>
                      <a:pt x="18443" y="3483"/>
                      <a:pt x="18386" y="3458"/>
                    </a:cubicBezTo>
                    <a:cubicBezTo>
                      <a:pt x="18294" y="3418"/>
                      <a:pt x="18274" y="3284"/>
                      <a:pt x="18319" y="3205"/>
                    </a:cubicBezTo>
                    <a:cubicBezTo>
                      <a:pt x="18356" y="3143"/>
                      <a:pt x="18414" y="3117"/>
                      <a:pt x="18476" y="3117"/>
                    </a:cubicBezTo>
                    <a:close/>
                    <a:moveTo>
                      <a:pt x="23578" y="3117"/>
                    </a:moveTo>
                    <a:cubicBezTo>
                      <a:pt x="23611" y="3117"/>
                      <a:pt x="23644" y="3124"/>
                      <a:pt x="23676" y="3138"/>
                    </a:cubicBezTo>
                    <a:cubicBezTo>
                      <a:pt x="23961" y="3263"/>
                      <a:pt x="24054" y="3607"/>
                      <a:pt x="24086" y="3885"/>
                    </a:cubicBezTo>
                    <a:cubicBezTo>
                      <a:pt x="24122" y="4199"/>
                      <a:pt x="24054" y="4517"/>
                      <a:pt x="23912" y="4795"/>
                    </a:cubicBezTo>
                    <a:cubicBezTo>
                      <a:pt x="23881" y="4855"/>
                      <a:pt x="23816" y="4886"/>
                      <a:pt x="23752" y="4886"/>
                    </a:cubicBezTo>
                    <a:cubicBezTo>
                      <a:pt x="23719" y="4886"/>
                      <a:pt x="23686" y="4878"/>
                      <a:pt x="23659" y="4862"/>
                    </a:cubicBezTo>
                    <a:cubicBezTo>
                      <a:pt x="23568" y="4810"/>
                      <a:pt x="23546" y="4697"/>
                      <a:pt x="23592" y="4609"/>
                    </a:cubicBezTo>
                    <a:cubicBezTo>
                      <a:pt x="23697" y="4400"/>
                      <a:pt x="23741" y="4165"/>
                      <a:pt x="23720" y="3933"/>
                    </a:cubicBezTo>
                    <a:cubicBezTo>
                      <a:pt x="23717" y="3882"/>
                      <a:pt x="23708" y="3831"/>
                      <a:pt x="23697" y="3782"/>
                    </a:cubicBezTo>
                    <a:cubicBezTo>
                      <a:pt x="23690" y="3754"/>
                      <a:pt x="23682" y="3725"/>
                      <a:pt x="23674" y="3697"/>
                    </a:cubicBezTo>
                    <a:cubicBezTo>
                      <a:pt x="23670" y="3684"/>
                      <a:pt x="23666" y="3671"/>
                      <a:pt x="23662" y="3659"/>
                    </a:cubicBezTo>
                    <a:cubicBezTo>
                      <a:pt x="23656" y="3646"/>
                      <a:pt x="23653" y="3639"/>
                      <a:pt x="23654" y="3639"/>
                    </a:cubicBezTo>
                    <a:lnTo>
                      <a:pt x="23654" y="3639"/>
                    </a:lnTo>
                    <a:cubicBezTo>
                      <a:pt x="23655" y="3639"/>
                      <a:pt x="23656" y="3641"/>
                      <a:pt x="23659" y="3646"/>
                    </a:cubicBezTo>
                    <a:cubicBezTo>
                      <a:pt x="23647" y="3621"/>
                      <a:pt x="23635" y="3597"/>
                      <a:pt x="23621" y="3575"/>
                    </a:cubicBezTo>
                    <a:cubicBezTo>
                      <a:pt x="23615" y="3563"/>
                      <a:pt x="23607" y="3553"/>
                      <a:pt x="23601" y="3542"/>
                    </a:cubicBezTo>
                    <a:lnTo>
                      <a:pt x="23601" y="3542"/>
                    </a:lnTo>
                    <a:cubicBezTo>
                      <a:pt x="23604" y="3545"/>
                      <a:pt x="23605" y="3547"/>
                      <a:pt x="23605" y="3547"/>
                    </a:cubicBezTo>
                    <a:cubicBezTo>
                      <a:pt x="23606" y="3547"/>
                      <a:pt x="23604" y="3544"/>
                      <a:pt x="23600" y="3540"/>
                    </a:cubicBezTo>
                    <a:lnTo>
                      <a:pt x="23600" y="3540"/>
                    </a:lnTo>
                    <a:cubicBezTo>
                      <a:pt x="23600" y="3541"/>
                      <a:pt x="23601" y="3542"/>
                      <a:pt x="23601" y="3542"/>
                    </a:cubicBezTo>
                    <a:lnTo>
                      <a:pt x="23601" y="3542"/>
                    </a:lnTo>
                    <a:cubicBezTo>
                      <a:pt x="23599" y="3540"/>
                      <a:pt x="23596" y="3537"/>
                      <a:pt x="23592" y="3532"/>
                    </a:cubicBezTo>
                    <a:cubicBezTo>
                      <a:pt x="23556" y="3489"/>
                      <a:pt x="23546" y="3483"/>
                      <a:pt x="23489" y="3458"/>
                    </a:cubicBezTo>
                    <a:cubicBezTo>
                      <a:pt x="23397" y="3418"/>
                      <a:pt x="23377" y="3284"/>
                      <a:pt x="23423" y="3205"/>
                    </a:cubicBezTo>
                    <a:cubicBezTo>
                      <a:pt x="23459" y="3143"/>
                      <a:pt x="23517" y="3117"/>
                      <a:pt x="23578" y="3117"/>
                    </a:cubicBezTo>
                    <a:close/>
                    <a:moveTo>
                      <a:pt x="19553" y="3783"/>
                    </a:moveTo>
                    <a:cubicBezTo>
                      <a:pt x="19571" y="3783"/>
                      <a:pt x="19590" y="3786"/>
                      <a:pt x="19609" y="3792"/>
                    </a:cubicBezTo>
                    <a:cubicBezTo>
                      <a:pt x="19981" y="3904"/>
                      <a:pt x="20257" y="4218"/>
                      <a:pt x="20323" y="4601"/>
                    </a:cubicBezTo>
                    <a:cubicBezTo>
                      <a:pt x="20388" y="5006"/>
                      <a:pt x="20220" y="5422"/>
                      <a:pt x="19905" y="5680"/>
                    </a:cubicBezTo>
                    <a:lnTo>
                      <a:pt x="19905" y="5677"/>
                    </a:lnTo>
                    <a:cubicBezTo>
                      <a:pt x="19865" y="5710"/>
                      <a:pt x="19816" y="5730"/>
                      <a:pt x="19767" y="5730"/>
                    </a:cubicBezTo>
                    <a:cubicBezTo>
                      <a:pt x="19723" y="5730"/>
                      <a:pt x="19680" y="5714"/>
                      <a:pt x="19643" y="5677"/>
                    </a:cubicBezTo>
                    <a:cubicBezTo>
                      <a:pt x="19578" y="5612"/>
                      <a:pt x="19565" y="5479"/>
                      <a:pt x="19643" y="5416"/>
                    </a:cubicBezTo>
                    <a:cubicBezTo>
                      <a:pt x="19861" y="5237"/>
                      <a:pt x="20004" y="4958"/>
                      <a:pt x="19964" y="4685"/>
                    </a:cubicBezTo>
                    <a:cubicBezTo>
                      <a:pt x="19929" y="4441"/>
                      <a:pt x="19747" y="4218"/>
                      <a:pt x="19510" y="4148"/>
                    </a:cubicBezTo>
                    <a:cubicBezTo>
                      <a:pt x="19301" y="4087"/>
                      <a:pt x="19365" y="3783"/>
                      <a:pt x="19553" y="3783"/>
                    </a:cubicBezTo>
                    <a:close/>
                    <a:moveTo>
                      <a:pt x="9378" y="3785"/>
                    </a:moveTo>
                    <a:cubicBezTo>
                      <a:pt x="9396" y="3785"/>
                      <a:pt x="9415" y="3787"/>
                      <a:pt x="9435" y="3793"/>
                    </a:cubicBezTo>
                    <a:cubicBezTo>
                      <a:pt x="9807" y="3906"/>
                      <a:pt x="10084" y="4219"/>
                      <a:pt x="10149" y="4602"/>
                    </a:cubicBezTo>
                    <a:cubicBezTo>
                      <a:pt x="10213" y="5006"/>
                      <a:pt x="10046" y="5422"/>
                      <a:pt x="9731" y="5680"/>
                    </a:cubicBezTo>
                    <a:lnTo>
                      <a:pt x="9731" y="5679"/>
                    </a:lnTo>
                    <a:cubicBezTo>
                      <a:pt x="9690" y="5712"/>
                      <a:pt x="9641" y="5731"/>
                      <a:pt x="9593" y="5731"/>
                    </a:cubicBezTo>
                    <a:cubicBezTo>
                      <a:pt x="9549" y="5731"/>
                      <a:pt x="9506" y="5715"/>
                      <a:pt x="9469" y="5679"/>
                    </a:cubicBezTo>
                    <a:cubicBezTo>
                      <a:pt x="9403" y="5614"/>
                      <a:pt x="9392" y="5481"/>
                      <a:pt x="9469" y="5417"/>
                    </a:cubicBezTo>
                    <a:cubicBezTo>
                      <a:pt x="9686" y="5239"/>
                      <a:pt x="9829" y="4960"/>
                      <a:pt x="9789" y="4686"/>
                    </a:cubicBezTo>
                    <a:cubicBezTo>
                      <a:pt x="9754" y="4442"/>
                      <a:pt x="9574" y="4218"/>
                      <a:pt x="9337" y="4149"/>
                    </a:cubicBezTo>
                    <a:cubicBezTo>
                      <a:pt x="9127" y="4087"/>
                      <a:pt x="9191" y="3785"/>
                      <a:pt x="9378" y="3785"/>
                    </a:cubicBezTo>
                    <a:close/>
                    <a:moveTo>
                      <a:pt x="14482" y="3783"/>
                    </a:moveTo>
                    <a:cubicBezTo>
                      <a:pt x="14499" y="3783"/>
                      <a:pt x="14518" y="3786"/>
                      <a:pt x="14538" y="3792"/>
                    </a:cubicBezTo>
                    <a:cubicBezTo>
                      <a:pt x="14910" y="3906"/>
                      <a:pt x="15185" y="4219"/>
                      <a:pt x="15252" y="4602"/>
                    </a:cubicBezTo>
                    <a:cubicBezTo>
                      <a:pt x="15315" y="5006"/>
                      <a:pt x="15149" y="5422"/>
                      <a:pt x="14834" y="5680"/>
                    </a:cubicBezTo>
                    <a:lnTo>
                      <a:pt x="14834" y="5679"/>
                    </a:lnTo>
                    <a:cubicBezTo>
                      <a:pt x="14793" y="5712"/>
                      <a:pt x="14745" y="5731"/>
                      <a:pt x="14696" y="5731"/>
                    </a:cubicBezTo>
                    <a:cubicBezTo>
                      <a:pt x="14652" y="5731"/>
                      <a:pt x="14608" y="5715"/>
                      <a:pt x="14571" y="5679"/>
                    </a:cubicBezTo>
                    <a:cubicBezTo>
                      <a:pt x="14506" y="5612"/>
                      <a:pt x="14494" y="5481"/>
                      <a:pt x="14571" y="5416"/>
                    </a:cubicBezTo>
                    <a:cubicBezTo>
                      <a:pt x="14790" y="5239"/>
                      <a:pt x="14932" y="4960"/>
                      <a:pt x="14892" y="4686"/>
                    </a:cubicBezTo>
                    <a:cubicBezTo>
                      <a:pt x="14858" y="4441"/>
                      <a:pt x="14676" y="4218"/>
                      <a:pt x="14438" y="4148"/>
                    </a:cubicBezTo>
                    <a:cubicBezTo>
                      <a:pt x="14230" y="4087"/>
                      <a:pt x="14294" y="3783"/>
                      <a:pt x="14482" y="3783"/>
                    </a:cubicBezTo>
                    <a:close/>
                    <a:moveTo>
                      <a:pt x="4307" y="3785"/>
                    </a:moveTo>
                    <a:cubicBezTo>
                      <a:pt x="4324" y="3785"/>
                      <a:pt x="4343" y="3787"/>
                      <a:pt x="4363" y="3793"/>
                    </a:cubicBezTo>
                    <a:cubicBezTo>
                      <a:pt x="4735" y="3907"/>
                      <a:pt x="5010" y="4219"/>
                      <a:pt x="5077" y="4604"/>
                    </a:cubicBezTo>
                    <a:cubicBezTo>
                      <a:pt x="5142" y="5006"/>
                      <a:pt x="4974" y="5422"/>
                      <a:pt x="4659" y="5680"/>
                    </a:cubicBezTo>
                    <a:cubicBezTo>
                      <a:pt x="4619" y="5713"/>
                      <a:pt x="4570" y="5732"/>
                      <a:pt x="4521" y="5732"/>
                    </a:cubicBezTo>
                    <a:cubicBezTo>
                      <a:pt x="4477" y="5732"/>
                      <a:pt x="4433" y="5716"/>
                      <a:pt x="4396" y="5680"/>
                    </a:cubicBezTo>
                    <a:cubicBezTo>
                      <a:pt x="4331" y="5614"/>
                      <a:pt x="4319" y="5482"/>
                      <a:pt x="4396" y="5417"/>
                    </a:cubicBezTo>
                    <a:cubicBezTo>
                      <a:pt x="4615" y="5240"/>
                      <a:pt x="4757" y="4960"/>
                      <a:pt x="4718" y="4688"/>
                    </a:cubicBezTo>
                    <a:cubicBezTo>
                      <a:pt x="4683" y="4442"/>
                      <a:pt x="4502" y="4219"/>
                      <a:pt x="4265" y="4149"/>
                    </a:cubicBezTo>
                    <a:cubicBezTo>
                      <a:pt x="4055" y="4089"/>
                      <a:pt x="4119" y="3785"/>
                      <a:pt x="4307" y="3785"/>
                    </a:cubicBezTo>
                    <a:close/>
                    <a:moveTo>
                      <a:pt x="22699" y="4192"/>
                    </a:moveTo>
                    <a:cubicBezTo>
                      <a:pt x="22939" y="4192"/>
                      <a:pt x="23152" y="4326"/>
                      <a:pt x="23296" y="4526"/>
                    </a:cubicBezTo>
                    <a:cubicBezTo>
                      <a:pt x="23375" y="4634"/>
                      <a:pt x="23423" y="4760"/>
                      <a:pt x="23435" y="4893"/>
                    </a:cubicBezTo>
                    <a:cubicBezTo>
                      <a:pt x="23443" y="5028"/>
                      <a:pt x="23383" y="5142"/>
                      <a:pt x="23342" y="5265"/>
                    </a:cubicBezTo>
                    <a:cubicBezTo>
                      <a:pt x="23312" y="5359"/>
                      <a:pt x="23285" y="5474"/>
                      <a:pt x="23345" y="5563"/>
                    </a:cubicBezTo>
                    <a:cubicBezTo>
                      <a:pt x="23375" y="5609"/>
                      <a:pt x="23440" y="5642"/>
                      <a:pt x="23508" y="5656"/>
                    </a:cubicBezTo>
                    <a:cubicBezTo>
                      <a:pt x="23530" y="5661"/>
                      <a:pt x="23552" y="5663"/>
                      <a:pt x="23575" y="5663"/>
                    </a:cubicBezTo>
                    <a:cubicBezTo>
                      <a:pt x="23625" y="5663"/>
                      <a:pt x="23676" y="5652"/>
                      <a:pt x="23722" y="5629"/>
                    </a:cubicBezTo>
                    <a:cubicBezTo>
                      <a:pt x="23807" y="5587"/>
                      <a:pt x="23880" y="5522"/>
                      <a:pt x="23936" y="5444"/>
                    </a:cubicBezTo>
                    <a:cubicBezTo>
                      <a:pt x="24076" y="5251"/>
                      <a:pt x="24149" y="5004"/>
                      <a:pt x="24171" y="4767"/>
                    </a:cubicBezTo>
                    <a:cubicBezTo>
                      <a:pt x="24179" y="4667"/>
                      <a:pt x="24249" y="4582"/>
                      <a:pt x="24357" y="4582"/>
                    </a:cubicBezTo>
                    <a:cubicBezTo>
                      <a:pt x="24450" y="4585"/>
                      <a:pt x="24550" y="4670"/>
                      <a:pt x="24540" y="4770"/>
                    </a:cubicBezTo>
                    <a:lnTo>
                      <a:pt x="24542" y="4767"/>
                    </a:lnTo>
                    <a:lnTo>
                      <a:pt x="24542" y="4767"/>
                    </a:lnTo>
                    <a:cubicBezTo>
                      <a:pt x="24513" y="5082"/>
                      <a:pt x="24425" y="5408"/>
                      <a:pt x="24232" y="5663"/>
                    </a:cubicBezTo>
                    <a:cubicBezTo>
                      <a:pt x="24075" y="5872"/>
                      <a:pt x="23850" y="6028"/>
                      <a:pt x="23583" y="6032"/>
                    </a:cubicBezTo>
                    <a:cubicBezTo>
                      <a:pt x="23579" y="6032"/>
                      <a:pt x="23576" y="6032"/>
                      <a:pt x="23573" y="6032"/>
                    </a:cubicBezTo>
                    <a:cubicBezTo>
                      <a:pt x="23343" y="6032"/>
                      <a:pt x="23100" y="5916"/>
                      <a:pt x="22998" y="5701"/>
                    </a:cubicBezTo>
                    <a:cubicBezTo>
                      <a:pt x="22930" y="5555"/>
                      <a:pt x="22929" y="5394"/>
                      <a:pt x="22965" y="5239"/>
                    </a:cubicBezTo>
                    <a:cubicBezTo>
                      <a:pt x="22991" y="5131"/>
                      <a:pt x="23084" y="5001"/>
                      <a:pt x="23065" y="4890"/>
                    </a:cubicBezTo>
                    <a:cubicBezTo>
                      <a:pt x="23036" y="4735"/>
                      <a:pt x="22872" y="4558"/>
                      <a:pt x="22706" y="4558"/>
                    </a:cubicBezTo>
                    <a:cubicBezTo>
                      <a:pt x="22691" y="4558"/>
                      <a:pt x="22676" y="4560"/>
                      <a:pt x="22661" y="4563"/>
                    </a:cubicBezTo>
                    <a:cubicBezTo>
                      <a:pt x="22646" y="4566"/>
                      <a:pt x="22631" y="4567"/>
                      <a:pt x="22616" y="4567"/>
                    </a:cubicBezTo>
                    <a:cubicBezTo>
                      <a:pt x="22534" y="4567"/>
                      <a:pt x="22458" y="4520"/>
                      <a:pt x="22435" y="4434"/>
                    </a:cubicBezTo>
                    <a:cubicBezTo>
                      <a:pt x="22410" y="4341"/>
                      <a:pt x="22465" y="4227"/>
                      <a:pt x="22563" y="4206"/>
                    </a:cubicBezTo>
                    <a:cubicBezTo>
                      <a:pt x="22609" y="4197"/>
                      <a:pt x="22655" y="4192"/>
                      <a:pt x="22699" y="4192"/>
                    </a:cubicBezTo>
                    <a:close/>
                    <a:moveTo>
                      <a:pt x="17594" y="4193"/>
                    </a:moveTo>
                    <a:cubicBezTo>
                      <a:pt x="17835" y="4193"/>
                      <a:pt x="18049" y="4327"/>
                      <a:pt x="18193" y="4526"/>
                    </a:cubicBezTo>
                    <a:cubicBezTo>
                      <a:pt x="18272" y="4634"/>
                      <a:pt x="18321" y="4760"/>
                      <a:pt x="18332" y="4893"/>
                    </a:cubicBezTo>
                    <a:cubicBezTo>
                      <a:pt x="18342" y="5028"/>
                      <a:pt x="18280" y="5142"/>
                      <a:pt x="18240" y="5265"/>
                    </a:cubicBezTo>
                    <a:cubicBezTo>
                      <a:pt x="18209" y="5359"/>
                      <a:pt x="18182" y="5474"/>
                      <a:pt x="18242" y="5563"/>
                    </a:cubicBezTo>
                    <a:cubicBezTo>
                      <a:pt x="18272" y="5609"/>
                      <a:pt x="18337" y="5642"/>
                      <a:pt x="18406" y="5656"/>
                    </a:cubicBezTo>
                    <a:cubicBezTo>
                      <a:pt x="18429" y="5661"/>
                      <a:pt x="18452" y="5664"/>
                      <a:pt x="18475" y="5664"/>
                    </a:cubicBezTo>
                    <a:cubicBezTo>
                      <a:pt x="18524" y="5664"/>
                      <a:pt x="18573" y="5652"/>
                      <a:pt x="18619" y="5629"/>
                    </a:cubicBezTo>
                    <a:cubicBezTo>
                      <a:pt x="18704" y="5587"/>
                      <a:pt x="18777" y="5523"/>
                      <a:pt x="18832" y="5446"/>
                    </a:cubicBezTo>
                    <a:cubicBezTo>
                      <a:pt x="18973" y="5253"/>
                      <a:pt x="19046" y="5004"/>
                      <a:pt x="19068" y="4768"/>
                    </a:cubicBezTo>
                    <a:cubicBezTo>
                      <a:pt x="19076" y="4669"/>
                      <a:pt x="19146" y="4583"/>
                      <a:pt x="19253" y="4583"/>
                    </a:cubicBezTo>
                    <a:cubicBezTo>
                      <a:pt x="19347" y="4583"/>
                      <a:pt x="19446" y="4669"/>
                      <a:pt x="19439" y="4768"/>
                    </a:cubicBezTo>
                    <a:cubicBezTo>
                      <a:pt x="19410" y="5085"/>
                      <a:pt x="19321" y="5409"/>
                      <a:pt x="19128" y="5666"/>
                    </a:cubicBezTo>
                    <a:lnTo>
                      <a:pt x="19128" y="5664"/>
                    </a:lnTo>
                    <a:cubicBezTo>
                      <a:pt x="18972" y="5872"/>
                      <a:pt x="18748" y="6028"/>
                      <a:pt x="18479" y="6033"/>
                    </a:cubicBezTo>
                    <a:cubicBezTo>
                      <a:pt x="18476" y="6033"/>
                      <a:pt x="18473" y="6033"/>
                      <a:pt x="18470" y="6033"/>
                    </a:cubicBezTo>
                    <a:cubicBezTo>
                      <a:pt x="18240" y="6033"/>
                      <a:pt x="17997" y="5916"/>
                      <a:pt x="17897" y="5701"/>
                    </a:cubicBezTo>
                    <a:cubicBezTo>
                      <a:pt x="17827" y="5555"/>
                      <a:pt x="17826" y="5395"/>
                      <a:pt x="17862" y="5240"/>
                    </a:cubicBezTo>
                    <a:cubicBezTo>
                      <a:pt x="17887" y="5132"/>
                      <a:pt x="17981" y="5003"/>
                      <a:pt x="17962" y="4890"/>
                    </a:cubicBezTo>
                    <a:cubicBezTo>
                      <a:pt x="17933" y="4735"/>
                      <a:pt x="17770" y="4559"/>
                      <a:pt x="17606" y="4559"/>
                    </a:cubicBezTo>
                    <a:cubicBezTo>
                      <a:pt x="17590" y="4559"/>
                      <a:pt x="17575" y="4561"/>
                      <a:pt x="17560" y="4564"/>
                    </a:cubicBezTo>
                    <a:cubicBezTo>
                      <a:pt x="17545" y="4567"/>
                      <a:pt x="17531" y="4568"/>
                      <a:pt x="17516" y="4568"/>
                    </a:cubicBezTo>
                    <a:cubicBezTo>
                      <a:pt x="17432" y="4568"/>
                      <a:pt x="17355" y="4521"/>
                      <a:pt x="17332" y="4434"/>
                    </a:cubicBezTo>
                    <a:cubicBezTo>
                      <a:pt x="17306" y="4343"/>
                      <a:pt x="17362" y="4227"/>
                      <a:pt x="17460" y="4206"/>
                    </a:cubicBezTo>
                    <a:cubicBezTo>
                      <a:pt x="17505" y="4197"/>
                      <a:pt x="17550" y="4193"/>
                      <a:pt x="17594" y="4193"/>
                    </a:cubicBezTo>
                    <a:close/>
                    <a:moveTo>
                      <a:pt x="12522" y="4193"/>
                    </a:moveTo>
                    <a:cubicBezTo>
                      <a:pt x="12763" y="4193"/>
                      <a:pt x="12977" y="4327"/>
                      <a:pt x="13121" y="4526"/>
                    </a:cubicBezTo>
                    <a:cubicBezTo>
                      <a:pt x="13200" y="4634"/>
                      <a:pt x="13248" y="4762"/>
                      <a:pt x="13261" y="4895"/>
                    </a:cubicBezTo>
                    <a:cubicBezTo>
                      <a:pt x="13268" y="5030"/>
                      <a:pt x="13208" y="5144"/>
                      <a:pt x="13167" y="5267"/>
                    </a:cubicBezTo>
                    <a:cubicBezTo>
                      <a:pt x="13137" y="5360"/>
                      <a:pt x="13110" y="5476"/>
                      <a:pt x="13169" y="5563"/>
                    </a:cubicBezTo>
                    <a:cubicBezTo>
                      <a:pt x="13200" y="5609"/>
                      <a:pt x="13264" y="5642"/>
                      <a:pt x="13333" y="5658"/>
                    </a:cubicBezTo>
                    <a:cubicBezTo>
                      <a:pt x="13355" y="5662"/>
                      <a:pt x="13378" y="5664"/>
                      <a:pt x="13400" y="5664"/>
                    </a:cubicBezTo>
                    <a:cubicBezTo>
                      <a:pt x="13450" y="5664"/>
                      <a:pt x="13501" y="5653"/>
                      <a:pt x="13547" y="5631"/>
                    </a:cubicBezTo>
                    <a:cubicBezTo>
                      <a:pt x="13632" y="5587"/>
                      <a:pt x="13705" y="5523"/>
                      <a:pt x="13759" y="5446"/>
                    </a:cubicBezTo>
                    <a:cubicBezTo>
                      <a:pt x="13902" y="5253"/>
                      <a:pt x="13974" y="5006"/>
                      <a:pt x="13995" y="4768"/>
                    </a:cubicBezTo>
                    <a:cubicBezTo>
                      <a:pt x="14004" y="4669"/>
                      <a:pt x="14073" y="4583"/>
                      <a:pt x="14180" y="4583"/>
                    </a:cubicBezTo>
                    <a:cubicBezTo>
                      <a:pt x="14275" y="4583"/>
                      <a:pt x="14375" y="4669"/>
                      <a:pt x="14365" y="4768"/>
                    </a:cubicBezTo>
                    <a:cubicBezTo>
                      <a:pt x="14338" y="5085"/>
                      <a:pt x="14250" y="5409"/>
                      <a:pt x="14057" y="5666"/>
                    </a:cubicBezTo>
                    <a:lnTo>
                      <a:pt x="14057" y="5664"/>
                    </a:lnTo>
                    <a:cubicBezTo>
                      <a:pt x="13900" y="5873"/>
                      <a:pt x="13675" y="6030"/>
                      <a:pt x="13408" y="6033"/>
                    </a:cubicBezTo>
                    <a:cubicBezTo>
                      <a:pt x="13405" y="6033"/>
                      <a:pt x="13402" y="6033"/>
                      <a:pt x="13399" y="6033"/>
                    </a:cubicBezTo>
                    <a:cubicBezTo>
                      <a:pt x="13169" y="6033"/>
                      <a:pt x="12925" y="5916"/>
                      <a:pt x="12824" y="5702"/>
                    </a:cubicBezTo>
                    <a:cubicBezTo>
                      <a:pt x="12756" y="5557"/>
                      <a:pt x="12754" y="5395"/>
                      <a:pt x="12790" y="5240"/>
                    </a:cubicBezTo>
                    <a:cubicBezTo>
                      <a:pt x="12816" y="5132"/>
                      <a:pt x="12909" y="5003"/>
                      <a:pt x="12889" y="4890"/>
                    </a:cubicBezTo>
                    <a:cubicBezTo>
                      <a:pt x="12861" y="4737"/>
                      <a:pt x="12698" y="4559"/>
                      <a:pt x="12533" y="4559"/>
                    </a:cubicBezTo>
                    <a:cubicBezTo>
                      <a:pt x="12517" y="4559"/>
                      <a:pt x="12502" y="4561"/>
                      <a:pt x="12486" y="4564"/>
                    </a:cubicBezTo>
                    <a:cubicBezTo>
                      <a:pt x="12471" y="4567"/>
                      <a:pt x="12456" y="4569"/>
                      <a:pt x="12441" y="4569"/>
                    </a:cubicBezTo>
                    <a:cubicBezTo>
                      <a:pt x="12359" y="4569"/>
                      <a:pt x="12283" y="4522"/>
                      <a:pt x="12259" y="4434"/>
                    </a:cubicBezTo>
                    <a:cubicBezTo>
                      <a:pt x="12233" y="4343"/>
                      <a:pt x="12290" y="4227"/>
                      <a:pt x="12388" y="4206"/>
                    </a:cubicBezTo>
                    <a:cubicBezTo>
                      <a:pt x="12434" y="4197"/>
                      <a:pt x="12478" y="4193"/>
                      <a:pt x="12522" y="4193"/>
                    </a:cubicBezTo>
                    <a:close/>
                    <a:moveTo>
                      <a:pt x="7420" y="4194"/>
                    </a:moveTo>
                    <a:cubicBezTo>
                      <a:pt x="7661" y="4194"/>
                      <a:pt x="7875" y="4329"/>
                      <a:pt x="8018" y="4528"/>
                    </a:cubicBezTo>
                    <a:cubicBezTo>
                      <a:pt x="8097" y="4635"/>
                      <a:pt x="8146" y="4762"/>
                      <a:pt x="8157" y="4895"/>
                    </a:cubicBezTo>
                    <a:cubicBezTo>
                      <a:pt x="8167" y="5030"/>
                      <a:pt x="8105" y="5144"/>
                      <a:pt x="8065" y="5267"/>
                    </a:cubicBezTo>
                    <a:cubicBezTo>
                      <a:pt x="8034" y="5360"/>
                      <a:pt x="8007" y="5476"/>
                      <a:pt x="8067" y="5565"/>
                    </a:cubicBezTo>
                    <a:cubicBezTo>
                      <a:pt x="8097" y="5610"/>
                      <a:pt x="8162" y="5644"/>
                      <a:pt x="8232" y="5658"/>
                    </a:cubicBezTo>
                    <a:cubicBezTo>
                      <a:pt x="8253" y="5662"/>
                      <a:pt x="8275" y="5664"/>
                      <a:pt x="8297" y="5664"/>
                    </a:cubicBezTo>
                    <a:cubicBezTo>
                      <a:pt x="8347" y="5664"/>
                      <a:pt x="8397" y="5653"/>
                      <a:pt x="8444" y="5631"/>
                    </a:cubicBezTo>
                    <a:cubicBezTo>
                      <a:pt x="8529" y="5588"/>
                      <a:pt x="8602" y="5525"/>
                      <a:pt x="8657" y="5446"/>
                    </a:cubicBezTo>
                    <a:cubicBezTo>
                      <a:pt x="8798" y="5253"/>
                      <a:pt x="8873" y="5006"/>
                      <a:pt x="8893" y="4770"/>
                    </a:cubicBezTo>
                    <a:cubicBezTo>
                      <a:pt x="8901" y="4670"/>
                      <a:pt x="8971" y="4585"/>
                      <a:pt x="9079" y="4585"/>
                    </a:cubicBezTo>
                    <a:cubicBezTo>
                      <a:pt x="9172" y="4585"/>
                      <a:pt x="9272" y="4670"/>
                      <a:pt x="9264" y="4770"/>
                    </a:cubicBezTo>
                    <a:cubicBezTo>
                      <a:pt x="9235" y="5085"/>
                      <a:pt x="9147" y="5409"/>
                      <a:pt x="8953" y="5666"/>
                    </a:cubicBezTo>
                    <a:lnTo>
                      <a:pt x="8953" y="5664"/>
                    </a:lnTo>
                    <a:cubicBezTo>
                      <a:pt x="8797" y="5873"/>
                      <a:pt x="8574" y="6030"/>
                      <a:pt x="8304" y="6035"/>
                    </a:cubicBezTo>
                    <a:cubicBezTo>
                      <a:pt x="8301" y="6035"/>
                      <a:pt x="8298" y="6035"/>
                      <a:pt x="8295" y="6035"/>
                    </a:cubicBezTo>
                    <a:cubicBezTo>
                      <a:pt x="8065" y="6035"/>
                      <a:pt x="7822" y="5918"/>
                      <a:pt x="7722" y="5702"/>
                    </a:cubicBezTo>
                    <a:cubicBezTo>
                      <a:pt x="7654" y="5557"/>
                      <a:pt x="7651" y="5395"/>
                      <a:pt x="7687" y="5242"/>
                    </a:cubicBezTo>
                    <a:cubicBezTo>
                      <a:pt x="7712" y="5134"/>
                      <a:pt x="7806" y="5004"/>
                      <a:pt x="7787" y="4892"/>
                    </a:cubicBezTo>
                    <a:cubicBezTo>
                      <a:pt x="7758" y="4737"/>
                      <a:pt x="7595" y="4561"/>
                      <a:pt x="7431" y="4561"/>
                    </a:cubicBezTo>
                    <a:cubicBezTo>
                      <a:pt x="7416" y="4561"/>
                      <a:pt x="7400" y="4563"/>
                      <a:pt x="7385" y="4566"/>
                    </a:cubicBezTo>
                    <a:cubicBezTo>
                      <a:pt x="7370" y="4569"/>
                      <a:pt x="7356" y="4570"/>
                      <a:pt x="7342" y="4570"/>
                    </a:cubicBezTo>
                    <a:cubicBezTo>
                      <a:pt x="7257" y="4570"/>
                      <a:pt x="7180" y="4523"/>
                      <a:pt x="7157" y="4436"/>
                    </a:cubicBezTo>
                    <a:cubicBezTo>
                      <a:pt x="7132" y="4344"/>
                      <a:pt x="7189" y="4229"/>
                      <a:pt x="7285" y="4208"/>
                    </a:cubicBezTo>
                    <a:cubicBezTo>
                      <a:pt x="7331" y="4198"/>
                      <a:pt x="7376" y="4194"/>
                      <a:pt x="7420" y="4194"/>
                    </a:cubicBezTo>
                    <a:close/>
                    <a:moveTo>
                      <a:pt x="2347" y="4194"/>
                    </a:moveTo>
                    <a:cubicBezTo>
                      <a:pt x="2588" y="4194"/>
                      <a:pt x="2803" y="4328"/>
                      <a:pt x="2946" y="4528"/>
                    </a:cubicBezTo>
                    <a:cubicBezTo>
                      <a:pt x="3026" y="4635"/>
                      <a:pt x="3075" y="4764"/>
                      <a:pt x="3086" y="4897"/>
                    </a:cubicBezTo>
                    <a:cubicBezTo>
                      <a:pt x="3095" y="5031"/>
                      <a:pt x="3033" y="5145"/>
                      <a:pt x="2992" y="5269"/>
                    </a:cubicBezTo>
                    <a:cubicBezTo>
                      <a:pt x="2962" y="5360"/>
                      <a:pt x="2935" y="5478"/>
                      <a:pt x="2995" y="5565"/>
                    </a:cubicBezTo>
                    <a:cubicBezTo>
                      <a:pt x="3026" y="5610"/>
                      <a:pt x="3090" y="5644"/>
                      <a:pt x="3158" y="5660"/>
                    </a:cubicBezTo>
                    <a:cubicBezTo>
                      <a:pt x="3180" y="5664"/>
                      <a:pt x="3202" y="5666"/>
                      <a:pt x="3224" y="5666"/>
                    </a:cubicBezTo>
                    <a:cubicBezTo>
                      <a:pt x="3275" y="5666"/>
                      <a:pt x="3326" y="5654"/>
                      <a:pt x="3372" y="5631"/>
                    </a:cubicBezTo>
                    <a:cubicBezTo>
                      <a:pt x="3458" y="5588"/>
                      <a:pt x="3530" y="5525"/>
                      <a:pt x="3586" y="5447"/>
                    </a:cubicBezTo>
                    <a:cubicBezTo>
                      <a:pt x="3727" y="5254"/>
                      <a:pt x="3800" y="5006"/>
                      <a:pt x="3820" y="4770"/>
                    </a:cubicBezTo>
                    <a:cubicBezTo>
                      <a:pt x="3830" y="4670"/>
                      <a:pt x="3899" y="4585"/>
                      <a:pt x="4005" y="4585"/>
                    </a:cubicBezTo>
                    <a:cubicBezTo>
                      <a:pt x="4100" y="4585"/>
                      <a:pt x="4200" y="4670"/>
                      <a:pt x="4192" y="4770"/>
                    </a:cubicBezTo>
                    <a:cubicBezTo>
                      <a:pt x="4164" y="5085"/>
                      <a:pt x="4075" y="5409"/>
                      <a:pt x="3882" y="5666"/>
                    </a:cubicBezTo>
                    <a:cubicBezTo>
                      <a:pt x="3725" y="5873"/>
                      <a:pt x="3502" y="6032"/>
                      <a:pt x="3233" y="6035"/>
                    </a:cubicBezTo>
                    <a:cubicBezTo>
                      <a:pt x="3230" y="6035"/>
                      <a:pt x="3227" y="6035"/>
                      <a:pt x="3224" y="6035"/>
                    </a:cubicBezTo>
                    <a:cubicBezTo>
                      <a:pt x="2994" y="6035"/>
                      <a:pt x="2750" y="5918"/>
                      <a:pt x="2650" y="5704"/>
                    </a:cubicBezTo>
                    <a:cubicBezTo>
                      <a:pt x="2581" y="5558"/>
                      <a:pt x="2579" y="5397"/>
                      <a:pt x="2616" y="5242"/>
                    </a:cubicBezTo>
                    <a:cubicBezTo>
                      <a:pt x="2641" y="5134"/>
                      <a:pt x="2734" y="5004"/>
                      <a:pt x="2715" y="4892"/>
                    </a:cubicBezTo>
                    <a:cubicBezTo>
                      <a:pt x="2686" y="4738"/>
                      <a:pt x="2524" y="4561"/>
                      <a:pt x="2358" y="4561"/>
                    </a:cubicBezTo>
                    <a:cubicBezTo>
                      <a:pt x="2342" y="4561"/>
                      <a:pt x="2327" y="4563"/>
                      <a:pt x="2312" y="4566"/>
                    </a:cubicBezTo>
                    <a:cubicBezTo>
                      <a:pt x="2297" y="4569"/>
                      <a:pt x="2283" y="4570"/>
                      <a:pt x="2269" y="4570"/>
                    </a:cubicBezTo>
                    <a:cubicBezTo>
                      <a:pt x="2186" y="4570"/>
                      <a:pt x="2108" y="4523"/>
                      <a:pt x="2085" y="4436"/>
                    </a:cubicBezTo>
                    <a:cubicBezTo>
                      <a:pt x="2060" y="4344"/>
                      <a:pt x="2115" y="4229"/>
                      <a:pt x="2213" y="4208"/>
                    </a:cubicBezTo>
                    <a:cubicBezTo>
                      <a:pt x="2259" y="4199"/>
                      <a:pt x="2303" y="4194"/>
                      <a:pt x="2347" y="4194"/>
                    </a:cubicBezTo>
                    <a:close/>
                    <a:moveTo>
                      <a:pt x="16496" y="1"/>
                    </a:moveTo>
                    <a:lnTo>
                      <a:pt x="16498" y="10"/>
                    </a:lnTo>
                    <a:cubicBezTo>
                      <a:pt x="16502" y="36"/>
                      <a:pt x="16509" y="61"/>
                      <a:pt x="16517" y="85"/>
                    </a:cubicBezTo>
                    <a:cubicBezTo>
                      <a:pt x="16521" y="96"/>
                      <a:pt x="16524" y="107"/>
                      <a:pt x="16528" y="118"/>
                    </a:cubicBezTo>
                    <a:cubicBezTo>
                      <a:pt x="16528" y="119"/>
                      <a:pt x="16532" y="129"/>
                      <a:pt x="16536" y="135"/>
                    </a:cubicBezTo>
                    <a:cubicBezTo>
                      <a:pt x="16537" y="141"/>
                      <a:pt x="16546" y="159"/>
                      <a:pt x="16547" y="159"/>
                    </a:cubicBezTo>
                    <a:cubicBezTo>
                      <a:pt x="16547" y="159"/>
                      <a:pt x="16547" y="159"/>
                      <a:pt x="16547" y="159"/>
                    </a:cubicBezTo>
                    <a:cubicBezTo>
                      <a:pt x="16551" y="170"/>
                      <a:pt x="16558" y="180"/>
                      <a:pt x="16562" y="189"/>
                    </a:cubicBezTo>
                    <a:cubicBezTo>
                      <a:pt x="16573" y="210"/>
                      <a:pt x="16586" y="229"/>
                      <a:pt x="16599" y="248"/>
                    </a:cubicBezTo>
                    <a:cubicBezTo>
                      <a:pt x="16604" y="254"/>
                      <a:pt x="16608" y="260"/>
                      <a:pt x="16613" y="268"/>
                    </a:cubicBezTo>
                    <a:lnTo>
                      <a:pt x="16627" y="286"/>
                    </a:lnTo>
                    <a:cubicBezTo>
                      <a:pt x="16643" y="303"/>
                      <a:pt x="16659" y="319"/>
                      <a:pt x="16675" y="335"/>
                    </a:cubicBezTo>
                    <a:cubicBezTo>
                      <a:pt x="16683" y="343"/>
                      <a:pt x="16692" y="351"/>
                      <a:pt x="16700" y="358"/>
                    </a:cubicBezTo>
                    <a:lnTo>
                      <a:pt x="16718" y="373"/>
                    </a:lnTo>
                    <a:cubicBezTo>
                      <a:pt x="16733" y="384"/>
                      <a:pt x="16749" y="395"/>
                      <a:pt x="16767" y="406"/>
                    </a:cubicBezTo>
                    <a:cubicBezTo>
                      <a:pt x="16852" y="458"/>
                      <a:pt x="16882" y="571"/>
                      <a:pt x="16833" y="659"/>
                    </a:cubicBezTo>
                    <a:cubicBezTo>
                      <a:pt x="16802" y="717"/>
                      <a:pt x="16735" y="751"/>
                      <a:pt x="16669" y="751"/>
                    </a:cubicBezTo>
                    <a:cubicBezTo>
                      <a:pt x="16637" y="751"/>
                      <a:pt x="16606" y="743"/>
                      <a:pt x="16580" y="726"/>
                    </a:cubicBezTo>
                    <a:cubicBezTo>
                      <a:pt x="16361" y="588"/>
                      <a:pt x="16192" y="365"/>
                      <a:pt x="16141" y="110"/>
                    </a:cubicBezTo>
                    <a:cubicBezTo>
                      <a:pt x="16133" y="74"/>
                      <a:pt x="16129" y="39"/>
                      <a:pt x="16126" y="2"/>
                    </a:cubicBezTo>
                    <a:lnTo>
                      <a:pt x="15439" y="2"/>
                    </a:lnTo>
                    <a:cubicBezTo>
                      <a:pt x="15483" y="248"/>
                      <a:pt x="15464" y="499"/>
                      <a:pt x="15385" y="735"/>
                    </a:cubicBezTo>
                    <a:cubicBezTo>
                      <a:pt x="15361" y="818"/>
                      <a:pt x="15287" y="871"/>
                      <a:pt x="15204" y="871"/>
                    </a:cubicBezTo>
                    <a:cubicBezTo>
                      <a:pt x="15189" y="871"/>
                      <a:pt x="15173" y="869"/>
                      <a:pt x="15157" y="865"/>
                    </a:cubicBezTo>
                    <a:cubicBezTo>
                      <a:pt x="15063" y="844"/>
                      <a:pt x="14997" y="729"/>
                      <a:pt x="15029" y="637"/>
                    </a:cubicBezTo>
                    <a:cubicBezTo>
                      <a:pt x="15044" y="590"/>
                      <a:pt x="15059" y="541"/>
                      <a:pt x="15070" y="490"/>
                    </a:cubicBezTo>
                    <a:cubicBezTo>
                      <a:pt x="15074" y="468"/>
                      <a:pt x="15079" y="444"/>
                      <a:pt x="15082" y="422"/>
                    </a:cubicBezTo>
                    <a:cubicBezTo>
                      <a:pt x="15082" y="422"/>
                      <a:pt x="15087" y="374"/>
                      <a:pt x="15089" y="370"/>
                    </a:cubicBezTo>
                    <a:cubicBezTo>
                      <a:pt x="15092" y="317"/>
                      <a:pt x="15093" y="267"/>
                      <a:pt x="15092" y="216"/>
                    </a:cubicBezTo>
                    <a:cubicBezTo>
                      <a:pt x="15092" y="191"/>
                      <a:pt x="15089" y="165"/>
                      <a:pt x="15087" y="140"/>
                    </a:cubicBezTo>
                    <a:cubicBezTo>
                      <a:pt x="15087" y="129"/>
                      <a:pt x="15084" y="118"/>
                      <a:pt x="15084" y="107"/>
                    </a:cubicBezTo>
                    <a:cubicBezTo>
                      <a:pt x="15084" y="104"/>
                      <a:pt x="15082" y="99"/>
                      <a:pt x="15081" y="94"/>
                    </a:cubicBezTo>
                    <a:cubicBezTo>
                      <a:pt x="15076" y="61"/>
                      <a:pt x="15068" y="32"/>
                      <a:pt x="15062" y="2"/>
                    </a:cubicBezTo>
                    <a:lnTo>
                      <a:pt x="11424" y="2"/>
                    </a:lnTo>
                    <a:lnTo>
                      <a:pt x="11426" y="12"/>
                    </a:lnTo>
                    <a:cubicBezTo>
                      <a:pt x="11431" y="37"/>
                      <a:pt x="11437" y="61"/>
                      <a:pt x="11445" y="86"/>
                    </a:cubicBezTo>
                    <a:cubicBezTo>
                      <a:pt x="11448" y="97"/>
                      <a:pt x="11453" y="108"/>
                      <a:pt x="11456" y="118"/>
                    </a:cubicBezTo>
                    <a:lnTo>
                      <a:pt x="11464" y="135"/>
                    </a:lnTo>
                    <a:lnTo>
                      <a:pt x="11475" y="161"/>
                    </a:lnTo>
                    <a:cubicBezTo>
                      <a:pt x="11480" y="170"/>
                      <a:pt x="11486" y="180"/>
                      <a:pt x="11491" y="191"/>
                    </a:cubicBezTo>
                    <a:cubicBezTo>
                      <a:pt x="11502" y="211"/>
                      <a:pt x="11515" y="230"/>
                      <a:pt x="11527" y="249"/>
                    </a:cubicBezTo>
                    <a:cubicBezTo>
                      <a:pt x="11532" y="256"/>
                      <a:pt x="11537" y="262"/>
                      <a:pt x="11541" y="268"/>
                    </a:cubicBezTo>
                    <a:cubicBezTo>
                      <a:pt x="11543" y="270"/>
                      <a:pt x="11553" y="284"/>
                      <a:pt x="11556" y="287"/>
                    </a:cubicBezTo>
                    <a:cubicBezTo>
                      <a:pt x="11572" y="303"/>
                      <a:pt x="11587" y="320"/>
                      <a:pt x="11603" y="336"/>
                    </a:cubicBezTo>
                    <a:cubicBezTo>
                      <a:pt x="11611" y="344"/>
                      <a:pt x="11621" y="352"/>
                      <a:pt x="11629" y="358"/>
                    </a:cubicBezTo>
                    <a:lnTo>
                      <a:pt x="11644" y="373"/>
                    </a:lnTo>
                    <a:cubicBezTo>
                      <a:pt x="11662" y="385"/>
                      <a:pt x="11678" y="396"/>
                      <a:pt x="11693" y="406"/>
                    </a:cubicBezTo>
                    <a:cubicBezTo>
                      <a:pt x="11780" y="460"/>
                      <a:pt x="11811" y="571"/>
                      <a:pt x="11760" y="659"/>
                    </a:cubicBezTo>
                    <a:cubicBezTo>
                      <a:pt x="11729" y="718"/>
                      <a:pt x="11663" y="751"/>
                      <a:pt x="11598" y="751"/>
                    </a:cubicBezTo>
                    <a:cubicBezTo>
                      <a:pt x="11566" y="751"/>
                      <a:pt x="11534" y="743"/>
                      <a:pt x="11507" y="726"/>
                    </a:cubicBezTo>
                    <a:cubicBezTo>
                      <a:pt x="11290" y="590"/>
                      <a:pt x="11120" y="365"/>
                      <a:pt x="11068" y="110"/>
                    </a:cubicBezTo>
                    <a:cubicBezTo>
                      <a:pt x="11062" y="75"/>
                      <a:pt x="11057" y="39"/>
                      <a:pt x="11054" y="2"/>
                    </a:cubicBezTo>
                    <a:lnTo>
                      <a:pt x="10383" y="2"/>
                    </a:lnTo>
                    <a:cubicBezTo>
                      <a:pt x="10446" y="211"/>
                      <a:pt x="10464" y="431"/>
                      <a:pt x="10433" y="648"/>
                    </a:cubicBezTo>
                    <a:cubicBezTo>
                      <a:pt x="10421" y="736"/>
                      <a:pt x="10328" y="782"/>
                      <a:pt x="10246" y="782"/>
                    </a:cubicBezTo>
                    <a:cubicBezTo>
                      <a:pt x="10232" y="782"/>
                      <a:pt x="10218" y="781"/>
                      <a:pt x="10206" y="778"/>
                    </a:cubicBezTo>
                    <a:cubicBezTo>
                      <a:pt x="10101" y="753"/>
                      <a:pt x="10064" y="648"/>
                      <a:pt x="10075" y="554"/>
                    </a:cubicBezTo>
                    <a:lnTo>
                      <a:pt x="10075" y="554"/>
                    </a:lnTo>
                    <a:cubicBezTo>
                      <a:pt x="10074" y="563"/>
                      <a:pt x="10074" y="567"/>
                      <a:pt x="10074" y="567"/>
                    </a:cubicBezTo>
                    <a:cubicBezTo>
                      <a:pt x="10074" y="567"/>
                      <a:pt x="10076" y="547"/>
                      <a:pt x="10076" y="541"/>
                    </a:cubicBezTo>
                    <a:cubicBezTo>
                      <a:pt x="10076" y="529"/>
                      <a:pt x="10077" y="518"/>
                      <a:pt x="10079" y="507"/>
                    </a:cubicBezTo>
                    <a:cubicBezTo>
                      <a:pt x="10080" y="487"/>
                      <a:pt x="10080" y="465"/>
                      <a:pt x="10080" y="442"/>
                    </a:cubicBezTo>
                    <a:cubicBezTo>
                      <a:pt x="10082" y="395"/>
                      <a:pt x="10079" y="347"/>
                      <a:pt x="10074" y="301"/>
                    </a:cubicBezTo>
                    <a:cubicBezTo>
                      <a:pt x="10074" y="295"/>
                      <a:pt x="10074" y="294"/>
                      <a:pt x="10074" y="292"/>
                    </a:cubicBezTo>
                    <a:cubicBezTo>
                      <a:pt x="10073" y="284"/>
                      <a:pt x="10071" y="276"/>
                      <a:pt x="10069" y="268"/>
                    </a:cubicBezTo>
                    <a:cubicBezTo>
                      <a:pt x="10066" y="246"/>
                      <a:pt x="10061" y="224"/>
                      <a:pt x="10057" y="203"/>
                    </a:cubicBezTo>
                    <a:cubicBezTo>
                      <a:pt x="10047" y="159"/>
                      <a:pt x="10036" y="116"/>
                      <a:pt x="10022" y="75"/>
                    </a:cubicBezTo>
                    <a:cubicBezTo>
                      <a:pt x="10014" y="51"/>
                      <a:pt x="10004" y="28"/>
                      <a:pt x="9995" y="5"/>
                    </a:cubicBezTo>
                    <a:lnTo>
                      <a:pt x="9995" y="4"/>
                    </a:lnTo>
                    <a:lnTo>
                      <a:pt x="6321" y="4"/>
                    </a:lnTo>
                    <a:cubicBezTo>
                      <a:pt x="6321" y="7"/>
                      <a:pt x="6321" y="10"/>
                      <a:pt x="6323" y="13"/>
                    </a:cubicBezTo>
                    <a:cubicBezTo>
                      <a:pt x="6327" y="37"/>
                      <a:pt x="6335" y="62"/>
                      <a:pt x="6343" y="88"/>
                    </a:cubicBezTo>
                    <a:cubicBezTo>
                      <a:pt x="6346" y="99"/>
                      <a:pt x="6350" y="108"/>
                      <a:pt x="6354" y="119"/>
                    </a:cubicBezTo>
                    <a:cubicBezTo>
                      <a:pt x="6354" y="121"/>
                      <a:pt x="6358" y="131"/>
                      <a:pt x="6361" y="137"/>
                    </a:cubicBezTo>
                    <a:cubicBezTo>
                      <a:pt x="6362" y="143"/>
                      <a:pt x="6373" y="162"/>
                      <a:pt x="6372" y="162"/>
                    </a:cubicBezTo>
                    <a:cubicBezTo>
                      <a:pt x="6378" y="172"/>
                      <a:pt x="6383" y="181"/>
                      <a:pt x="6389" y="192"/>
                    </a:cubicBezTo>
                    <a:cubicBezTo>
                      <a:pt x="6400" y="211"/>
                      <a:pt x="6411" y="232"/>
                      <a:pt x="6424" y="251"/>
                    </a:cubicBezTo>
                    <a:cubicBezTo>
                      <a:pt x="6429" y="257"/>
                      <a:pt x="6433" y="263"/>
                      <a:pt x="6438" y="270"/>
                    </a:cubicBezTo>
                    <a:cubicBezTo>
                      <a:pt x="6440" y="271"/>
                      <a:pt x="6451" y="284"/>
                      <a:pt x="6454" y="287"/>
                    </a:cubicBezTo>
                    <a:cubicBezTo>
                      <a:pt x="6468" y="305"/>
                      <a:pt x="6484" y="322"/>
                      <a:pt x="6500" y="338"/>
                    </a:cubicBezTo>
                    <a:cubicBezTo>
                      <a:pt x="6509" y="346"/>
                      <a:pt x="6517" y="354"/>
                      <a:pt x="6525" y="360"/>
                    </a:cubicBezTo>
                    <a:lnTo>
                      <a:pt x="6543" y="374"/>
                    </a:lnTo>
                    <a:cubicBezTo>
                      <a:pt x="6559" y="387"/>
                      <a:pt x="6574" y="398"/>
                      <a:pt x="6592" y="408"/>
                    </a:cubicBezTo>
                    <a:cubicBezTo>
                      <a:pt x="6677" y="461"/>
                      <a:pt x="6707" y="572"/>
                      <a:pt x="6658" y="661"/>
                    </a:cubicBezTo>
                    <a:cubicBezTo>
                      <a:pt x="6627" y="719"/>
                      <a:pt x="6561" y="753"/>
                      <a:pt x="6496" y="753"/>
                    </a:cubicBezTo>
                    <a:cubicBezTo>
                      <a:pt x="6464" y="753"/>
                      <a:pt x="6432" y="745"/>
                      <a:pt x="6405" y="727"/>
                    </a:cubicBezTo>
                    <a:cubicBezTo>
                      <a:pt x="6187" y="591"/>
                      <a:pt x="6017" y="366"/>
                      <a:pt x="5967" y="112"/>
                    </a:cubicBezTo>
                    <a:cubicBezTo>
                      <a:pt x="5959" y="77"/>
                      <a:pt x="5954" y="40"/>
                      <a:pt x="5951" y="4"/>
                    </a:cubicBezTo>
                    <a:lnTo>
                      <a:pt x="5264" y="4"/>
                    </a:lnTo>
                    <a:cubicBezTo>
                      <a:pt x="5308" y="249"/>
                      <a:pt x="5289" y="501"/>
                      <a:pt x="5211" y="738"/>
                    </a:cubicBezTo>
                    <a:cubicBezTo>
                      <a:pt x="5186" y="819"/>
                      <a:pt x="5112" y="873"/>
                      <a:pt x="5031" y="873"/>
                    </a:cubicBezTo>
                    <a:cubicBezTo>
                      <a:pt x="5015" y="873"/>
                      <a:pt x="4999" y="871"/>
                      <a:pt x="4984" y="867"/>
                    </a:cubicBezTo>
                    <a:cubicBezTo>
                      <a:pt x="4890" y="846"/>
                      <a:pt x="4822" y="730"/>
                      <a:pt x="4854" y="640"/>
                    </a:cubicBezTo>
                    <a:cubicBezTo>
                      <a:pt x="4870" y="591"/>
                      <a:pt x="4884" y="542"/>
                      <a:pt x="4895" y="491"/>
                    </a:cubicBezTo>
                    <a:cubicBezTo>
                      <a:pt x="4900" y="469"/>
                      <a:pt x="4904" y="447"/>
                      <a:pt x="4908" y="423"/>
                    </a:cubicBezTo>
                    <a:cubicBezTo>
                      <a:pt x="4908" y="423"/>
                      <a:pt x="4912" y="377"/>
                      <a:pt x="4914" y="371"/>
                    </a:cubicBezTo>
                    <a:cubicBezTo>
                      <a:pt x="4917" y="320"/>
                      <a:pt x="4919" y="270"/>
                      <a:pt x="4917" y="218"/>
                    </a:cubicBezTo>
                    <a:cubicBezTo>
                      <a:pt x="4917" y="192"/>
                      <a:pt x="4914" y="167"/>
                      <a:pt x="4912" y="142"/>
                    </a:cubicBezTo>
                    <a:cubicBezTo>
                      <a:pt x="4911" y="131"/>
                      <a:pt x="4911" y="119"/>
                      <a:pt x="4909" y="108"/>
                    </a:cubicBezTo>
                    <a:cubicBezTo>
                      <a:pt x="4909" y="105"/>
                      <a:pt x="4908" y="102"/>
                      <a:pt x="4908" y="96"/>
                    </a:cubicBezTo>
                    <a:cubicBezTo>
                      <a:pt x="4901" y="62"/>
                      <a:pt x="4893" y="34"/>
                      <a:pt x="4887" y="4"/>
                    </a:cubicBezTo>
                    <a:lnTo>
                      <a:pt x="1250" y="4"/>
                    </a:lnTo>
                    <a:cubicBezTo>
                      <a:pt x="1250" y="7"/>
                      <a:pt x="1250" y="10"/>
                      <a:pt x="1251" y="13"/>
                    </a:cubicBezTo>
                    <a:cubicBezTo>
                      <a:pt x="1256" y="39"/>
                      <a:pt x="1262" y="64"/>
                      <a:pt x="1272" y="88"/>
                    </a:cubicBezTo>
                    <a:cubicBezTo>
                      <a:pt x="1275" y="99"/>
                      <a:pt x="1278" y="110"/>
                      <a:pt x="1281" y="121"/>
                    </a:cubicBezTo>
                    <a:lnTo>
                      <a:pt x="1289" y="138"/>
                    </a:lnTo>
                    <a:cubicBezTo>
                      <a:pt x="1292" y="146"/>
                      <a:pt x="1299" y="162"/>
                      <a:pt x="1300" y="162"/>
                    </a:cubicBezTo>
                    <a:cubicBezTo>
                      <a:pt x="1300" y="162"/>
                      <a:pt x="1300" y="162"/>
                      <a:pt x="1300" y="162"/>
                    </a:cubicBezTo>
                    <a:cubicBezTo>
                      <a:pt x="1307" y="173"/>
                      <a:pt x="1311" y="183"/>
                      <a:pt x="1316" y="192"/>
                    </a:cubicBezTo>
                    <a:cubicBezTo>
                      <a:pt x="1327" y="213"/>
                      <a:pt x="1340" y="232"/>
                      <a:pt x="1352" y="251"/>
                    </a:cubicBezTo>
                    <a:cubicBezTo>
                      <a:pt x="1357" y="257"/>
                      <a:pt x="1362" y="263"/>
                      <a:pt x="1367" y="271"/>
                    </a:cubicBezTo>
                    <a:cubicBezTo>
                      <a:pt x="1368" y="273"/>
                      <a:pt x="1379" y="286"/>
                      <a:pt x="1381" y="289"/>
                    </a:cubicBezTo>
                    <a:cubicBezTo>
                      <a:pt x="1397" y="306"/>
                      <a:pt x="1413" y="322"/>
                      <a:pt x="1428" y="338"/>
                    </a:cubicBezTo>
                    <a:cubicBezTo>
                      <a:pt x="1436" y="346"/>
                      <a:pt x="1446" y="354"/>
                      <a:pt x="1454" y="362"/>
                    </a:cubicBezTo>
                    <a:cubicBezTo>
                      <a:pt x="1457" y="363"/>
                      <a:pt x="1466" y="371"/>
                      <a:pt x="1471" y="376"/>
                    </a:cubicBezTo>
                    <a:cubicBezTo>
                      <a:pt x="1487" y="387"/>
                      <a:pt x="1503" y="398"/>
                      <a:pt x="1520" y="409"/>
                    </a:cubicBezTo>
                    <a:cubicBezTo>
                      <a:pt x="1606" y="461"/>
                      <a:pt x="1636" y="574"/>
                      <a:pt x="1587" y="662"/>
                    </a:cubicBezTo>
                    <a:cubicBezTo>
                      <a:pt x="1556" y="720"/>
                      <a:pt x="1489" y="754"/>
                      <a:pt x="1423" y="754"/>
                    </a:cubicBezTo>
                    <a:cubicBezTo>
                      <a:pt x="1392" y="754"/>
                      <a:pt x="1360" y="746"/>
                      <a:pt x="1333" y="729"/>
                    </a:cubicBezTo>
                    <a:cubicBezTo>
                      <a:pt x="1115" y="591"/>
                      <a:pt x="946" y="368"/>
                      <a:pt x="895" y="113"/>
                    </a:cubicBezTo>
                    <a:cubicBezTo>
                      <a:pt x="887" y="77"/>
                      <a:pt x="882" y="40"/>
                      <a:pt x="879" y="5"/>
                    </a:cubicBezTo>
                    <a:lnTo>
                      <a:pt x="7" y="5"/>
                    </a:lnTo>
                    <a:cubicBezTo>
                      <a:pt x="244" y="203"/>
                      <a:pt x="327" y="518"/>
                      <a:pt x="32" y="868"/>
                    </a:cubicBezTo>
                    <a:cubicBezTo>
                      <a:pt x="85" y="919"/>
                      <a:pt x="129" y="976"/>
                      <a:pt x="164" y="1039"/>
                    </a:cubicBezTo>
                    <a:cubicBezTo>
                      <a:pt x="240" y="992"/>
                      <a:pt x="322" y="952"/>
                      <a:pt x="409" y="925"/>
                    </a:cubicBezTo>
                    <a:cubicBezTo>
                      <a:pt x="495" y="898"/>
                      <a:pt x="581" y="886"/>
                      <a:pt x="666" y="886"/>
                    </a:cubicBezTo>
                    <a:cubicBezTo>
                      <a:pt x="982" y="886"/>
                      <a:pt x="1280" y="1054"/>
                      <a:pt x="1522" y="1259"/>
                    </a:cubicBezTo>
                    <a:cubicBezTo>
                      <a:pt x="1599" y="1324"/>
                      <a:pt x="1588" y="1455"/>
                      <a:pt x="1522" y="1522"/>
                    </a:cubicBezTo>
                    <a:cubicBezTo>
                      <a:pt x="1486" y="1558"/>
                      <a:pt x="1442" y="1574"/>
                      <a:pt x="1397" y="1574"/>
                    </a:cubicBezTo>
                    <a:cubicBezTo>
                      <a:pt x="1349" y="1574"/>
                      <a:pt x="1300" y="1555"/>
                      <a:pt x="1261" y="1522"/>
                    </a:cubicBezTo>
                    <a:cubicBezTo>
                      <a:pt x="1095" y="1380"/>
                      <a:pt x="887" y="1258"/>
                      <a:pt x="670" y="1258"/>
                    </a:cubicBezTo>
                    <a:cubicBezTo>
                      <a:pt x="608" y="1258"/>
                      <a:pt x="545" y="1268"/>
                      <a:pt x="482" y="1291"/>
                    </a:cubicBezTo>
                    <a:cubicBezTo>
                      <a:pt x="381" y="1329"/>
                      <a:pt x="287" y="1389"/>
                      <a:pt x="213" y="1468"/>
                    </a:cubicBezTo>
                    <a:cubicBezTo>
                      <a:pt x="195" y="1538"/>
                      <a:pt x="175" y="1606"/>
                      <a:pt x="164" y="1677"/>
                    </a:cubicBezTo>
                    <a:cubicBezTo>
                      <a:pt x="115" y="1971"/>
                      <a:pt x="232" y="2266"/>
                      <a:pt x="278" y="2560"/>
                    </a:cubicBezTo>
                    <a:cubicBezTo>
                      <a:pt x="325" y="2855"/>
                      <a:pt x="260" y="3227"/>
                      <a:pt x="1" y="3330"/>
                    </a:cubicBezTo>
                    <a:cubicBezTo>
                      <a:pt x="29" y="3485"/>
                      <a:pt x="145" y="3603"/>
                      <a:pt x="232" y="3732"/>
                    </a:cubicBezTo>
                    <a:cubicBezTo>
                      <a:pt x="244" y="3660"/>
                      <a:pt x="268" y="3591"/>
                      <a:pt x="300" y="3524"/>
                    </a:cubicBezTo>
                    <a:cubicBezTo>
                      <a:pt x="475" y="3155"/>
                      <a:pt x="880" y="2995"/>
                      <a:pt x="1270" y="2995"/>
                    </a:cubicBezTo>
                    <a:cubicBezTo>
                      <a:pt x="1313" y="2995"/>
                      <a:pt x="1355" y="2997"/>
                      <a:pt x="1397" y="3000"/>
                    </a:cubicBezTo>
                    <a:cubicBezTo>
                      <a:pt x="1626" y="3020"/>
                      <a:pt x="1634" y="3372"/>
                      <a:pt x="1417" y="3372"/>
                    </a:cubicBezTo>
                    <a:cubicBezTo>
                      <a:pt x="1410" y="3372"/>
                      <a:pt x="1404" y="3371"/>
                      <a:pt x="1397" y="3371"/>
                    </a:cubicBezTo>
                    <a:cubicBezTo>
                      <a:pt x="1370" y="3368"/>
                      <a:pt x="1342" y="3367"/>
                      <a:pt x="1313" y="3367"/>
                    </a:cubicBezTo>
                    <a:cubicBezTo>
                      <a:pt x="968" y="3367"/>
                      <a:pt x="482" y="3543"/>
                      <a:pt x="594" y="3972"/>
                    </a:cubicBezTo>
                    <a:cubicBezTo>
                      <a:pt x="694" y="4352"/>
                      <a:pt x="1288" y="4407"/>
                      <a:pt x="1569" y="4593"/>
                    </a:cubicBezTo>
                    <a:cubicBezTo>
                      <a:pt x="1906" y="4811"/>
                      <a:pt x="2104" y="5208"/>
                      <a:pt x="2060" y="5609"/>
                    </a:cubicBezTo>
                    <a:cubicBezTo>
                      <a:pt x="2036" y="5824"/>
                      <a:pt x="1949" y="6013"/>
                      <a:pt x="1835" y="6187"/>
                    </a:cubicBezTo>
                    <a:lnTo>
                      <a:pt x="5265" y="6187"/>
                    </a:lnTo>
                    <a:cubicBezTo>
                      <a:pt x="5276" y="6036"/>
                      <a:pt x="5308" y="5889"/>
                      <a:pt x="5362" y="5748"/>
                    </a:cubicBezTo>
                    <a:cubicBezTo>
                      <a:pt x="5465" y="5485"/>
                      <a:pt x="5645" y="5242"/>
                      <a:pt x="5911" y="5128"/>
                    </a:cubicBezTo>
                    <a:cubicBezTo>
                      <a:pt x="5943" y="5114"/>
                      <a:pt x="5977" y="5106"/>
                      <a:pt x="6010" y="5106"/>
                    </a:cubicBezTo>
                    <a:cubicBezTo>
                      <a:pt x="6071" y="5106"/>
                      <a:pt x="6128" y="5132"/>
                      <a:pt x="6164" y="5194"/>
                    </a:cubicBezTo>
                    <a:cubicBezTo>
                      <a:pt x="6210" y="5273"/>
                      <a:pt x="6190" y="5409"/>
                      <a:pt x="6098" y="5447"/>
                    </a:cubicBezTo>
                    <a:cubicBezTo>
                      <a:pt x="5902" y="5531"/>
                      <a:pt x="5770" y="5696"/>
                      <a:pt x="5704" y="5886"/>
                    </a:cubicBezTo>
                    <a:cubicBezTo>
                      <a:pt x="5671" y="5982"/>
                      <a:pt x="5648" y="6084"/>
                      <a:pt x="5637" y="6187"/>
                    </a:cubicBezTo>
                    <a:lnTo>
                      <a:pt x="6445" y="6187"/>
                    </a:lnTo>
                    <a:cubicBezTo>
                      <a:pt x="6669" y="5921"/>
                      <a:pt x="6856" y="5606"/>
                      <a:pt x="6723" y="5251"/>
                    </a:cubicBezTo>
                    <a:cubicBezTo>
                      <a:pt x="6555" y="4805"/>
                      <a:pt x="6046" y="4783"/>
                      <a:pt x="5693" y="4553"/>
                    </a:cubicBezTo>
                    <a:cubicBezTo>
                      <a:pt x="5337" y="4320"/>
                      <a:pt x="5183" y="3922"/>
                      <a:pt x="5371" y="3524"/>
                    </a:cubicBezTo>
                    <a:cubicBezTo>
                      <a:pt x="5546" y="3154"/>
                      <a:pt x="5949" y="2994"/>
                      <a:pt x="6337" y="2994"/>
                    </a:cubicBezTo>
                    <a:cubicBezTo>
                      <a:pt x="6381" y="2994"/>
                      <a:pt x="6425" y="2996"/>
                      <a:pt x="6468" y="3000"/>
                    </a:cubicBezTo>
                    <a:cubicBezTo>
                      <a:pt x="6698" y="3020"/>
                      <a:pt x="6705" y="3372"/>
                      <a:pt x="6487" y="3372"/>
                    </a:cubicBezTo>
                    <a:cubicBezTo>
                      <a:pt x="6481" y="3372"/>
                      <a:pt x="6475" y="3371"/>
                      <a:pt x="6468" y="3371"/>
                    </a:cubicBezTo>
                    <a:cubicBezTo>
                      <a:pt x="6442" y="3368"/>
                      <a:pt x="6414" y="3367"/>
                      <a:pt x="6385" y="3367"/>
                    </a:cubicBezTo>
                    <a:cubicBezTo>
                      <a:pt x="6040" y="3367"/>
                      <a:pt x="5554" y="3543"/>
                      <a:pt x="5667" y="3972"/>
                    </a:cubicBezTo>
                    <a:cubicBezTo>
                      <a:pt x="5766" y="4352"/>
                      <a:pt x="6359" y="4407"/>
                      <a:pt x="6641" y="4591"/>
                    </a:cubicBezTo>
                    <a:cubicBezTo>
                      <a:pt x="6978" y="4810"/>
                      <a:pt x="7176" y="5207"/>
                      <a:pt x="7132" y="5609"/>
                    </a:cubicBezTo>
                    <a:cubicBezTo>
                      <a:pt x="7108" y="5823"/>
                      <a:pt x="7021" y="6013"/>
                      <a:pt x="6907" y="6187"/>
                    </a:cubicBezTo>
                    <a:lnTo>
                      <a:pt x="10445" y="6187"/>
                    </a:lnTo>
                    <a:cubicBezTo>
                      <a:pt x="10454" y="6131"/>
                      <a:pt x="10464" y="6076"/>
                      <a:pt x="10476" y="6020"/>
                    </a:cubicBezTo>
                    <a:cubicBezTo>
                      <a:pt x="10541" y="5751"/>
                      <a:pt x="10655" y="5498"/>
                      <a:pt x="10813" y="5270"/>
                    </a:cubicBezTo>
                    <a:cubicBezTo>
                      <a:pt x="10852" y="5214"/>
                      <a:pt x="10913" y="5179"/>
                      <a:pt x="10977" y="5179"/>
                    </a:cubicBezTo>
                    <a:cubicBezTo>
                      <a:pt x="11007" y="5179"/>
                      <a:pt x="11037" y="5186"/>
                      <a:pt x="11067" y="5204"/>
                    </a:cubicBezTo>
                    <a:cubicBezTo>
                      <a:pt x="11147" y="5251"/>
                      <a:pt x="11190" y="5376"/>
                      <a:pt x="11133" y="5457"/>
                    </a:cubicBezTo>
                    <a:cubicBezTo>
                      <a:pt x="11000" y="5644"/>
                      <a:pt x="10904" y="5853"/>
                      <a:pt x="10845" y="6073"/>
                    </a:cubicBezTo>
                    <a:cubicBezTo>
                      <a:pt x="10834" y="6111"/>
                      <a:pt x="10828" y="6149"/>
                      <a:pt x="10820" y="6187"/>
                    </a:cubicBezTo>
                    <a:lnTo>
                      <a:pt x="11546" y="6187"/>
                    </a:lnTo>
                    <a:cubicBezTo>
                      <a:pt x="11771" y="5919"/>
                      <a:pt x="11958" y="5606"/>
                      <a:pt x="11825" y="5251"/>
                    </a:cubicBezTo>
                    <a:cubicBezTo>
                      <a:pt x="11657" y="4805"/>
                      <a:pt x="11147" y="4781"/>
                      <a:pt x="10794" y="4552"/>
                    </a:cubicBezTo>
                    <a:cubicBezTo>
                      <a:pt x="10438" y="4320"/>
                      <a:pt x="10285" y="3920"/>
                      <a:pt x="10473" y="3523"/>
                    </a:cubicBezTo>
                    <a:cubicBezTo>
                      <a:pt x="10650" y="3153"/>
                      <a:pt x="11054" y="2993"/>
                      <a:pt x="11443" y="2993"/>
                    </a:cubicBezTo>
                    <a:cubicBezTo>
                      <a:pt x="11486" y="2993"/>
                      <a:pt x="11528" y="2995"/>
                      <a:pt x="11570" y="2999"/>
                    </a:cubicBezTo>
                    <a:cubicBezTo>
                      <a:pt x="11799" y="3020"/>
                      <a:pt x="11807" y="3370"/>
                      <a:pt x="11590" y="3370"/>
                    </a:cubicBezTo>
                    <a:cubicBezTo>
                      <a:pt x="11584" y="3370"/>
                      <a:pt x="11577" y="3370"/>
                      <a:pt x="11570" y="3369"/>
                    </a:cubicBezTo>
                    <a:cubicBezTo>
                      <a:pt x="11544" y="3367"/>
                      <a:pt x="11517" y="3366"/>
                      <a:pt x="11489" y="3366"/>
                    </a:cubicBezTo>
                    <a:cubicBezTo>
                      <a:pt x="11145" y="3366"/>
                      <a:pt x="10655" y="3540"/>
                      <a:pt x="10769" y="3972"/>
                    </a:cubicBezTo>
                    <a:cubicBezTo>
                      <a:pt x="10867" y="4351"/>
                      <a:pt x="11461" y="4407"/>
                      <a:pt x="11743" y="4591"/>
                    </a:cubicBezTo>
                    <a:cubicBezTo>
                      <a:pt x="12080" y="4810"/>
                      <a:pt x="12278" y="5207"/>
                      <a:pt x="12233" y="5609"/>
                    </a:cubicBezTo>
                    <a:cubicBezTo>
                      <a:pt x="12209" y="5823"/>
                      <a:pt x="12124" y="6013"/>
                      <a:pt x="12008" y="6187"/>
                    </a:cubicBezTo>
                    <a:lnTo>
                      <a:pt x="15439" y="6187"/>
                    </a:lnTo>
                    <a:cubicBezTo>
                      <a:pt x="15450" y="6036"/>
                      <a:pt x="15483" y="5887"/>
                      <a:pt x="15535" y="5747"/>
                    </a:cubicBezTo>
                    <a:cubicBezTo>
                      <a:pt x="15638" y="5484"/>
                      <a:pt x="15818" y="5240"/>
                      <a:pt x="16084" y="5128"/>
                    </a:cubicBezTo>
                    <a:cubicBezTo>
                      <a:pt x="16117" y="5114"/>
                      <a:pt x="16151" y="5106"/>
                      <a:pt x="16185" y="5106"/>
                    </a:cubicBezTo>
                    <a:cubicBezTo>
                      <a:pt x="16245" y="5106"/>
                      <a:pt x="16302" y="5132"/>
                      <a:pt x="16338" y="5194"/>
                    </a:cubicBezTo>
                    <a:cubicBezTo>
                      <a:pt x="16384" y="5273"/>
                      <a:pt x="16363" y="5408"/>
                      <a:pt x="16271" y="5447"/>
                    </a:cubicBezTo>
                    <a:cubicBezTo>
                      <a:pt x="16076" y="5530"/>
                      <a:pt x="15945" y="5694"/>
                      <a:pt x="15877" y="5884"/>
                    </a:cubicBezTo>
                    <a:cubicBezTo>
                      <a:pt x="15844" y="5982"/>
                      <a:pt x="15822" y="6084"/>
                      <a:pt x="15811" y="6187"/>
                    </a:cubicBezTo>
                    <a:lnTo>
                      <a:pt x="16618" y="6187"/>
                    </a:lnTo>
                    <a:cubicBezTo>
                      <a:pt x="16843" y="5919"/>
                      <a:pt x="17029" y="5604"/>
                      <a:pt x="16896" y="5250"/>
                    </a:cubicBezTo>
                    <a:cubicBezTo>
                      <a:pt x="16730" y="4803"/>
                      <a:pt x="16219" y="4781"/>
                      <a:pt x="15866" y="4552"/>
                    </a:cubicBezTo>
                    <a:cubicBezTo>
                      <a:pt x="15510" y="4319"/>
                      <a:pt x="15356" y="3920"/>
                      <a:pt x="15545" y="3523"/>
                    </a:cubicBezTo>
                    <a:cubicBezTo>
                      <a:pt x="15721" y="3153"/>
                      <a:pt x="16122" y="2993"/>
                      <a:pt x="16512" y="2993"/>
                    </a:cubicBezTo>
                    <a:cubicBezTo>
                      <a:pt x="16556" y="2993"/>
                      <a:pt x="16600" y="2995"/>
                      <a:pt x="16643" y="2999"/>
                    </a:cubicBezTo>
                    <a:cubicBezTo>
                      <a:pt x="16873" y="3019"/>
                      <a:pt x="16880" y="3370"/>
                      <a:pt x="16662" y="3370"/>
                    </a:cubicBezTo>
                    <a:cubicBezTo>
                      <a:pt x="16656" y="3370"/>
                      <a:pt x="16650" y="3370"/>
                      <a:pt x="16643" y="3369"/>
                    </a:cubicBezTo>
                    <a:cubicBezTo>
                      <a:pt x="16616" y="3367"/>
                      <a:pt x="16588" y="3365"/>
                      <a:pt x="16559" y="3365"/>
                    </a:cubicBezTo>
                    <a:cubicBezTo>
                      <a:pt x="16213" y="3365"/>
                      <a:pt x="15728" y="3541"/>
                      <a:pt x="15841" y="3971"/>
                    </a:cubicBezTo>
                    <a:cubicBezTo>
                      <a:pt x="15939" y="4351"/>
                      <a:pt x="16532" y="4406"/>
                      <a:pt x="16816" y="4590"/>
                    </a:cubicBezTo>
                    <a:cubicBezTo>
                      <a:pt x="17151" y="4810"/>
                      <a:pt x="17349" y="5205"/>
                      <a:pt x="17305" y="5607"/>
                    </a:cubicBezTo>
                    <a:cubicBezTo>
                      <a:pt x="17281" y="5821"/>
                      <a:pt x="17196" y="6011"/>
                      <a:pt x="17080" y="6185"/>
                    </a:cubicBezTo>
                    <a:lnTo>
                      <a:pt x="20420" y="6185"/>
                    </a:lnTo>
                    <a:cubicBezTo>
                      <a:pt x="20442" y="6133"/>
                      <a:pt x="20466" y="6081"/>
                      <a:pt x="20488" y="6030"/>
                    </a:cubicBezTo>
                    <a:cubicBezTo>
                      <a:pt x="20550" y="5889"/>
                      <a:pt x="20630" y="5758"/>
                      <a:pt x="20725" y="5639"/>
                    </a:cubicBezTo>
                    <a:cubicBezTo>
                      <a:pt x="20770" y="5580"/>
                      <a:pt x="20819" y="5525"/>
                      <a:pt x="20871" y="5474"/>
                    </a:cubicBezTo>
                    <a:cubicBezTo>
                      <a:pt x="20888" y="5457"/>
                      <a:pt x="20907" y="5441"/>
                      <a:pt x="20926" y="5425"/>
                    </a:cubicBezTo>
                    <a:cubicBezTo>
                      <a:pt x="20925" y="5379"/>
                      <a:pt x="20944" y="5335"/>
                      <a:pt x="20979" y="5303"/>
                    </a:cubicBezTo>
                    <a:cubicBezTo>
                      <a:pt x="21025" y="5267"/>
                      <a:pt x="21071" y="5243"/>
                      <a:pt x="21126" y="5243"/>
                    </a:cubicBezTo>
                    <a:cubicBezTo>
                      <a:pt x="21140" y="5243"/>
                      <a:pt x="21155" y="5244"/>
                      <a:pt x="21170" y="5248"/>
                    </a:cubicBezTo>
                    <a:cubicBezTo>
                      <a:pt x="21226" y="5261"/>
                      <a:pt x="21275" y="5295"/>
                      <a:pt x="21306" y="5345"/>
                    </a:cubicBezTo>
                    <a:cubicBezTo>
                      <a:pt x="21368" y="5449"/>
                      <a:pt x="21325" y="5568"/>
                      <a:pt x="21238" y="5642"/>
                    </a:cubicBezTo>
                    <a:cubicBezTo>
                      <a:pt x="21118" y="5742"/>
                      <a:pt x="21012" y="5859"/>
                      <a:pt x="20928" y="5990"/>
                    </a:cubicBezTo>
                    <a:cubicBezTo>
                      <a:pt x="20888" y="6054"/>
                      <a:pt x="20854" y="6119"/>
                      <a:pt x="20824" y="6187"/>
                    </a:cubicBezTo>
                    <a:lnTo>
                      <a:pt x="21721" y="6187"/>
                    </a:lnTo>
                    <a:cubicBezTo>
                      <a:pt x="21944" y="5919"/>
                      <a:pt x="22133" y="5604"/>
                      <a:pt x="22000" y="5250"/>
                    </a:cubicBezTo>
                    <a:cubicBezTo>
                      <a:pt x="21832" y="4803"/>
                      <a:pt x="21322" y="4781"/>
                      <a:pt x="20969" y="4552"/>
                    </a:cubicBezTo>
                    <a:cubicBezTo>
                      <a:pt x="20613" y="4319"/>
                      <a:pt x="20459" y="3920"/>
                      <a:pt x="20648" y="3523"/>
                    </a:cubicBezTo>
                    <a:cubicBezTo>
                      <a:pt x="20823" y="3153"/>
                      <a:pt x="21225" y="2993"/>
                      <a:pt x="21614" y="2993"/>
                    </a:cubicBezTo>
                    <a:cubicBezTo>
                      <a:pt x="21658" y="2993"/>
                      <a:pt x="21702" y="2995"/>
                      <a:pt x="21745" y="2999"/>
                    </a:cubicBezTo>
                    <a:cubicBezTo>
                      <a:pt x="21974" y="3019"/>
                      <a:pt x="21982" y="3370"/>
                      <a:pt x="21764" y="3370"/>
                    </a:cubicBezTo>
                    <a:cubicBezTo>
                      <a:pt x="21757" y="3370"/>
                      <a:pt x="21751" y="3370"/>
                      <a:pt x="21745" y="3369"/>
                    </a:cubicBezTo>
                    <a:cubicBezTo>
                      <a:pt x="21718" y="3367"/>
                      <a:pt x="21690" y="3365"/>
                      <a:pt x="21661" y="3365"/>
                    </a:cubicBezTo>
                    <a:cubicBezTo>
                      <a:pt x="21316" y="3365"/>
                      <a:pt x="20830" y="3541"/>
                      <a:pt x="20942" y="3971"/>
                    </a:cubicBezTo>
                    <a:cubicBezTo>
                      <a:pt x="21042" y="4351"/>
                      <a:pt x="21636" y="4406"/>
                      <a:pt x="21917" y="4590"/>
                    </a:cubicBezTo>
                    <a:cubicBezTo>
                      <a:pt x="22254" y="4810"/>
                      <a:pt x="22452" y="5205"/>
                      <a:pt x="22408" y="5607"/>
                    </a:cubicBezTo>
                    <a:cubicBezTo>
                      <a:pt x="22384" y="5821"/>
                      <a:pt x="22297" y="6011"/>
                      <a:pt x="22183" y="6185"/>
                    </a:cubicBezTo>
                    <a:lnTo>
                      <a:pt x="25775" y="6185"/>
                    </a:lnTo>
                    <a:lnTo>
                      <a:pt x="25775" y="6183"/>
                    </a:lnTo>
                    <a:cubicBezTo>
                      <a:pt x="25659" y="5975"/>
                      <a:pt x="25550" y="5756"/>
                      <a:pt x="25368" y="5620"/>
                    </a:cubicBezTo>
                    <a:cubicBezTo>
                      <a:pt x="25309" y="5576"/>
                      <a:pt x="25241" y="5535"/>
                      <a:pt x="25203" y="5474"/>
                    </a:cubicBezTo>
                    <a:cubicBezTo>
                      <a:pt x="25146" y="5550"/>
                      <a:pt x="25080" y="5620"/>
                      <a:pt x="25007" y="5682"/>
                    </a:cubicBezTo>
                    <a:cubicBezTo>
                      <a:pt x="24967" y="5715"/>
                      <a:pt x="24918" y="5734"/>
                      <a:pt x="24869" y="5734"/>
                    </a:cubicBezTo>
                    <a:cubicBezTo>
                      <a:pt x="24825" y="5734"/>
                      <a:pt x="24781" y="5718"/>
                      <a:pt x="24744" y="5682"/>
                    </a:cubicBezTo>
                    <a:cubicBezTo>
                      <a:pt x="24679" y="5615"/>
                      <a:pt x="24668" y="5484"/>
                      <a:pt x="24744" y="5419"/>
                    </a:cubicBezTo>
                    <a:cubicBezTo>
                      <a:pt x="24963" y="5242"/>
                      <a:pt x="25105" y="4963"/>
                      <a:pt x="25066" y="4689"/>
                    </a:cubicBezTo>
                    <a:cubicBezTo>
                      <a:pt x="25031" y="4445"/>
                      <a:pt x="24850" y="4221"/>
                      <a:pt x="24613" y="4151"/>
                    </a:cubicBezTo>
                    <a:cubicBezTo>
                      <a:pt x="24403" y="4090"/>
                      <a:pt x="24467" y="3787"/>
                      <a:pt x="24656" y="3787"/>
                    </a:cubicBezTo>
                    <a:cubicBezTo>
                      <a:pt x="24673" y="3787"/>
                      <a:pt x="24692" y="3789"/>
                      <a:pt x="24711" y="3795"/>
                    </a:cubicBezTo>
                    <a:cubicBezTo>
                      <a:pt x="25083" y="3909"/>
                      <a:pt x="25360" y="4222"/>
                      <a:pt x="25425" y="4605"/>
                    </a:cubicBezTo>
                    <a:cubicBezTo>
                      <a:pt x="25449" y="4753"/>
                      <a:pt x="25442" y="4905"/>
                      <a:pt x="25406" y="5050"/>
                    </a:cubicBezTo>
                    <a:cubicBezTo>
                      <a:pt x="25442" y="5018"/>
                      <a:pt x="25479" y="4987"/>
                      <a:pt x="25512" y="4954"/>
                    </a:cubicBezTo>
                    <a:cubicBezTo>
                      <a:pt x="25604" y="4862"/>
                      <a:pt x="25681" y="4730"/>
                      <a:pt x="25658" y="4597"/>
                    </a:cubicBezTo>
                    <a:cubicBezTo>
                      <a:pt x="25648" y="4548"/>
                      <a:pt x="25626" y="4504"/>
                      <a:pt x="25615" y="4457"/>
                    </a:cubicBezTo>
                    <a:cubicBezTo>
                      <a:pt x="25571" y="4278"/>
                      <a:pt x="25664" y="4067"/>
                      <a:pt x="25572" y="3914"/>
                    </a:cubicBezTo>
                    <a:cubicBezTo>
                      <a:pt x="25528" y="3838"/>
                      <a:pt x="25447" y="3790"/>
                      <a:pt x="25414" y="3708"/>
                    </a:cubicBezTo>
                    <a:cubicBezTo>
                      <a:pt x="25365" y="3581"/>
                      <a:pt x="25452" y="3444"/>
                      <a:pt x="25531" y="3337"/>
                    </a:cubicBezTo>
                    <a:cubicBezTo>
                      <a:pt x="25612" y="3231"/>
                      <a:pt x="25693" y="3089"/>
                      <a:pt x="25637" y="2967"/>
                    </a:cubicBezTo>
                    <a:cubicBezTo>
                      <a:pt x="25621" y="2935"/>
                      <a:pt x="25598" y="2909"/>
                      <a:pt x="25588" y="2872"/>
                    </a:cubicBezTo>
                    <a:cubicBezTo>
                      <a:pt x="25586" y="2861"/>
                      <a:pt x="25585" y="2850"/>
                      <a:pt x="25585" y="2839"/>
                    </a:cubicBezTo>
                    <a:cubicBezTo>
                      <a:pt x="25580" y="2839"/>
                      <a:pt x="25577" y="2840"/>
                      <a:pt x="25572" y="2840"/>
                    </a:cubicBezTo>
                    <a:cubicBezTo>
                      <a:pt x="25336" y="2840"/>
                      <a:pt x="25335" y="2480"/>
                      <a:pt x="25563" y="2470"/>
                    </a:cubicBezTo>
                    <a:cubicBezTo>
                      <a:pt x="25537" y="2437"/>
                      <a:pt x="25501" y="2411"/>
                      <a:pt x="25461" y="2399"/>
                    </a:cubicBezTo>
                    <a:cubicBezTo>
                      <a:pt x="25653" y="2166"/>
                      <a:pt x="25699" y="1808"/>
                      <a:pt x="25582" y="1523"/>
                    </a:cubicBezTo>
                    <a:lnTo>
                      <a:pt x="25582" y="1523"/>
                    </a:lnTo>
                    <a:cubicBezTo>
                      <a:pt x="25482" y="1642"/>
                      <a:pt x="25404" y="1785"/>
                      <a:pt x="25343" y="1921"/>
                    </a:cubicBezTo>
                    <a:cubicBezTo>
                      <a:pt x="25317" y="1979"/>
                      <a:pt x="25251" y="2008"/>
                      <a:pt x="25185" y="2008"/>
                    </a:cubicBezTo>
                    <a:cubicBezTo>
                      <a:pt x="25151" y="2008"/>
                      <a:pt x="25117" y="2000"/>
                      <a:pt x="25089" y="1984"/>
                    </a:cubicBezTo>
                    <a:cubicBezTo>
                      <a:pt x="24998" y="1930"/>
                      <a:pt x="24983" y="1823"/>
                      <a:pt x="25025" y="1731"/>
                    </a:cubicBezTo>
                    <a:cubicBezTo>
                      <a:pt x="25126" y="1504"/>
                      <a:pt x="25267" y="1288"/>
                      <a:pt x="25455" y="1129"/>
                    </a:cubicBezTo>
                    <a:cubicBezTo>
                      <a:pt x="25457" y="1121"/>
                      <a:pt x="25458" y="1115"/>
                      <a:pt x="25460" y="1109"/>
                    </a:cubicBezTo>
                    <a:cubicBezTo>
                      <a:pt x="25490" y="1025"/>
                      <a:pt x="25575" y="979"/>
                      <a:pt x="25626" y="906"/>
                    </a:cubicBezTo>
                    <a:cubicBezTo>
                      <a:pt x="25716" y="780"/>
                      <a:pt x="25689" y="599"/>
                      <a:pt x="25670" y="438"/>
                    </a:cubicBezTo>
                    <a:cubicBezTo>
                      <a:pt x="25651" y="282"/>
                      <a:pt x="25659" y="96"/>
                      <a:pt x="25775" y="7"/>
                    </a:cubicBezTo>
                    <a:lnTo>
                      <a:pt x="25775" y="1"/>
                    </a:lnTo>
                    <a:lnTo>
                      <a:pt x="25613" y="1"/>
                    </a:lnTo>
                    <a:cubicBezTo>
                      <a:pt x="25656" y="246"/>
                      <a:pt x="25637" y="498"/>
                      <a:pt x="25560" y="734"/>
                    </a:cubicBezTo>
                    <a:cubicBezTo>
                      <a:pt x="25534" y="816"/>
                      <a:pt x="25460" y="869"/>
                      <a:pt x="25379" y="869"/>
                    </a:cubicBezTo>
                    <a:cubicBezTo>
                      <a:pt x="25363" y="869"/>
                      <a:pt x="25347" y="867"/>
                      <a:pt x="25332" y="863"/>
                    </a:cubicBezTo>
                    <a:cubicBezTo>
                      <a:pt x="25238" y="843"/>
                      <a:pt x="25170" y="727"/>
                      <a:pt x="25202" y="635"/>
                    </a:cubicBezTo>
                    <a:cubicBezTo>
                      <a:pt x="25219" y="588"/>
                      <a:pt x="25232" y="539"/>
                      <a:pt x="25243" y="488"/>
                    </a:cubicBezTo>
                    <a:cubicBezTo>
                      <a:pt x="25248" y="466"/>
                      <a:pt x="25252" y="442"/>
                      <a:pt x="25256" y="420"/>
                    </a:cubicBezTo>
                    <a:cubicBezTo>
                      <a:pt x="25256" y="420"/>
                      <a:pt x="25262" y="373"/>
                      <a:pt x="25262" y="368"/>
                    </a:cubicBezTo>
                    <a:cubicBezTo>
                      <a:pt x="25267" y="316"/>
                      <a:pt x="25267" y="265"/>
                      <a:pt x="25265" y="214"/>
                    </a:cubicBezTo>
                    <a:cubicBezTo>
                      <a:pt x="25265" y="189"/>
                      <a:pt x="25264" y="164"/>
                      <a:pt x="25260" y="138"/>
                    </a:cubicBezTo>
                    <a:cubicBezTo>
                      <a:pt x="25260" y="127"/>
                      <a:pt x="25259" y="116"/>
                      <a:pt x="25257" y="105"/>
                    </a:cubicBezTo>
                    <a:cubicBezTo>
                      <a:pt x="25257" y="102"/>
                      <a:pt x="25256" y="97"/>
                      <a:pt x="25256" y="93"/>
                    </a:cubicBezTo>
                    <a:cubicBezTo>
                      <a:pt x="25249" y="59"/>
                      <a:pt x="25241" y="31"/>
                      <a:pt x="25235" y="1"/>
                    </a:cubicBezTo>
                    <a:lnTo>
                      <a:pt x="21599" y="1"/>
                    </a:lnTo>
                    <a:cubicBezTo>
                      <a:pt x="21599" y="4"/>
                      <a:pt x="21601" y="7"/>
                      <a:pt x="21601" y="10"/>
                    </a:cubicBezTo>
                    <a:cubicBezTo>
                      <a:pt x="21606" y="36"/>
                      <a:pt x="21612" y="59"/>
                      <a:pt x="21621" y="85"/>
                    </a:cubicBezTo>
                    <a:cubicBezTo>
                      <a:pt x="21625" y="96"/>
                      <a:pt x="21628" y="107"/>
                      <a:pt x="21632" y="116"/>
                    </a:cubicBezTo>
                    <a:cubicBezTo>
                      <a:pt x="21632" y="118"/>
                      <a:pt x="21636" y="129"/>
                      <a:pt x="21639" y="134"/>
                    </a:cubicBezTo>
                    <a:cubicBezTo>
                      <a:pt x="21640" y="140"/>
                      <a:pt x="21651" y="159"/>
                      <a:pt x="21650" y="159"/>
                    </a:cubicBezTo>
                    <a:cubicBezTo>
                      <a:pt x="21656" y="169"/>
                      <a:pt x="21661" y="178"/>
                      <a:pt x="21667" y="189"/>
                    </a:cubicBezTo>
                    <a:cubicBezTo>
                      <a:pt x="21678" y="208"/>
                      <a:pt x="21689" y="229"/>
                      <a:pt x="21702" y="248"/>
                    </a:cubicBezTo>
                    <a:cubicBezTo>
                      <a:pt x="21707" y="254"/>
                      <a:pt x="21712" y="260"/>
                      <a:pt x="21716" y="267"/>
                    </a:cubicBezTo>
                    <a:cubicBezTo>
                      <a:pt x="21718" y="268"/>
                      <a:pt x="21729" y="282"/>
                      <a:pt x="21731" y="286"/>
                    </a:cubicBezTo>
                    <a:cubicBezTo>
                      <a:pt x="21746" y="301"/>
                      <a:pt x="21762" y="319"/>
                      <a:pt x="21778" y="335"/>
                    </a:cubicBezTo>
                    <a:cubicBezTo>
                      <a:pt x="21788" y="343"/>
                      <a:pt x="21795" y="351"/>
                      <a:pt x="21803" y="357"/>
                    </a:cubicBezTo>
                    <a:cubicBezTo>
                      <a:pt x="21807" y="360"/>
                      <a:pt x="21816" y="368"/>
                      <a:pt x="21821" y="371"/>
                    </a:cubicBezTo>
                    <a:cubicBezTo>
                      <a:pt x="21837" y="384"/>
                      <a:pt x="21852" y="395"/>
                      <a:pt x="21870" y="404"/>
                    </a:cubicBezTo>
                    <a:cubicBezTo>
                      <a:pt x="21955" y="458"/>
                      <a:pt x="21985" y="569"/>
                      <a:pt x="21936" y="658"/>
                    </a:cubicBezTo>
                    <a:cubicBezTo>
                      <a:pt x="21906" y="716"/>
                      <a:pt x="21839" y="749"/>
                      <a:pt x="21774" y="749"/>
                    </a:cubicBezTo>
                    <a:cubicBezTo>
                      <a:pt x="21742" y="749"/>
                      <a:pt x="21710" y="741"/>
                      <a:pt x="21683" y="724"/>
                    </a:cubicBezTo>
                    <a:cubicBezTo>
                      <a:pt x="21465" y="588"/>
                      <a:pt x="21295" y="363"/>
                      <a:pt x="21245" y="108"/>
                    </a:cubicBezTo>
                    <a:cubicBezTo>
                      <a:pt x="21237" y="74"/>
                      <a:pt x="21232" y="37"/>
                      <a:pt x="21229" y="1"/>
                    </a:cubicBezTo>
                    <a:lnTo>
                      <a:pt x="20583" y="1"/>
                    </a:lnTo>
                    <a:cubicBezTo>
                      <a:pt x="20596" y="176"/>
                      <a:pt x="20570" y="352"/>
                      <a:pt x="20510" y="517"/>
                    </a:cubicBezTo>
                    <a:cubicBezTo>
                      <a:pt x="20482" y="597"/>
                      <a:pt x="20412" y="653"/>
                      <a:pt x="20330" y="653"/>
                    </a:cubicBezTo>
                    <a:cubicBezTo>
                      <a:pt x="20314" y="653"/>
                      <a:pt x="20298" y="651"/>
                      <a:pt x="20282" y="647"/>
                    </a:cubicBezTo>
                    <a:cubicBezTo>
                      <a:pt x="20190" y="621"/>
                      <a:pt x="20119" y="512"/>
                      <a:pt x="20152" y="419"/>
                    </a:cubicBezTo>
                    <a:cubicBezTo>
                      <a:pt x="20190" y="308"/>
                      <a:pt x="20224" y="210"/>
                      <a:pt x="20222" y="104"/>
                    </a:cubicBezTo>
                    <a:cubicBezTo>
                      <a:pt x="20222" y="69"/>
                      <a:pt x="20219" y="34"/>
                      <a:pt x="2021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6" name="Google Shape;846;p13"/>
              <p:cNvSpPr/>
              <p:nvPr/>
            </p:nvSpPr>
            <p:spPr>
              <a:xfrm>
                <a:off x="7232228" y="1233638"/>
                <a:ext cx="6511" cy="22616"/>
              </a:xfrm>
              <a:custGeom>
                <a:avLst/>
                <a:gdLst/>
                <a:ahLst/>
                <a:cxnLst/>
                <a:rect l="l" t="t" r="r" b="b"/>
                <a:pathLst>
                  <a:path w="131" h="455" extrusionOk="0">
                    <a:moveTo>
                      <a:pt x="29" y="0"/>
                    </a:moveTo>
                    <a:lnTo>
                      <a:pt x="29" y="0"/>
                    </a:lnTo>
                    <a:cubicBezTo>
                      <a:pt x="0" y="154"/>
                      <a:pt x="21" y="312"/>
                      <a:pt x="89" y="455"/>
                    </a:cubicBezTo>
                    <a:cubicBezTo>
                      <a:pt x="116" y="396"/>
                      <a:pt x="130" y="331"/>
                      <a:pt x="130" y="268"/>
                    </a:cubicBezTo>
                    <a:cubicBezTo>
                      <a:pt x="128" y="167"/>
                      <a:pt x="84" y="81"/>
                      <a:pt x="2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7" name="Google Shape;847;p13"/>
              <p:cNvSpPr/>
              <p:nvPr/>
            </p:nvSpPr>
            <p:spPr>
              <a:xfrm>
                <a:off x="8473064" y="1299149"/>
                <a:ext cx="11929" cy="21224"/>
              </a:xfrm>
              <a:custGeom>
                <a:avLst/>
                <a:gdLst/>
                <a:ahLst/>
                <a:cxnLst/>
                <a:rect l="l" t="t" r="r" b="b"/>
                <a:pathLst>
                  <a:path w="240" h="427" extrusionOk="0">
                    <a:moveTo>
                      <a:pt x="239" y="1"/>
                    </a:moveTo>
                    <a:cubicBezTo>
                      <a:pt x="174" y="52"/>
                      <a:pt x="117" y="110"/>
                      <a:pt x="68" y="175"/>
                    </a:cubicBezTo>
                    <a:cubicBezTo>
                      <a:pt x="30" y="227"/>
                      <a:pt x="0" y="292"/>
                      <a:pt x="11" y="357"/>
                    </a:cubicBezTo>
                    <a:cubicBezTo>
                      <a:pt x="14" y="382"/>
                      <a:pt x="24" y="405"/>
                      <a:pt x="36" y="427"/>
                    </a:cubicBezTo>
                    <a:cubicBezTo>
                      <a:pt x="131" y="299"/>
                      <a:pt x="201" y="155"/>
                      <a:pt x="23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8" name="Google Shape;848;p13"/>
              <p:cNvSpPr/>
              <p:nvPr/>
            </p:nvSpPr>
            <p:spPr>
              <a:xfrm>
                <a:off x="7483835" y="1301983"/>
                <a:ext cx="47021" cy="53731"/>
              </a:xfrm>
              <a:custGeom>
                <a:avLst/>
                <a:gdLst/>
                <a:ahLst/>
                <a:cxnLst/>
                <a:rect l="l" t="t" r="r" b="b"/>
                <a:pathLst>
                  <a:path w="946" h="1081" extrusionOk="0">
                    <a:moveTo>
                      <a:pt x="745" y="0"/>
                    </a:moveTo>
                    <a:cubicBezTo>
                      <a:pt x="712" y="0"/>
                      <a:pt x="678" y="8"/>
                      <a:pt x="646" y="22"/>
                    </a:cubicBezTo>
                    <a:cubicBezTo>
                      <a:pt x="380" y="134"/>
                      <a:pt x="200" y="379"/>
                      <a:pt x="97" y="640"/>
                    </a:cubicBezTo>
                    <a:cubicBezTo>
                      <a:pt x="43" y="783"/>
                      <a:pt x="11" y="930"/>
                      <a:pt x="0" y="1080"/>
                    </a:cubicBezTo>
                    <a:lnTo>
                      <a:pt x="372" y="1080"/>
                    </a:lnTo>
                    <a:cubicBezTo>
                      <a:pt x="383" y="978"/>
                      <a:pt x="406" y="876"/>
                      <a:pt x="439" y="778"/>
                    </a:cubicBezTo>
                    <a:cubicBezTo>
                      <a:pt x="505" y="590"/>
                      <a:pt x="637" y="425"/>
                      <a:pt x="833" y="341"/>
                    </a:cubicBezTo>
                    <a:cubicBezTo>
                      <a:pt x="925" y="302"/>
                      <a:pt x="945" y="167"/>
                      <a:pt x="899" y="88"/>
                    </a:cubicBezTo>
                    <a:cubicBezTo>
                      <a:pt x="863" y="26"/>
                      <a:pt x="806" y="0"/>
                      <a:pt x="7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9" name="Google Shape;849;p13"/>
              <p:cNvSpPr/>
              <p:nvPr/>
            </p:nvSpPr>
            <p:spPr>
              <a:xfrm>
                <a:off x="7233620" y="1196906"/>
                <a:ext cx="93147" cy="158807"/>
              </a:xfrm>
              <a:custGeom>
                <a:avLst/>
                <a:gdLst/>
                <a:ahLst/>
                <a:cxnLst/>
                <a:rect l="l" t="t" r="r" b="b"/>
                <a:pathLst>
                  <a:path w="1874" h="3195" extrusionOk="0">
                    <a:moveTo>
                      <a:pt x="1039" y="1"/>
                    </a:moveTo>
                    <a:cubicBezTo>
                      <a:pt x="649" y="1"/>
                      <a:pt x="244" y="161"/>
                      <a:pt x="69" y="532"/>
                    </a:cubicBezTo>
                    <a:cubicBezTo>
                      <a:pt x="37" y="597"/>
                      <a:pt x="13" y="667"/>
                      <a:pt x="1" y="739"/>
                    </a:cubicBezTo>
                    <a:cubicBezTo>
                      <a:pt x="56" y="820"/>
                      <a:pt x="100" y="906"/>
                      <a:pt x="102" y="1007"/>
                    </a:cubicBezTo>
                    <a:cubicBezTo>
                      <a:pt x="102" y="1070"/>
                      <a:pt x="88" y="1135"/>
                      <a:pt x="59" y="1192"/>
                    </a:cubicBezTo>
                    <a:cubicBezTo>
                      <a:pt x="134" y="1344"/>
                      <a:pt x="248" y="1471"/>
                      <a:pt x="390" y="1559"/>
                    </a:cubicBezTo>
                    <a:cubicBezTo>
                      <a:pt x="743" y="1789"/>
                      <a:pt x="1253" y="1811"/>
                      <a:pt x="1421" y="2257"/>
                    </a:cubicBezTo>
                    <a:cubicBezTo>
                      <a:pt x="1554" y="2614"/>
                      <a:pt x="1365" y="2927"/>
                      <a:pt x="1142" y="3194"/>
                    </a:cubicBezTo>
                    <a:lnTo>
                      <a:pt x="1604" y="3194"/>
                    </a:lnTo>
                    <a:cubicBezTo>
                      <a:pt x="1718" y="3020"/>
                      <a:pt x="1805" y="2830"/>
                      <a:pt x="1829" y="2617"/>
                    </a:cubicBezTo>
                    <a:cubicBezTo>
                      <a:pt x="1873" y="2215"/>
                      <a:pt x="1675" y="1817"/>
                      <a:pt x="1338" y="1599"/>
                    </a:cubicBezTo>
                    <a:cubicBezTo>
                      <a:pt x="1057" y="1415"/>
                      <a:pt x="463" y="1360"/>
                      <a:pt x="363" y="980"/>
                    </a:cubicBezTo>
                    <a:cubicBezTo>
                      <a:pt x="251" y="551"/>
                      <a:pt x="737" y="375"/>
                      <a:pt x="1082" y="375"/>
                    </a:cubicBezTo>
                    <a:cubicBezTo>
                      <a:pt x="1111" y="375"/>
                      <a:pt x="1139" y="376"/>
                      <a:pt x="1166" y="379"/>
                    </a:cubicBezTo>
                    <a:cubicBezTo>
                      <a:pt x="1172" y="379"/>
                      <a:pt x="1178" y="379"/>
                      <a:pt x="1184" y="379"/>
                    </a:cubicBezTo>
                    <a:cubicBezTo>
                      <a:pt x="1403" y="379"/>
                      <a:pt x="1395" y="28"/>
                      <a:pt x="1166" y="7"/>
                    </a:cubicBezTo>
                    <a:cubicBezTo>
                      <a:pt x="1124" y="3"/>
                      <a:pt x="1082" y="1"/>
                      <a:pt x="103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0" name="Google Shape;850;p13"/>
              <p:cNvSpPr/>
              <p:nvPr/>
            </p:nvSpPr>
            <p:spPr>
              <a:xfrm>
                <a:off x="7989583" y="1301983"/>
                <a:ext cx="47021" cy="53731"/>
              </a:xfrm>
              <a:custGeom>
                <a:avLst/>
                <a:gdLst/>
                <a:ahLst/>
                <a:cxnLst/>
                <a:rect l="l" t="t" r="r" b="b"/>
                <a:pathLst>
                  <a:path w="946" h="1081" extrusionOk="0">
                    <a:moveTo>
                      <a:pt x="745" y="0"/>
                    </a:moveTo>
                    <a:cubicBezTo>
                      <a:pt x="712" y="0"/>
                      <a:pt x="678" y="8"/>
                      <a:pt x="646" y="22"/>
                    </a:cubicBezTo>
                    <a:cubicBezTo>
                      <a:pt x="380" y="134"/>
                      <a:pt x="198" y="379"/>
                      <a:pt x="97" y="640"/>
                    </a:cubicBezTo>
                    <a:cubicBezTo>
                      <a:pt x="43" y="781"/>
                      <a:pt x="11" y="930"/>
                      <a:pt x="0" y="1080"/>
                    </a:cubicBezTo>
                    <a:lnTo>
                      <a:pt x="372" y="1080"/>
                    </a:lnTo>
                    <a:cubicBezTo>
                      <a:pt x="382" y="978"/>
                      <a:pt x="405" y="876"/>
                      <a:pt x="439" y="778"/>
                    </a:cubicBezTo>
                    <a:cubicBezTo>
                      <a:pt x="505" y="590"/>
                      <a:pt x="636" y="425"/>
                      <a:pt x="833" y="341"/>
                    </a:cubicBezTo>
                    <a:cubicBezTo>
                      <a:pt x="925" y="302"/>
                      <a:pt x="945" y="167"/>
                      <a:pt x="899" y="88"/>
                    </a:cubicBezTo>
                    <a:cubicBezTo>
                      <a:pt x="862" y="26"/>
                      <a:pt x="805" y="0"/>
                      <a:pt x="7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1" name="Google Shape;851;p13"/>
              <p:cNvSpPr/>
              <p:nvPr/>
            </p:nvSpPr>
            <p:spPr>
              <a:xfrm>
                <a:off x="7985458" y="1196906"/>
                <a:ext cx="99112" cy="158807"/>
              </a:xfrm>
              <a:custGeom>
                <a:avLst/>
                <a:gdLst/>
                <a:ahLst/>
                <a:cxnLst/>
                <a:rect l="l" t="t" r="r" b="b"/>
                <a:pathLst>
                  <a:path w="1994" h="3195" extrusionOk="0">
                    <a:moveTo>
                      <a:pt x="1160" y="1"/>
                    </a:moveTo>
                    <a:cubicBezTo>
                      <a:pt x="769" y="1"/>
                      <a:pt x="365" y="161"/>
                      <a:pt x="189" y="532"/>
                    </a:cubicBezTo>
                    <a:cubicBezTo>
                      <a:pt x="1" y="928"/>
                      <a:pt x="153" y="1328"/>
                      <a:pt x="511" y="1561"/>
                    </a:cubicBezTo>
                    <a:cubicBezTo>
                      <a:pt x="864" y="1789"/>
                      <a:pt x="1373" y="1813"/>
                      <a:pt x="1541" y="2259"/>
                    </a:cubicBezTo>
                    <a:cubicBezTo>
                      <a:pt x="1674" y="2614"/>
                      <a:pt x="1486" y="2929"/>
                      <a:pt x="1261" y="3194"/>
                    </a:cubicBezTo>
                    <a:lnTo>
                      <a:pt x="1725" y="3194"/>
                    </a:lnTo>
                    <a:cubicBezTo>
                      <a:pt x="1839" y="3020"/>
                      <a:pt x="1926" y="2832"/>
                      <a:pt x="1949" y="2617"/>
                    </a:cubicBezTo>
                    <a:cubicBezTo>
                      <a:pt x="1994" y="2215"/>
                      <a:pt x="1796" y="1817"/>
                      <a:pt x="1459" y="1599"/>
                    </a:cubicBezTo>
                    <a:cubicBezTo>
                      <a:pt x="1177" y="1415"/>
                      <a:pt x="583" y="1360"/>
                      <a:pt x="484" y="980"/>
                    </a:cubicBezTo>
                    <a:cubicBezTo>
                      <a:pt x="371" y="551"/>
                      <a:pt x="858" y="375"/>
                      <a:pt x="1202" y="375"/>
                    </a:cubicBezTo>
                    <a:cubicBezTo>
                      <a:pt x="1231" y="375"/>
                      <a:pt x="1260" y="376"/>
                      <a:pt x="1286" y="379"/>
                    </a:cubicBezTo>
                    <a:cubicBezTo>
                      <a:pt x="1293" y="379"/>
                      <a:pt x="1299" y="379"/>
                      <a:pt x="1305" y="379"/>
                    </a:cubicBezTo>
                    <a:cubicBezTo>
                      <a:pt x="1523" y="379"/>
                      <a:pt x="1516" y="28"/>
                      <a:pt x="1286" y="7"/>
                    </a:cubicBezTo>
                    <a:cubicBezTo>
                      <a:pt x="1244" y="3"/>
                      <a:pt x="1202" y="1"/>
                      <a:pt x="116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2" name="Google Shape;852;p13"/>
              <p:cNvSpPr/>
              <p:nvPr/>
            </p:nvSpPr>
            <p:spPr>
              <a:xfrm>
                <a:off x="7479759" y="1196906"/>
                <a:ext cx="99062" cy="158807"/>
              </a:xfrm>
              <a:custGeom>
                <a:avLst/>
                <a:gdLst/>
                <a:ahLst/>
                <a:cxnLst/>
                <a:rect l="l" t="t" r="r" b="b"/>
                <a:pathLst>
                  <a:path w="1993" h="3195" extrusionOk="0">
                    <a:moveTo>
                      <a:pt x="1159" y="1"/>
                    </a:moveTo>
                    <a:cubicBezTo>
                      <a:pt x="769" y="1"/>
                      <a:pt x="364" y="161"/>
                      <a:pt x="188" y="532"/>
                    </a:cubicBezTo>
                    <a:cubicBezTo>
                      <a:pt x="0" y="928"/>
                      <a:pt x="152" y="1328"/>
                      <a:pt x="510" y="1561"/>
                    </a:cubicBezTo>
                    <a:cubicBezTo>
                      <a:pt x="863" y="1789"/>
                      <a:pt x="1372" y="1813"/>
                      <a:pt x="1540" y="2259"/>
                    </a:cubicBezTo>
                    <a:cubicBezTo>
                      <a:pt x="1673" y="2614"/>
                      <a:pt x="1485" y="2929"/>
                      <a:pt x="1262" y="3194"/>
                    </a:cubicBezTo>
                    <a:lnTo>
                      <a:pt x="1724" y="3194"/>
                    </a:lnTo>
                    <a:cubicBezTo>
                      <a:pt x="1838" y="3020"/>
                      <a:pt x="1925" y="2832"/>
                      <a:pt x="1949" y="2617"/>
                    </a:cubicBezTo>
                    <a:cubicBezTo>
                      <a:pt x="1993" y="2215"/>
                      <a:pt x="1795" y="1817"/>
                      <a:pt x="1458" y="1599"/>
                    </a:cubicBezTo>
                    <a:cubicBezTo>
                      <a:pt x="1176" y="1415"/>
                      <a:pt x="583" y="1360"/>
                      <a:pt x="483" y="980"/>
                    </a:cubicBezTo>
                    <a:cubicBezTo>
                      <a:pt x="370" y="551"/>
                      <a:pt x="857" y="375"/>
                      <a:pt x="1202" y="375"/>
                    </a:cubicBezTo>
                    <a:cubicBezTo>
                      <a:pt x="1231" y="375"/>
                      <a:pt x="1259" y="376"/>
                      <a:pt x="1285" y="379"/>
                    </a:cubicBezTo>
                    <a:cubicBezTo>
                      <a:pt x="1292" y="379"/>
                      <a:pt x="1298" y="379"/>
                      <a:pt x="1304" y="379"/>
                    </a:cubicBezTo>
                    <a:cubicBezTo>
                      <a:pt x="1522" y="379"/>
                      <a:pt x="1515" y="28"/>
                      <a:pt x="1285" y="7"/>
                    </a:cubicBezTo>
                    <a:cubicBezTo>
                      <a:pt x="1243" y="3"/>
                      <a:pt x="1201" y="1"/>
                      <a:pt x="115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3" name="Google Shape;853;p13"/>
              <p:cNvSpPr/>
              <p:nvPr/>
            </p:nvSpPr>
            <p:spPr>
              <a:xfrm>
                <a:off x="8237065" y="1308792"/>
                <a:ext cx="47220" cy="46922"/>
              </a:xfrm>
              <a:custGeom>
                <a:avLst/>
                <a:gdLst/>
                <a:ahLst/>
                <a:cxnLst/>
                <a:rect l="l" t="t" r="r" b="b"/>
                <a:pathLst>
                  <a:path w="950" h="944" extrusionOk="0">
                    <a:moveTo>
                      <a:pt x="705" y="0"/>
                    </a:moveTo>
                    <a:cubicBezTo>
                      <a:pt x="652" y="0"/>
                      <a:pt x="606" y="26"/>
                      <a:pt x="561" y="62"/>
                    </a:cubicBezTo>
                    <a:cubicBezTo>
                      <a:pt x="526" y="92"/>
                      <a:pt x="506" y="136"/>
                      <a:pt x="507" y="184"/>
                    </a:cubicBezTo>
                    <a:cubicBezTo>
                      <a:pt x="488" y="200"/>
                      <a:pt x="469" y="215"/>
                      <a:pt x="452" y="231"/>
                    </a:cubicBezTo>
                    <a:cubicBezTo>
                      <a:pt x="400" y="283"/>
                      <a:pt x="352" y="337"/>
                      <a:pt x="306" y="396"/>
                    </a:cubicBezTo>
                    <a:cubicBezTo>
                      <a:pt x="211" y="516"/>
                      <a:pt x="132" y="647"/>
                      <a:pt x="69" y="787"/>
                    </a:cubicBezTo>
                    <a:cubicBezTo>
                      <a:pt x="47" y="837"/>
                      <a:pt x="25" y="890"/>
                      <a:pt x="1" y="943"/>
                    </a:cubicBezTo>
                    <a:lnTo>
                      <a:pt x="405" y="943"/>
                    </a:lnTo>
                    <a:cubicBezTo>
                      <a:pt x="435" y="875"/>
                      <a:pt x="469" y="811"/>
                      <a:pt x="509" y="747"/>
                    </a:cubicBezTo>
                    <a:cubicBezTo>
                      <a:pt x="595" y="616"/>
                      <a:pt x="699" y="499"/>
                      <a:pt x="819" y="399"/>
                    </a:cubicBezTo>
                    <a:cubicBezTo>
                      <a:pt x="906" y="326"/>
                      <a:pt x="949" y="207"/>
                      <a:pt x="887" y="103"/>
                    </a:cubicBezTo>
                    <a:cubicBezTo>
                      <a:pt x="857" y="54"/>
                      <a:pt x="808" y="19"/>
                      <a:pt x="751" y="6"/>
                    </a:cubicBezTo>
                    <a:cubicBezTo>
                      <a:pt x="735" y="2"/>
                      <a:pt x="720" y="0"/>
                      <a:pt x="70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4" name="Google Shape;854;p13"/>
              <p:cNvSpPr/>
              <p:nvPr/>
            </p:nvSpPr>
            <p:spPr>
              <a:xfrm>
                <a:off x="7741356" y="1305561"/>
                <a:ext cx="37080" cy="50152"/>
              </a:xfrm>
              <a:custGeom>
                <a:avLst/>
                <a:gdLst/>
                <a:ahLst/>
                <a:cxnLst/>
                <a:rect l="l" t="t" r="r" b="b"/>
                <a:pathLst>
                  <a:path w="746" h="1009" extrusionOk="0">
                    <a:moveTo>
                      <a:pt x="531" y="1"/>
                    </a:moveTo>
                    <a:cubicBezTo>
                      <a:pt x="468" y="1"/>
                      <a:pt x="407" y="36"/>
                      <a:pt x="367" y="92"/>
                    </a:cubicBezTo>
                    <a:cubicBezTo>
                      <a:pt x="209" y="320"/>
                      <a:pt x="95" y="573"/>
                      <a:pt x="32" y="842"/>
                    </a:cubicBezTo>
                    <a:cubicBezTo>
                      <a:pt x="19" y="896"/>
                      <a:pt x="8" y="953"/>
                      <a:pt x="0" y="1008"/>
                    </a:cubicBezTo>
                    <a:lnTo>
                      <a:pt x="375" y="1008"/>
                    </a:lnTo>
                    <a:cubicBezTo>
                      <a:pt x="383" y="971"/>
                      <a:pt x="390" y="933"/>
                      <a:pt x="401" y="895"/>
                    </a:cubicBezTo>
                    <a:cubicBezTo>
                      <a:pt x="459" y="675"/>
                      <a:pt x="556" y="466"/>
                      <a:pt x="687" y="279"/>
                    </a:cubicBezTo>
                    <a:cubicBezTo>
                      <a:pt x="746" y="198"/>
                      <a:pt x="703" y="73"/>
                      <a:pt x="621" y="26"/>
                    </a:cubicBezTo>
                    <a:cubicBezTo>
                      <a:pt x="591" y="8"/>
                      <a:pt x="561" y="1"/>
                      <a:pt x="53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5" name="Google Shape;855;p13"/>
              <p:cNvSpPr/>
              <p:nvPr/>
            </p:nvSpPr>
            <p:spPr>
              <a:xfrm>
                <a:off x="7733404" y="1196906"/>
                <a:ext cx="99112" cy="158807"/>
              </a:xfrm>
              <a:custGeom>
                <a:avLst/>
                <a:gdLst/>
                <a:ahLst/>
                <a:cxnLst/>
                <a:rect l="l" t="t" r="r" b="b"/>
                <a:pathLst>
                  <a:path w="1994" h="3195" extrusionOk="0">
                    <a:moveTo>
                      <a:pt x="1159" y="1"/>
                    </a:moveTo>
                    <a:cubicBezTo>
                      <a:pt x="769" y="1"/>
                      <a:pt x="364" y="161"/>
                      <a:pt x="189" y="532"/>
                    </a:cubicBezTo>
                    <a:cubicBezTo>
                      <a:pt x="0" y="928"/>
                      <a:pt x="152" y="1328"/>
                      <a:pt x="510" y="1561"/>
                    </a:cubicBezTo>
                    <a:cubicBezTo>
                      <a:pt x="863" y="1789"/>
                      <a:pt x="1373" y="1813"/>
                      <a:pt x="1540" y="2259"/>
                    </a:cubicBezTo>
                    <a:cubicBezTo>
                      <a:pt x="1673" y="2614"/>
                      <a:pt x="1485" y="2929"/>
                      <a:pt x="1260" y="3194"/>
                    </a:cubicBezTo>
                    <a:lnTo>
                      <a:pt x="1722" y="3194"/>
                    </a:lnTo>
                    <a:cubicBezTo>
                      <a:pt x="1838" y="3020"/>
                      <a:pt x="1923" y="2832"/>
                      <a:pt x="1947" y="2617"/>
                    </a:cubicBezTo>
                    <a:cubicBezTo>
                      <a:pt x="1993" y="2215"/>
                      <a:pt x="1794" y="1817"/>
                      <a:pt x="1458" y="1599"/>
                    </a:cubicBezTo>
                    <a:cubicBezTo>
                      <a:pt x="1176" y="1415"/>
                      <a:pt x="583" y="1360"/>
                      <a:pt x="483" y="980"/>
                    </a:cubicBezTo>
                    <a:cubicBezTo>
                      <a:pt x="371" y="551"/>
                      <a:pt x="857" y="375"/>
                      <a:pt x="1202" y="375"/>
                    </a:cubicBezTo>
                    <a:cubicBezTo>
                      <a:pt x="1231" y="375"/>
                      <a:pt x="1259" y="376"/>
                      <a:pt x="1286" y="379"/>
                    </a:cubicBezTo>
                    <a:cubicBezTo>
                      <a:pt x="1292" y="379"/>
                      <a:pt x="1298" y="379"/>
                      <a:pt x="1304" y="379"/>
                    </a:cubicBezTo>
                    <a:cubicBezTo>
                      <a:pt x="1523" y="379"/>
                      <a:pt x="1515" y="28"/>
                      <a:pt x="1286" y="7"/>
                    </a:cubicBezTo>
                    <a:cubicBezTo>
                      <a:pt x="1244" y="3"/>
                      <a:pt x="1201" y="1"/>
                      <a:pt x="115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6" name="Google Shape;856;p13"/>
              <p:cNvSpPr/>
              <p:nvPr/>
            </p:nvSpPr>
            <p:spPr>
              <a:xfrm>
                <a:off x="8023532" y="1048338"/>
                <a:ext cx="37676" cy="37279"/>
              </a:xfrm>
              <a:custGeom>
                <a:avLst/>
                <a:gdLst/>
                <a:ahLst/>
                <a:cxnLst/>
                <a:rect l="l" t="t" r="r" b="b"/>
                <a:pathLst>
                  <a:path w="758" h="750" extrusionOk="0">
                    <a:moveTo>
                      <a:pt x="1" y="1"/>
                    </a:moveTo>
                    <a:cubicBezTo>
                      <a:pt x="4" y="37"/>
                      <a:pt x="9" y="72"/>
                      <a:pt x="17" y="108"/>
                    </a:cubicBezTo>
                    <a:cubicBezTo>
                      <a:pt x="69" y="363"/>
                      <a:pt x="237" y="588"/>
                      <a:pt x="455" y="724"/>
                    </a:cubicBezTo>
                    <a:cubicBezTo>
                      <a:pt x="482" y="741"/>
                      <a:pt x="514" y="749"/>
                      <a:pt x="546" y="749"/>
                    </a:cubicBezTo>
                    <a:cubicBezTo>
                      <a:pt x="611" y="749"/>
                      <a:pt x="678" y="716"/>
                      <a:pt x="709" y="658"/>
                    </a:cubicBezTo>
                    <a:cubicBezTo>
                      <a:pt x="758" y="569"/>
                      <a:pt x="729" y="458"/>
                      <a:pt x="642" y="404"/>
                    </a:cubicBezTo>
                    <a:cubicBezTo>
                      <a:pt x="626" y="395"/>
                      <a:pt x="609" y="384"/>
                      <a:pt x="593" y="371"/>
                    </a:cubicBezTo>
                    <a:lnTo>
                      <a:pt x="577" y="357"/>
                    </a:lnTo>
                    <a:cubicBezTo>
                      <a:pt x="568" y="351"/>
                      <a:pt x="560" y="343"/>
                      <a:pt x="552" y="335"/>
                    </a:cubicBezTo>
                    <a:cubicBezTo>
                      <a:pt x="534" y="319"/>
                      <a:pt x="519" y="301"/>
                      <a:pt x="504" y="286"/>
                    </a:cubicBezTo>
                    <a:lnTo>
                      <a:pt x="488" y="267"/>
                    </a:lnTo>
                    <a:cubicBezTo>
                      <a:pt x="485" y="260"/>
                      <a:pt x="481" y="254"/>
                      <a:pt x="476" y="248"/>
                    </a:cubicBezTo>
                    <a:cubicBezTo>
                      <a:pt x="463" y="229"/>
                      <a:pt x="450" y="210"/>
                      <a:pt x="439" y="189"/>
                    </a:cubicBezTo>
                    <a:cubicBezTo>
                      <a:pt x="433" y="180"/>
                      <a:pt x="428" y="169"/>
                      <a:pt x="424" y="159"/>
                    </a:cubicBezTo>
                    <a:cubicBezTo>
                      <a:pt x="424" y="159"/>
                      <a:pt x="416" y="142"/>
                      <a:pt x="411" y="134"/>
                    </a:cubicBezTo>
                    <a:cubicBezTo>
                      <a:pt x="408" y="126"/>
                      <a:pt x="405" y="118"/>
                      <a:pt x="405" y="116"/>
                    </a:cubicBezTo>
                    <a:cubicBezTo>
                      <a:pt x="401" y="107"/>
                      <a:pt x="397" y="96"/>
                      <a:pt x="394" y="85"/>
                    </a:cubicBezTo>
                    <a:cubicBezTo>
                      <a:pt x="386" y="59"/>
                      <a:pt x="379" y="36"/>
                      <a:pt x="375" y="10"/>
                    </a:cubicBezTo>
                    <a:lnTo>
                      <a:pt x="37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7" name="Google Shape;857;p13"/>
              <p:cNvSpPr/>
              <p:nvPr/>
            </p:nvSpPr>
            <p:spPr>
              <a:xfrm>
                <a:off x="7771527" y="1048338"/>
                <a:ext cx="37577" cy="37279"/>
              </a:xfrm>
              <a:custGeom>
                <a:avLst/>
                <a:gdLst/>
                <a:ahLst/>
                <a:cxnLst/>
                <a:rect l="l" t="t" r="r" b="b"/>
                <a:pathLst>
                  <a:path w="756" h="750" extrusionOk="0">
                    <a:moveTo>
                      <a:pt x="1" y="1"/>
                    </a:moveTo>
                    <a:cubicBezTo>
                      <a:pt x="4" y="37"/>
                      <a:pt x="9" y="72"/>
                      <a:pt x="15" y="108"/>
                    </a:cubicBezTo>
                    <a:cubicBezTo>
                      <a:pt x="67" y="363"/>
                      <a:pt x="235" y="588"/>
                      <a:pt x="454" y="724"/>
                    </a:cubicBezTo>
                    <a:cubicBezTo>
                      <a:pt x="481" y="741"/>
                      <a:pt x="513" y="749"/>
                      <a:pt x="545" y="749"/>
                    </a:cubicBezTo>
                    <a:cubicBezTo>
                      <a:pt x="610" y="749"/>
                      <a:pt x="676" y="716"/>
                      <a:pt x="707" y="658"/>
                    </a:cubicBezTo>
                    <a:cubicBezTo>
                      <a:pt x="756" y="569"/>
                      <a:pt x="727" y="458"/>
                      <a:pt x="640" y="404"/>
                    </a:cubicBezTo>
                    <a:cubicBezTo>
                      <a:pt x="625" y="395"/>
                      <a:pt x="607" y="384"/>
                      <a:pt x="591" y="371"/>
                    </a:cubicBezTo>
                    <a:lnTo>
                      <a:pt x="576" y="357"/>
                    </a:lnTo>
                    <a:cubicBezTo>
                      <a:pt x="566" y="351"/>
                      <a:pt x="558" y="343"/>
                      <a:pt x="550" y="335"/>
                    </a:cubicBezTo>
                    <a:cubicBezTo>
                      <a:pt x="533" y="319"/>
                      <a:pt x="517" y="301"/>
                      <a:pt x="503" y="286"/>
                    </a:cubicBezTo>
                    <a:cubicBezTo>
                      <a:pt x="500" y="282"/>
                      <a:pt x="488" y="268"/>
                      <a:pt x="487" y="267"/>
                    </a:cubicBezTo>
                    <a:cubicBezTo>
                      <a:pt x="482" y="260"/>
                      <a:pt x="477" y="254"/>
                      <a:pt x="474" y="248"/>
                    </a:cubicBezTo>
                    <a:cubicBezTo>
                      <a:pt x="460" y="229"/>
                      <a:pt x="449" y="210"/>
                      <a:pt x="438" y="189"/>
                    </a:cubicBezTo>
                    <a:cubicBezTo>
                      <a:pt x="431" y="180"/>
                      <a:pt x="427" y="169"/>
                      <a:pt x="422" y="159"/>
                    </a:cubicBezTo>
                    <a:lnTo>
                      <a:pt x="409" y="134"/>
                    </a:lnTo>
                    <a:lnTo>
                      <a:pt x="403" y="116"/>
                    </a:lnTo>
                    <a:cubicBezTo>
                      <a:pt x="398" y="107"/>
                      <a:pt x="395" y="96"/>
                      <a:pt x="392" y="85"/>
                    </a:cubicBezTo>
                    <a:cubicBezTo>
                      <a:pt x="384" y="59"/>
                      <a:pt x="378" y="36"/>
                      <a:pt x="371" y="10"/>
                    </a:cubicBezTo>
                    <a:lnTo>
                      <a:pt x="370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8" name="Google Shape;858;p13"/>
              <p:cNvSpPr/>
              <p:nvPr/>
            </p:nvSpPr>
            <p:spPr>
              <a:xfrm>
                <a:off x="7967514" y="1048338"/>
                <a:ext cx="24157" cy="43243"/>
              </a:xfrm>
              <a:custGeom>
                <a:avLst/>
                <a:gdLst/>
                <a:ahLst/>
                <a:cxnLst/>
                <a:rect l="l" t="t" r="r" b="b"/>
                <a:pathLst>
                  <a:path w="486" h="870" extrusionOk="0">
                    <a:moveTo>
                      <a:pt x="64" y="1"/>
                    </a:moveTo>
                    <a:cubicBezTo>
                      <a:pt x="72" y="31"/>
                      <a:pt x="78" y="61"/>
                      <a:pt x="85" y="93"/>
                    </a:cubicBezTo>
                    <a:cubicBezTo>
                      <a:pt x="86" y="99"/>
                      <a:pt x="86" y="104"/>
                      <a:pt x="86" y="107"/>
                    </a:cubicBezTo>
                    <a:cubicBezTo>
                      <a:pt x="88" y="116"/>
                      <a:pt x="90" y="127"/>
                      <a:pt x="90" y="138"/>
                    </a:cubicBezTo>
                    <a:cubicBezTo>
                      <a:pt x="93" y="164"/>
                      <a:pt x="94" y="189"/>
                      <a:pt x="96" y="216"/>
                    </a:cubicBezTo>
                    <a:cubicBezTo>
                      <a:pt x="97" y="267"/>
                      <a:pt x="96" y="317"/>
                      <a:pt x="91" y="368"/>
                    </a:cubicBezTo>
                    <a:cubicBezTo>
                      <a:pt x="91" y="374"/>
                      <a:pt x="85" y="420"/>
                      <a:pt x="86" y="420"/>
                    </a:cubicBezTo>
                    <a:cubicBezTo>
                      <a:pt x="82" y="444"/>
                      <a:pt x="78" y="466"/>
                      <a:pt x="74" y="488"/>
                    </a:cubicBezTo>
                    <a:cubicBezTo>
                      <a:pt x="63" y="539"/>
                      <a:pt x="48" y="588"/>
                      <a:pt x="31" y="637"/>
                    </a:cubicBezTo>
                    <a:cubicBezTo>
                      <a:pt x="1" y="727"/>
                      <a:pt x="67" y="843"/>
                      <a:pt x="161" y="863"/>
                    </a:cubicBezTo>
                    <a:cubicBezTo>
                      <a:pt x="177" y="867"/>
                      <a:pt x="192" y="869"/>
                      <a:pt x="208" y="869"/>
                    </a:cubicBezTo>
                    <a:cubicBezTo>
                      <a:pt x="290" y="869"/>
                      <a:pt x="365" y="816"/>
                      <a:pt x="389" y="735"/>
                    </a:cubicBezTo>
                    <a:cubicBezTo>
                      <a:pt x="468" y="498"/>
                      <a:pt x="485" y="246"/>
                      <a:pt x="44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9" name="Google Shape;859;p13"/>
              <p:cNvSpPr/>
              <p:nvPr/>
            </p:nvSpPr>
            <p:spPr>
              <a:xfrm>
                <a:off x="8239053" y="1196906"/>
                <a:ext cx="99161" cy="158807"/>
              </a:xfrm>
              <a:custGeom>
                <a:avLst/>
                <a:gdLst/>
                <a:ahLst/>
                <a:cxnLst/>
                <a:rect l="l" t="t" r="r" b="b"/>
                <a:pathLst>
                  <a:path w="1995" h="3195" extrusionOk="0">
                    <a:moveTo>
                      <a:pt x="1160" y="1"/>
                    </a:moveTo>
                    <a:cubicBezTo>
                      <a:pt x="769" y="1"/>
                      <a:pt x="366" y="161"/>
                      <a:pt x="189" y="532"/>
                    </a:cubicBezTo>
                    <a:cubicBezTo>
                      <a:pt x="0" y="928"/>
                      <a:pt x="154" y="1328"/>
                      <a:pt x="512" y="1561"/>
                    </a:cubicBezTo>
                    <a:cubicBezTo>
                      <a:pt x="863" y="1789"/>
                      <a:pt x="1374" y="1813"/>
                      <a:pt x="1541" y="2259"/>
                    </a:cubicBezTo>
                    <a:cubicBezTo>
                      <a:pt x="1674" y="2614"/>
                      <a:pt x="1487" y="2929"/>
                      <a:pt x="1262" y="3194"/>
                    </a:cubicBezTo>
                    <a:lnTo>
                      <a:pt x="1724" y="3194"/>
                    </a:lnTo>
                    <a:cubicBezTo>
                      <a:pt x="1840" y="3020"/>
                      <a:pt x="1925" y="2832"/>
                      <a:pt x="1949" y="2617"/>
                    </a:cubicBezTo>
                    <a:cubicBezTo>
                      <a:pt x="1995" y="2215"/>
                      <a:pt x="1795" y="1817"/>
                      <a:pt x="1460" y="1599"/>
                    </a:cubicBezTo>
                    <a:cubicBezTo>
                      <a:pt x="1178" y="1415"/>
                      <a:pt x="585" y="1360"/>
                      <a:pt x="485" y="980"/>
                    </a:cubicBezTo>
                    <a:cubicBezTo>
                      <a:pt x="372" y="551"/>
                      <a:pt x="858" y="375"/>
                      <a:pt x="1203" y="375"/>
                    </a:cubicBezTo>
                    <a:cubicBezTo>
                      <a:pt x="1232" y="375"/>
                      <a:pt x="1261" y="376"/>
                      <a:pt x="1287" y="379"/>
                    </a:cubicBezTo>
                    <a:cubicBezTo>
                      <a:pt x="1294" y="379"/>
                      <a:pt x="1300" y="379"/>
                      <a:pt x="1306" y="379"/>
                    </a:cubicBezTo>
                    <a:cubicBezTo>
                      <a:pt x="1525" y="379"/>
                      <a:pt x="1517" y="28"/>
                      <a:pt x="1287" y="7"/>
                    </a:cubicBezTo>
                    <a:cubicBezTo>
                      <a:pt x="1245" y="3"/>
                      <a:pt x="1203" y="1"/>
                      <a:pt x="116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0" name="Google Shape;860;p13"/>
              <p:cNvSpPr/>
              <p:nvPr/>
            </p:nvSpPr>
            <p:spPr>
              <a:xfrm>
                <a:off x="8277226" y="1048338"/>
                <a:ext cx="37627" cy="37279"/>
              </a:xfrm>
              <a:custGeom>
                <a:avLst/>
                <a:gdLst/>
                <a:ahLst/>
                <a:cxnLst/>
                <a:rect l="l" t="t" r="r" b="b"/>
                <a:pathLst>
                  <a:path w="757" h="750" extrusionOk="0">
                    <a:moveTo>
                      <a:pt x="0" y="1"/>
                    </a:moveTo>
                    <a:cubicBezTo>
                      <a:pt x="3" y="37"/>
                      <a:pt x="8" y="72"/>
                      <a:pt x="14" y="108"/>
                    </a:cubicBezTo>
                    <a:cubicBezTo>
                      <a:pt x="68" y="363"/>
                      <a:pt x="236" y="588"/>
                      <a:pt x="454" y="724"/>
                    </a:cubicBezTo>
                    <a:cubicBezTo>
                      <a:pt x="482" y="741"/>
                      <a:pt x="513" y="749"/>
                      <a:pt x="545" y="749"/>
                    </a:cubicBezTo>
                    <a:cubicBezTo>
                      <a:pt x="611" y="749"/>
                      <a:pt x="677" y="716"/>
                      <a:pt x="708" y="658"/>
                    </a:cubicBezTo>
                    <a:cubicBezTo>
                      <a:pt x="757" y="569"/>
                      <a:pt x="728" y="458"/>
                      <a:pt x="641" y="404"/>
                    </a:cubicBezTo>
                    <a:cubicBezTo>
                      <a:pt x="624" y="395"/>
                      <a:pt x="608" y="384"/>
                      <a:pt x="592" y="371"/>
                    </a:cubicBezTo>
                    <a:cubicBezTo>
                      <a:pt x="587" y="368"/>
                      <a:pt x="578" y="360"/>
                      <a:pt x="575" y="357"/>
                    </a:cubicBezTo>
                    <a:cubicBezTo>
                      <a:pt x="567" y="351"/>
                      <a:pt x="559" y="343"/>
                      <a:pt x="549" y="335"/>
                    </a:cubicBezTo>
                    <a:cubicBezTo>
                      <a:pt x="534" y="319"/>
                      <a:pt x="518" y="301"/>
                      <a:pt x="504" y="286"/>
                    </a:cubicBezTo>
                    <a:cubicBezTo>
                      <a:pt x="500" y="282"/>
                      <a:pt x="489" y="268"/>
                      <a:pt x="488" y="267"/>
                    </a:cubicBezTo>
                    <a:cubicBezTo>
                      <a:pt x="483" y="260"/>
                      <a:pt x="478" y="254"/>
                      <a:pt x="473" y="248"/>
                    </a:cubicBezTo>
                    <a:cubicBezTo>
                      <a:pt x="461" y="229"/>
                      <a:pt x="450" y="210"/>
                      <a:pt x="439" y="189"/>
                    </a:cubicBezTo>
                    <a:cubicBezTo>
                      <a:pt x="432" y="180"/>
                      <a:pt x="428" y="169"/>
                      <a:pt x="421" y="159"/>
                    </a:cubicBezTo>
                    <a:cubicBezTo>
                      <a:pt x="421" y="159"/>
                      <a:pt x="413" y="142"/>
                      <a:pt x="410" y="134"/>
                    </a:cubicBezTo>
                    <a:cubicBezTo>
                      <a:pt x="405" y="126"/>
                      <a:pt x="404" y="118"/>
                      <a:pt x="404" y="116"/>
                    </a:cubicBezTo>
                    <a:cubicBezTo>
                      <a:pt x="399" y="107"/>
                      <a:pt x="396" y="96"/>
                      <a:pt x="393" y="85"/>
                    </a:cubicBezTo>
                    <a:cubicBezTo>
                      <a:pt x="385" y="59"/>
                      <a:pt x="379" y="36"/>
                      <a:pt x="372" y="10"/>
                    </a:cubicBezTo>
                    <a:cubicBezTo>
                      <a:pt x="372" y="7"/>
                      <a:pt x="371" y="4"/>
                      <a:pt x="37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1" name="Google Shape;861;p13"/>
              <p:cNvSpPr/>
              <p:nvPr/>
            </p:nvSpPr>
            <p:spPr>
              <a:xfrm>
                <a:off x="8222054" y="1048338"/>
                <a:ext cx="23759" cy="32457"/>
              </a:xfrm>
              <a:custGeom>
                <a:avLst/>
                <a:gdLst/>
                <a:ahLst/>
                <a:cxnLst/>
                <a:rect l="l" t="t" r="r" b="b"/>
                <a:pathLst>
                  <a:path w="478" h="653" extrusionOk="0">
                    <a:moveTo>
                      <a:pt x="94" y="1"/>
                    </a:moveTo>
                    <a:cubicBezTo>
                      <a:pt x="100" y="34"/>
                      <a:pt x="103" y="69"/>
                      <a:pt x="103" y="104"/>
                    </a:cubicBezTo>
                    <a:cubicBezTo>
                      <a:pt x="105" y="210"/>
                      <a:pt x="73" y="308"/>
                      <a:pt x="34" y="419"/>
                    </a:cubicBezTo>
                    <a:cubicBezTo>
                      <a:pt x="1" y="512"/>
                      <a:pt x="72" y="621"/>
                      <a:pt x="164" y="647"/>
                    </a:cubicBezTo>
                    <a:cubicBezTo>
                      <a:pt x="180" y="651"/>
                      <a:pt x="196" y="653"/>
                      <a:pt x="211" y="653"/>
                    </a:cubicBezTo>
                    <a:cubicBezTo>
                      <a:pt x="293" y="653"/>
                      <a:pt x="364" y="597"/>
                      <a:pt x="392" y="517"/>
                    </a:cubicBezTo>
                    <a:cubicBezTo>
                      <a:pt x="452" y="352"/>
                      <a:pt x="477" y="176"/>
                      <a:pt x="46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2" name="Google Shape;862;p13"/>
              <p:cNvSpPr/>
              <p:nvPr/>
            </p:nvSpPr>
            <p:spPr>
              <a:xfrm>
                <a:off x="7230240" y="1092227"/>
                <a:ext cx="71327" cy="34197"/>
              </a:xfrm>
              <a:custGeom>
                <a:avLst/>
                <a:gdLst/>
                <a:ahLst/>
                <a:cxnLst/>
                <a:rect l="l" t="t" r="r" b="b"/>
                <a:pathLst>
                  <a:path w="1435" h="688" extrusionOk="0">
                    <a:moveTo>
                      <a:pt x="502" y="0"/>
                    </a:moveTo>
                    <a:cubicBezTo>
                      <a:pt x="417" y="0"/>
                      <a:pt x="331" y="12"/>
                      <a:pt x="244" y="39"/>
                    </a:cubicBezTo>
                    <a:cubicBezTo>
                      <a:pt x="157" y="66"/>
                      <a:pt x="77" y="104"/>
                      <a:pt x="1" y="153"/>
                    </a:cubicBezTo>
                    <a:cubicBezTo>
                      <a:pt x="51" y="245"/>
                      <a:pt x="77" y="349"/>
                      <a:pt x="70" y="455"/>
                    </a:cubicBezTo>
                    <a:cubicBezTo>
                      <a:pt x="66" y="496"/>
                      <a:pt x="59" y="539"/>
                      <a:pt x="48" y="580"/>
                    </a:cubicBezTo>
                    <a:cubicBezTo>
                      <a:pt x="124" y="501"/>
                      <a:pt x="216" y="441"/>
                      <a:pt x="319" y="403"/>
                    </a:cubicBezTo>
                    <a:cubicBezTo>
                      <a:pt x="381" y="381"/>
                      <a:pt x="444" y="371"/>
                      <a:pt x="505" y="371"/>
                    </a:cubicBezTo>
                    <a:cubicBezTo>
                      <a:pt x="723" y="371"/>
                      <a:pt x="930" y="494"/>
                      <a:pt x="1096" y="634"/>
                    </a:cubicBezTo>
                    <a:cubicBezTo>
                      <a:pt x="1135" y="668"/>
                      <a:pt x="1184" y="687"/>
                      <a:pt x="1233" y="687"/>
                    </a:cubicBezTo>
                    <a:cubicBezTo>
                      <a:pt x="1277" y="687"/>
                      <a:pt x="1321" y="671"/>
                      <a:pt x="1357" y="634"/>
                    </a:cubicBezTo>
                    <a:cubicBezTo>
                      <a:pt x="1424" y="568"/>
                      <a:pt x="1435" y="436"/>
                      <a:pt x="1357" y="373"/>
                    </a:cubicBezTo>
                    <a:cubicBezTo>
                      <a:pt x="1115" y="168"/>
                      <a:pt x="818" y="0"/>
                      <a:pt x="50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" name="Google Shape;863;p13"/>
              <p:cNvSpPr/>
              <p:nvPr/>
            </p:nvSpPr>
            <p:spPr>
              <a:xfrm>
                <a:off x="7718840" y="1048338"/>
                <a:ext cx="23312" cy="38820"/>
              </a:xfrm>
              <a:custGeom>
                <a:avLst/>
                <a:gdLst/>
                <a:ahLst/>
                <a:cxnLst/>
                <a:rect l="l" t="t" r="r" b="b"/>
                <a:pathLst>
                  <a:path w="469" h="781" extrusionOk="0">
                    <a:moveTo>
                      <a:pt x="0" y="1"/>
                    </a:moveTo>
                    <a:lnTo>
                      <a:pt x="2" y="4"/>
                    </a:lnTo>
                    <a:cubicBezTo>
                      <a:pt x="11" y="26"/>
                      <a:pt x="19" y="50"/>
                      <a:pt x="27" y="74"/>
                    </a:cubicBezTo>
                    <a:cubicBezTo>
                      <a:pt x="42" y="115"/>
                      <a:pt x="54" y="157"/>
                      <a:pt x="64" y="202"/>
                    </a:cubicBezTo>
                    <a:cubicBezTo>
                      <a:pt x="68" y="222"/>
                      <a:pt x="73" y="245"/>
                      <a:pt x="76" y="267"/>
                    </a:cubicBezTo>
                    <a:cubicBezTo>
                      <a:pt x="78" y="275"/>
                      <a:pt x="80" y="282"/>
                      <a:pt x="81" y="290"/>
                    </a:cubicBezTo>
                    <a:cubicBezTo>
                      <a:pt x="81" y="292"/>
                      <a:pt x="81" y="294"/>
                      <a:pt x="81" y="300"/>
                    </a:cubicBezTo>
                    <a:cubicBezTo>
                      <a:pt x="86" y="346"/>
                      <a:pt x="87" y="393"/>
                      <a:pt x="87" y="441"/>
                    </a:cubicBezTo>
                    <a:cubicBezTo>
                      <a:pt x="87" y="463"/>
                      <a:pt x="87" y="485"/>
                      <a:pt x="86" y="506"/>
                    </a:cubicBezTo>
                    <a:cubicBezTo>
                      <a:pt x="86" y="517"/>
                      <a:pt x="84" y="528"/>
                      <a:pt x="83" y="539"/>
                    </a:cubicBezTo>
                    <a:cubicBezTo>
                      <a:pt x="83" y="544"/>
                      <a:pt x="80" y="565"/>
                      <a:pt x="80" y="565"/>
                    </a:cubicBezTo>
                    <a:cubicBezTo>
                      <a:pt x="80" y="565"/>
                      <a:pt x="81" y="560"/>
                      <a:pt x="83" y="548"/>
                    </a:cubicBezTo>
                    <a:lnTo>
                      <a:pt x="83" y="548"/>
                    </a:lnTo>
                    <a:cubicBezTo>
                      <a:pt x="70" y="643"/>
                      <a:pt x="105" y="751"/>
                      <a:pt x="213" y="776"/>
                    </a:cubicBezTo>
                    <a:cubicBezTo>
                      <a:pt x="225" y="779"/>
                      <a:pt x="239" y="781"/>
                      <a:pt x="253" y="781"/>
                    </a:cubicBezTo>
                    <a:cubicBezTo>
                      <a:pt x="335" y="781"/>
                      <a:pt x="428" y="734"/>
                      <a:pt x="440" y="647"/>
                    </a:cubicBezTo>
                    <a:cubicBezTo>
                      <a:pt x="469" y="430"/>
                      <a:pt x="453" y="210"/>
                      <a:pt x="39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4" name="Google Shape;864;p13"/>
              <p:cNvSpPr/>
              <p:nvPr/>
            </p:nvSpPr>
            <p:spPr>
              <a:xfrm>
                <a:off x="7228053" y="1304319"/>
                <a:ext cx="44088" cy="51395"/>
              </a:xfrm>
              <a:custGeom>
                <a:avLst/>
                <a:gdLst/>
                <a:ahLst/>
                <a:cxnLst/>
                <a:rect l="l" t="t" r="r" b="b"/>
                <a:pathLst>
                  <a:path w="887" h="1034" extrusionOk="0">
                    <a:moveTo>
                      <a:pt x="173" y="0"/>
                    </a:moveTo>
                    <a:cubicBezTo>
                      <a:pt x="115" y="0"/>
                      <a:pt x="58" y="7"/>
                      <a:pt x="0" y="19"/>
                    </a:cubicBezTo>
                    <a:cubicBezTo>
                      <a:pt x="8" y="90"/>
                      <a:pt x="18" y="160"/>
                      <a:pt x="26" y="229"/>
                    </a:cubicBezTo>
                    <a:cubicBezTo>
                      <a:pt x="32" y="280"/>
                      <a:pt x="37" y="334"/>
                      <a:pt x="40" y="388"/>
                    </a:cubicBezTo>
                    <a:cubicBezTo>
                      <a:pt x="64" y="380"/>
                      <a:pt x="87" y="375"/>
                      <a:pt x="113" y="370"/>
                    </a:cubicBezTo>
                    <a:cubicBezTo>
                      <a:pt x="131" y="367"/>
                      <a:pt x="149" y="365"/>
                      <a:pt x="167" y="365"/>
                    </a:cubicBezTo>
                    <a:cubicBezTo>
                      <a:pt x="192" y="365"/>
                      <a:pt x="217" y="369"/>
                      <a:pt x="241" y="375"/>
                    </a:cubicBezTo>
                    <a:cubicBezTo>
                      <a:pt x="246" y="375"/>
                      <a:pt x="265" y="381"/>
                      <a:pt x="271" y="383"/>
                    </a:cubicBezTo>
                    <a:cubicBezTo>
                      <a:pt x="288" y="392"/>
                      <a:pt x="306" y="404"/>
                      <a:pt x="323" y="413"/>
                    </a:cubicBezTo>
                    <a:cubicBezTo>
                      <a:pt x="333" y="418"/>
                      <a:pt x="336" y="421"/>
                      <a:pt x="337" y="421"/>
                    </a:cubicBezTo>
                    <a:cubicBezTo>
                      <a:pt x="344" y="427"/>
                      <a:pt x="350" y="432"/>
                      <a:pt x="355" y="437"/>
                    </a:cubicBezTo>
                    <a:cubicBezTo>
                      <a:pt x="371" y="451"/>
                      <a:pt x="385" y="465"/>
                      <a:pt x="398" y="481"/>
                    </a:cubicBezTo>
                    <a:lnTo>
                      <a:pt x="402" y="486"/>
                    </a:lnTo>
                    <a:cubicBezTo>
                      <a:pt x="407" y="492"/>
                      <a:pt x="412" y="500"/>
                      <a:pt x="417" y="508"/>
                    </a:cubicBezTo>
                    <a:cubicBezTo>
                      <a:pt x="431" y="527"/>
                      <a:pt x="440" y="549"/>
                      <a:pt x="453" y="570"/>
                    </a:cubicBezTo>
                    <a:cubicBezTo>
                      <a:pt x="458" y="581"/>
                      <a:pt x="461" y="586"/>
                      <a:pt x="461" y="586"/>
                    </a:cubicBezTo>
                    <a:cubicBezTo>
                      <a:pt x="461" y="586"/>
                      <a:pt x="460" y="582"/>
                      <a:pt x="456" y="574"/>
                    </a:cubicBezTo>
                    <a:lnTo>
                      <a:pt x="456" y="574"/>
                    </a:lnTo>
                    <a:cubicBezTo>
                      <a:pt x="461" y="584"/>
                      <a:pt x="464" y="592"/>
                      <a:pt x="466" y="601"/>
                    </a:cubicBezTo>
                    <a:cubicBezTo>
                      <a:pt x="474" y="620"/>
                      <a:pt x="480" y="641"/>
                      <a:pt x="485" y="662"/>
                    </a:cubicBezTo>
                    <a:cubicBezTo>
                      <a:pt x="502" y="736"/>
                      <a:pt x="501" y="813"/>
                      <a:pt x="483" y="888"/>
                    </a:cubicBezTo>
                    <a:cubicBezTo>
                      <a:pt x="470" y="937"/>
                      <a:pt x="453" y="986"/>
                      <a:pt x="431" y="1033"/>
                    </a:cubicBezTo>
                    <a:lnTo>
                      <a:pt x="827" y="1033"/>
                    </a:lnTo>
                    <a:cubicBezTo>
                      <a:pt x="879" y="863"/>
                      <a:pt x="887" y="682"/>
                      <a:pt x="823" y="503"/>
                    </a:cubicBezTo>
                    <a:cubicBezTo>
                      <a:pt x="759" y="321"/>
                      <a:pt x="635" y="149"/>
                      <a:pt x="458" y="63"/>
                    </a:cubicBezTo>
                    <a:cubicBezTo>
                      <a:pt x="365" y="19"/>
                      <a:pt x="269" y="0"/>
                      <a:pt x="17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5" name="Google Shape;865;p13"/>
              <p:cNvSpPr/>
              <p:nvPr/>
            </p:nvSpPr>
            <p:spPr>
              <a:xfrm>
                <a:off x="7265729" y="1048338"/>
                <a:ext cx="37676" cy="37279"/>
              </a:xfrm>
              <a:custGeom>
                <a:avLst/>
                <a:gdLst/>
                <a:ahLst/>
                <a:cxnLst/>
                <a:rect l="l" t="t" r="r" b="b"/>
                <a:pathLst>
                  <a:path w="758" h="750" extrusionOk="0">
                    <a:moveTo>
                      <a:pt x="1" y="1"/>
                    </a:moveTo>
                    <a:cubicBezTo>
                      <a:pt x="4" y="37"/>
                      <a:pt x="10" y="72"/>
                      <a:pt x="16" y="108"/>
                    </a:cubicBezTo>
                    <a:cubicBezTo>
                      <a:pt x="69" y="363"/>
                      <a:pt x="236" y="588"/>
                      <a:pt x="455" y="724"/>
                    </a:cubicBezTo>
                    <a:cubicBezTo>
                      <a:pt x="482" y="741"/>
                      <a:pt x="514" y="749"/>
                      <a:pt x="546" y="749"/>
                    </a:cubicBezTo>
                    <a:cubicBezTo>
                      <a:pt x="611" y="749"/>
                      <a:pt x="677" y="716"/>
                      <a:pt x="708" y="658"/>
                    </a:cubicBezTo>
                    <a:cubicBezTo>
                      <a:pt x="757" y="569"/>
                      <a:pt x="729" y="458"/>
                      <a:pt x="642" y="404"/>
                    </a:cubicBezTo>
                    <a:cubicBezTo>
                      <a:pt x="626" y="395"/>
                      <a:pt x="608" y="384"/>
                      <a:pt x="593" y="371"/>
                    </a:cubicBezTo>
                    <a:cubicBezTo>
                      <a:pt x="589" y="368"/>
                      <a:pt x="578" y="360"/>
                      <a:pt x="577" y="357"/>
                    </a:cubicBezTo>
                    <a:cubicBezTo>
                      <a:pt x="567" y="351"/>
                      <a:pt x="559" y="343"/>
                      <a:pt x="551" y="335"/>
                    </a:cubicBezTo>
                    <a:cubicBezTo>
                      <a:pt x="534" y="319"/>
                      <a:pt x="520" y="301"/>
                      <a:pt x="504" y="286"/>
                    </a:cubicBezTo>
                    <a:cubicBezTo>
                      <a:pt x="501" y="282"/>
                      <a:pt x="491" y="268"/>
                      <a:pt x="488" y="267"/>
                    </a:cubicBezTo>
                    <a:cubicBezTo>
                      <a:pt x="485" y="260"/>
                      <a:pt x="480" y="254"/>
                      <a:pt x="475" y="248"/>
                    </a:cubicBezTo>
                    <a:cubicBezTo>
                      <a:pt x="463" y="229"/>
                      <a:pt x="450" y="210"/>
                      <a:pt x="439" y="189"/>
                    </a:cubicBezTo>
                    <a:cubicBezTo>
                      <a:pt x="434" y="180"/>
                      <a:pt x="428" y="169"/>
                      <a:pt x="423" y="159"/>
                    </a:cubicBezTo>
                    <a:cubicBezTo>
                      <a:pt x="423" y="159"/>
                      <a:pt x="415" y="142"/>
                      <a:pt x="411" y="134"/>
                    </a:cubicBezTo>
                    <a:lnTo>
                      <a:pt x="404" y="116"/>
                    </a:lnTo>
                    <a:cubicBezTo>
                      <a:pt x="401" y="107"/>
                      <a:pt x="396" y="96"/>
                      <a:pt x="393" y="85"/>
                    </a:cubicBezTo>
                    <a:cubicBezTo>
                      <a:pt x="385" y="59"/>
                      <a:pt x="379" y="36"/>
                      <a:pt x="374" y="10"/>
                    </a:cubicBezTo>
                    <a:cubicBezTo>
                      <a:pt x="374" y="7"/>
                      <a:pt x="373" y="4"/>
                      <a:pt x="37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6" name="Google Shape;866;p13"/>
              <p:cNvSpPr/>
              <p:nvPr/>
            </p:nvSpPr>
            <p:spPr>
              <a:xfrm>
                <a:off x="7517883" y="1048338"/>
                <a:ext cx="37577" cy="37279"/>
              </a:xfrm>
              <a:custGeom>
                <a:avLst/>
                <a:gdLst/>
                <a:ahLst/>
                <a:cxnLst/>
                <a:rect l="l" t="t" r="r" b="b"/>
                <a:pathLst>
                  <a:path w="756" h="750" extrusionOk="0">
                    <a:moveTo>
                      <a:pt x="1" y="1"/>
                    </a:moveTo>
                    <a:cubicBezTo>
                      <a:pt x="4" y="37"/>
                      <a:pt x="9" y="72"/>
                      <a:pt x="17" y="108"/>
                    </a:cubicBezTo>
                    <a:cubicBezTo>
                      <a:pt x="67" y="363"/>
                      <a:pt x="237" y="588"/>
                      <a:pt x="453" y="724"/>
                    </a:cubicBezTo>
                    <a:cubicBezTo>
                      <a:pt x="481" y="741"/>
                      <a:pt x="512" y="749"/>
                      <a:pt x="544" y="749"/>
                    </a:cubicBezTo>
                    <a:cubicBezTo>
                      <a:pt x="610" y="749"/>
                      <a:pt x="676" y="716"/>
                      <a:pt x="707" y="658"/>
                    </a:cubicBezTo>
                    <a:cubicBezTo>
                      <a:pt x="756" y="569"/>
                      <a:pt x="727" y="458"/>
                      <a:pt x="640" y="404"/>
                    </a:cubicBezTo>
                    <a:cubicBezTo>
                      <a:pt x="624" y="395"/>
                      <a:pt x="607" y="384"/>
                      <a:pt x="591" y="371"/>
                    </a:cubicBezTo>
                    <a:lnTo>
                      <a:pt x="575" y="357"/>
                    </a:lnTo>
                    <a:cubicBezTo>
                      <a:pt x="566" y="351"/>
                      <a:pt x="558" y="343"/>
                      <a:pt x="550" y="335"/>
                    </a:cubicBezTo>
                    <a:cubicBezTo>
                      <a:pt x="533" y="319"/>
                      <a:pt x="517" y="301"/>
                      <a:pt x="502" y="286"/>
                    </a:cubicBezTo>
                    <a:cubicBezTo>
                      <a:pt x="499" y="282"/>
                      <a:pt x="490" y="268"/>
                      <a:pt x="487" y="267"/>
                    </a:cubicBezTo>
                    <a:cubicBezTo>
                      <a:pt x="482" y="260"/>
                      <a:pt x="479" y="254"/>
                      <a:pt x="474" y="248"/>
                    </a:cubicBezTo>
                    <a:cubicBezTo>
                      <a:pt x="460" y="229"/>
                      <a:pt x="449" y="210"/>
                      <a:pt x="438" y="189"/>
                    </a:cubicBezTo>
                    <a:cubicBezTo>
                      <a:pt x="431" y="180"/>
                      <a:pt x="427" y="169"/>
                      <a:pt x="422" y="159"/>
                    </a:cubicBezTo>
                    <a:cubicBezTo>
                      <a:pt x="422" y="159"/>
                      <a:pt x="414" y="142"/>
                      <a:pt x="409" y="134"/>
                    </a:cubicBezTo>
                    <a:cubicBezTo>
                      <a:pt x="406" y="126"/>
                      <a:pt x="403" y="118"/>
                      <a:pt x="403" y="116"/>
                    </a:cubicBezTo>
                    <a:cubicBezTo>
                      <a:pt x="400" y="107"/>
                      <a:pt x="395" y="96"/>
                      <a:pt x="392" y="85"/>
                    </a:cubicBezTo>
                    <a:cubicBezTo>
                      <a:pt x="384" y="59"/>
                      <a:pt x="377" y="36"/>
                      <a:pt x="373" y="10"/>
                    </a:cubicBezTo>
                    <a:cubicBezTo>
                      <a:pt x="373" y="7"/>
                      <a:pt x="371" y="4"/>
                      <a:pt x="37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7" name="Google Shape;867;p13"/>
              <p:cNvSpPr/>
              <p:nvPr/>
            </p:nvSpPr>
            <p:spPr>
              <a:xfrm>
                <a:off x="7461815" y="1048338"/>
                <a:ext cx="24107" cy="43243"/>
              </a:xfrm>
              <a:custGeom>
                <a:avLst/>
                <a:gdLst/>
                <a:ahLst/>
                <a:cxnLst/>
                <a:rect l="l" t="t" r="r" b="b"/>
                <a:pathLst>
                  <a:path w="485" h="870" extrusionOk="0">
                    <a:moveTo>
                      <a:pt x="63" y="1"/>
                    </a:moveTo>
                    <a:cubicBezTo>
                      <a:pt x="71" y="31"/>
                      <a:pt x="79" y="61"/>
                      <a:pt x="84" y="93"/>
                    </a:cubicBezTo>
                    <a:cubicBezTo>
                      <a:pt x="86" y="99"/>
                      <a:pt x="86" y="104"/>
                      <a:pt x="87" y="107"/>
                    </a:cubicBezTo>
                    <a:cubicBezTo>
                      <a:pt x="87" y="116"/>
                      <a:pt x="89" y="127"/>
                      <a:pt x="90" y="138"/>
                    </a:cubicBezTo>
                    <a:cubicBezTo>
                      <a:pt x="92" y="164"/>
                      <a:pt x="93" y="189"/>
                      <a:pt x="95" y="216"/>
                    </a:cubicBezTo>
                    <a:cubicBezTo>
                      <a:pt x="97" y="267"/>
                      <a:pt x="95" y="317"/>
                      <a:pt x="90" y="368"/>
                    </a:cubicBezTo>
                    <a:cubicBezTo>
                      <a:pt x="90" y="374"/>
                      <a:pt x="86" y="420"/>
                      <a:pt x="86" y="420"/>
                    </a:cubicBezTo>
                    <a:cubicBezTo>
                      <a:pt x="81" y="444"/>
                      <a:pt x="78" y="466"/>
                      <a:pt x="73" y="488"/>
                    </a:cubicBezTo>
                    <a:cubicBezTo>
                      <a:pt x="62" y="539"/>
                      <a:pt x="48" y="588"/>
                      <a:pt x="32" y="637"/>
                    </a:cubicBezTo>
                    <a:cubicBezTo>
                      <a:pt x="0" y="727"/>
                      <a:pt x="67" y="843"/>
                      <a:pt x="160" y="863"/>
                    </a:cubicBezTo>
                    <a:cubicBezTo>
                      <a:pt x="176" y="867"/>
                      <a:pt x="192" y="869"/>
                      <a:pt x="207" y="869"/>
                    </a:cubicBezTo>
                    <a:cubicBezTo>
                      <a:pt x="289" y="869"/>
                      <a:pt x="364" y="816"/>
                      <a:pt x="388" y="735"/>
                    </a:cubicBezTo>
                    <a:cubicBezTo>
                      <a:pt x="467" y="498"/>
                      <a:pt x="484" y="246"/>
                      <a:pt x="4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8" name="Google Shape;868;p13"/>
              <p:cNvSpPr/>
              <p:nvPr/>
            </p:nvSpPr>
            <p:spPr>
              <a:xfrm>
                <a:off x="8473213" y="1048338"/>
                <a:ext cx="24206" cy="43243"/>
              </a:xfrm>
              <a:custGeom>
                <a:avLst/>
                <a:gdLst/>
                <a:ahLst/>
                <a:cxnLst/>
                <a:rect l="l" t="t" r="r" b="b"/>
                <a:pathLst>
                  <a:path w="487" h="870" extrusionOk="0">
                    <a:moveTo>
                      <a:pt x="65" y="1"/>
                    </a:moveTo>
                    <a:cubicBezTo>
                      <a:pt x="71" y="31"/>
                      <a:pt x="79" y="61"/>
                      <a:pt x="84" y="93"/>
                    </a:cubicBezTo>
                    <a:cubicBezTo>
                      <a:pt x="86" y="99"/>
                      <a:pt x="87" y="104"/>
                      <a:pt x="87" y="107"/>
                    </a:cubicBezTo>
                    <a:cubicBezTo>
                      <a:pt x="89" y="116"/>
                      <a:pt x="90" y="127"/>
                      <a:pt x="90" y="138"/>
                    </a:cubicBezTo>
                    <a:cubicBezTo>
                      <a:pt x="94" y="164"/>
                      <a:pt x="95" y="189"/>
                      <a:pt x="95" y="216"/>
                    </a:cubicBezTo>
                    <a:cubicBezTo>
                      <a:pt x="97" y="267"/>
                      <a:pt x="97" y="317"/>
                      <a:pt x="92" y="368"/>
                    </a:cubicBezTo>
                    <a:cubicBezTo>
                      <a:pt x="92" y="374"/>
                      <a:pt x="86" y="420"/>
                      <a:pt x="86" y="420"/>
                    </a:cubicBezTo>
                    <a:cubicBezTo>
                      <a:pt x="82" y="444"/>
                      <a:pt x="78" y="466"/>
                      <a:pt x="73" y="488"/>
                    </a:cubicBezTo>
                    <a:cubicBezTo>
                      <a:pt x="62" y="539"/>
                      <a:pt x="49" y="588"/>
                      <a:pt x="32" y="637"/>
                    </a:cubicBezTo>
                    <a:cubicBezTo>
                      <a:pt x="0" y="727"/>
                      <a:pt x="68" y="843"/>
                      <a:pt x="162" y="863"/>
                    </a:cubicBezTo>
                    <a:cubicBezTo>
                      <a:pt x="177" y="867"/>
                      <a:pt x="193" y="869"/>
                      <a:pt x="209" y="869"/>
                    </a:cubicBezTo>
                    <a:cubicBezTo>
                      <a:pt x="290" y="869"/>
                      <a:pt x="364" y="816"/>
                      <a:pt x="390" y="735"/>
                    </a:cubicBezTo>
                    <a:cubicBezTo>
                      <a:pt x="467" y="498"/>
                      <a:pt x="486" y="246"/>
                      <a:pt x="44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9" name="Google Shape;869;p13"/>
              <p:cNvSpPr/>
              <p:nvPr/>
            </p:nvSpPr>
            <p:spPr>
              <a:xfrm>
                <a:off x="7830229" y="1256801"/>
                <a:ext cx="106418" cy="91507"/>
              </a:xfrm>
              <a:custGeom>
                <a:avLst/>
                <a:gdLst/>
                <a:ahLst/>
                <a:cxnLst/>
                <a:rect l="l" t="t" r="r" b="b"/>
                <a:pathLst>
                  <a:path w="2141" h="1841" extrusionOk="0">
                    <a:moveTo>
                      <a:pt x="288" y="0"/>
                    </a:moveTo>
                    <a:cubicBezTo>
                      <a:pt x="244" y="0"/>
                      <a:pt x="200" y="5"/>
                      <a:pt x="154" y="14"/>
                    </a:cubicBezTo>
                    <a:cubicBezTo>
                      <a:pt x="58" y="35"/>
                      <a:pt x="1" y="150"/>
                      <a:pt x="26" y="242"/>
                    </a:cubicBezTo>
                    <a:cubicBezTo>
                      <a:pt x="49" y="328"/>
                      <a:pt x="126" y="376"/>
                      <a:pt x="209" y="376"/>
                    </a:cubicBezTo>
                    <a:cubicBezTo>
                      <a:pt x="224" y="376"/>
                      <a:pt x="239" y="375"/>
                      <a:pt x="254" y="372"/>
                    </a:cubicBezTo>
                    <a:cubicBezTo>
                      <a:pt x="269" y="369"/>
                      <a:pt x="285" y="367"/>
                      <a:pt x="300" y="367"/>
                    </a:cubicBezTo>
                    <a:cubicBezTo>
                      <a:pt x="464" y="367"/>
                      <a:pt x="627" y="544"/>
                      <a:pt x="656" y="698"/>
                    </a:cubicBezTo>
                    <a:cubicBezTo>
                      <a:pt x="675" y="810"/>
                      <a:pt x="583" y="940"/>
                      <a:pt x="556" y="1048"/>
                    </a:cubicBezTo>
                    <a:cubicBezTo>
                      <a:pt x="520" y="1203"/>
                      <a:pt x="523" y="1364"/>
                      <a:pt x="591" y="1508"/>
                    </a:cubicBezTo>
                    <a:cubicBezTo>
                      <a:pt x="691" y="1724"/>
                      <a:pt x="935" y="1841"/>
                      <a:pt x="1165" y="1841"/>
                    </a:cubicBezTo>
                    <a:cubicBezTo>
                      <a:pt x="1168" y="1841"/>
                      <a:pt x="1171" y="1841"/>
                      <a:pt x="1174" y="1841"/>
                    </a:cubicBezTo>
                    <a:cubicBezTo>
                      <a:pt x="1443" y="1836"/>
                      <a:pt x="1666" y="1679"/>
                      <a:pt x="1823" y="1472"/>
                    </a:cubicBezTo>
                    <a:cubicBezTo>
                      <a:pt x="2016" y="1215"/>
                      <a:pt x="2104" y="891"/>
                      <a:pt x="2133" y="576"/>
                    </a:cubicBezTo>
                    <a:cubicBezTo>
                      <a:pt x="2141" y="476"/>
                      <a:pt x="2041" y="391"/>
                      <a:pt x="1948" y="391"/>
                    </a:cubicBezTo>
                    <a:cubicBezTo>
                      <a:pt x="1840" y="391"/>
                      <a:pt x="1770" y="476"/>
                      <a:pt x="1763" y="576"/>
                    </a:cubicBezTo>
                    <a:cubicBezTo>
                      <a:pt x="1742" y="812"/>
                      <a:pt x="1668" y="1060"/>
                      <a:pt x="1527" y="1253"/>
                    </a:cubicBezTo>
                    <a:cubicBezTo>
                      <a:pt x="1471" y="1331"/>
                      <a:pt x="1398" y="1394"/>
                      <a:pt x="1313" y="1437"/>
                    </a:cubicBezTo>
                    <a:cubicBezTo>
                      <a:pt x="1268" y="1460"/>
                      <a:pt x="1217" y="1472"/>
                      <a:pt x="1166" y="1472"/>
                    </a:cubicBezTo>
                    <a:cubicBezTo>
                      <a:pt x="1144" y="1472"/>
                      <a:pt x="1122" y="1470"/>
                      <a:pt x="1101" y="1466"/>
                    </a:cubicBezTo>
                    <a:cubicBezTo>
                      <a:pt x="1031" y="1450"/>
                      <a:pt x="966" y="1416"/>
                      <a:pt x="936" y="1371"/>
                    </a:cubicBezTo>
                    <a:cubicBezTo>
                      <a:pt x="876" y="1284"/>
                      <a:pt x="903" y="1166"/>
                      <a:pt x="935" y="1073"/>
                    </a:cubicBezTo>
                    <a:cubicBezTo>
                      <a:pt x="974" y="950"/>
                      <a:pt x="1036" y="836"/>
                      <a:pt x="1027" y="701"/>
                    </a:cubicBezTo>
                    <a:cubicBezTo>
                      <a:pt x="1015" y="568"/>
                      <a:pt x="966" y="441"/>
                      <a:pt x="887" y="334"/>
                    </a:cubicBezTo>
                    <a:cubicBezTo>
                      <a:pt x="743" y="134"/>
                      <a:pt x="529" y="0"/>
                      <a:pt x="28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0" name="Google Shape;870;p13"/>
              <p:cNvSpPr/>
              <p:nvPr/>
            </p:nvSpPr>
            <p:spPr>
              <a:xfrm>
                <a:off x="8015679" y="1062752"/>
                <a:ext cx="130774" cy="107114"/>
              </a:xfrm>
              <a:custGeom>
                <a:avLst/>
                <a:gdLst/>
                <a:ahLst/>
                <a:cxnLst/>
                <a:rect l="l" t="t" r="r" b="b"/>
                <a:pathLst>
                  <a:path w="2631" h="2155" extrusionOk="0">
                    <a:moveTo>
                      <a:pt x="1937" y="1"/>
                    </a:moveTo>
                    <a:cubicBezTo>
                      <a:pt x="1484" y="1"/>
                      <a:pt x="1020" y="317"/>
                      <a:pt x="1052" y="816"/>
                    </a:cubicBezTo>
                    <a:cubicBezTo>
                      <a:pt x="1069" y="1088"/>
                      <a:pt x="1208" y="1484"/>
                      <a:pt x="952" y="1691"/>
                    </a:cubicBezTo>
                    <a:cubicBezTo>
                      <a:pt x="870" y="1757"/>
                      <a:pt x="770" y="1786"/>
                      <a:pt x="669" y="1786"/>
                    </a:cubicBezTo>
                    <a:cubicBezTo>
                      <a:pt x="541" y="1786"/>
                      <a:pt x="410" y="1740"/>
                      <a:pt x="308" y="1667"/>
                    </a:cubicBezTo>
                    <a:cubicBezTo>
                      <a:pt x="282" y="1649"/>
                      <a:pt x="252" y="1640"/>
                      <a:pt x="221" y="1640"/>
                    </a:cubicBezTo>
                    <a:cubicBezTo>
                      <a:pt x="156" y="1640"/>
                      <a:pt x="87" y="1679"/>
                      <a:pt x="54" y="1734"/>
                    </a:cubicBezTo>
                    <a:cubicBezTo>
                      <a:pt x="1" y="1827"/>
                      <a:pt x="40" y="1928"/>
                      <a:pt x="121" y="1987"/>
                    </a:cubicBezTo>
                    <a:cubicBezTo>
                      <a:pt x="279" y="2097"/>
                      <a:pt x="465" y="2155"/>
                      <a:pt x="654" y="2155"/>
                    </a:cubicBezTo>
                    <a:cubicBezTo>
                      <a:pt x="744" y="2155"/>
                      <a:pt x="834" y="2142"/>
                      <a:pt x="922" y="2115"/>
                    </a:cubicBezTo>
                    <a:cubicBezTo>
                      <a:pt x="1235" y="2017"/>
                      <a:pt x="1425" y="1754"/>
                      <a:pt x="1463" y="1431"/>
                    </a:cubicBezTo>
                    <a:cubicBezTo>
                      <a:pt x="1484" y="1259"/>
                      <a:pt x="1460" y="1091"/>
                      <a:pt x="1435" y="920"/>
                    </a:cubicBezTo>
                    <a:cubicBezTo>
                      <a:pt x="1413" y="763"/>
                      <a:pt x="1405" y="621"/>
                      <a:pt x="1536" y="513"/>
                    </a:cubicBezTo>
                    <a:cubicBezTo>
                      <a:pt x="1644" y="425"/>
                      <a:pt x="1800" y="364"/>
                      <a:pt x="1949" y="364"/>
                    </a:cubicBezTo>
                    <a:cubicBezTo>
                      <a:pt x="2052" y="364"/>
                      <a:pt x="2153" y="394"/>
                      <a:pt x="2231" y="464"/>
                    </a:cubicBezTo>
                    <a:cubicBezTo>
                      <a:pt x="2269" y="499"/>
                      <a:pt x="2312" y="513"/>
                      <a:pt x="2353" y="513"/>
                    </a:cubicBezTo>
                    <a:cubicBezTo>
                      <a:pt x="2500" y="513"/>
                      <a:pt x="2631" y="326"/>
                      <a:pt x="2492" y="201"/>
                    </a:cubicBezTo>
                    <a:cubicBezTo>
                      <a:pt x="2339" y="64"/>
                      <a:pt x="2139" y="1"/>
                      <a:pt x="193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1" name="Google Shape;871;p13"/>
              <p:cNvSpPr/>
              <p:nvPr/>
            </p:nvSpPr>
            <p:spPr>
              <a:xfrm>
                <a:off x="7929391" y="1236422"/>
                <a:ext cx="54029" cy="96776"/>
              </a:xfrm>
              <a:custGeom>
                <a:avLst/>
                <a:gdLst/>
                <a:ahLst/>
                <a:cxnLst/>
                <a:rect l="l" t="t" r="r" b="b"/>
                <a:pathLst>
                  <a:path w="1087" h="1947" extrusionOk="0">
                    <a:moveTo>
                      <a:pt x="253" y="1"/>
                    </a:moveTo>
                    <a:cubicBezTo>
                      <a:pt x="65" y="1"/>
                      <a:pt x="1" y="305"/>
                      <a:pt x="209" y="365"/>
                    </a:cubicBezTo>
                    <a:cubicBezTo>
                      <a:pt x="447" y="434"/>
                      <a:pt x="629" y="658"/>
                      <a:pt x="663" y="902"/>
                    </a:cubicBezTo>
                    <a:cubicBezTo>
                      <a:pt x="703" y="1176"/>
                      <a:pt x="561" y="1455"/>
                      <a:pt x="342" y="1633"/>
                    </a:cubicBezTo>
                    <a:cubicBezTo>
                      <a:pt x="265" y="1697"/>
                      <a:pt x="276" y="1830"/>
                      <a:pt x="342" y="1895"/>
                    </a:cubicBezTo>
                    <a:cubicBezTo>
                      <a:pt x="378" y="1931"/>
                      <a:pt x="422" y="1947"/>
                      <a:pt x="466" y="1947"/>
                    </a:cubicBezTo>
                    <a:cubicBezTo>
                      <a:pt x="514" y="1947"/>
                      <a:pt x="563" y="1928"/>
                      <a:pt x="603" y="1895"/>
                    </a:cubicBezTo>
                    <a:cubicBezTo>
                      <a:pt x="918" y="1638"/>
                      <a:pt x="1086" y="1220"/>
                      <a:pt x="1023" y="818"/>
                    </a:cubicBezTo>
                    <a:cubicBezTo>
                      <a:pt x="956" y="435"/>
                      <a:pt x="679" y="122"/>
                      <a:pt x="309" y="9"/>
                    </a:cubicBezTo>
                    <a:cubicBezTo>
                      <a:pt x="289" y="3"/>
                      <a:pt x="270" y="1"/>
                      <a:pt x="2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2" name="Google Shape;872;p13"/>
              <p:cNvSpPr/>
              <p:nvPr/>
            </p:nvSpPr>
            <p:spPr>
              <a:xfrm>
                <a:off x="7975567" y="1170910"/>
                <a:ext cx="23809" cy="18490"/>
              </a:xfrm>
              <a:custGeom>
                <a:avLst/>
                <a:gdLst/>
                <a:ahLst/>
                <a:cxnLst/>
                <a:rect l="l" t="t" r="r" b="b"/>
                <a:pathLst>
                  <a:path w="479" h="372" extrusionOk="0">
                    <a:moveTo>
                      <a:pt x="239" y="1"/>
                    </a:moveTo>
                    <a:cubicBezTo>
                      <a:pt x="2" y="1"/>
                      <a:pt x="0" y="371"/>
                      <a:pt x="239" y="371"/>
                    </a:cubicBezTo>
                    <a:cubicBezTo>
                      <a:pt x="478" y="371"/>
                      <a:pt x="478" y="1"/>
                      <a:pt x="23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3" name="Google Shape;873;p13"/>
              <p:cNvSpPr/>
              <p:nvPr/>
            </p:nvSpPr>
            <p:spPr>
              <a:xfrm>
                <a:off x="7958170" y="1092227"/>
                <a:ext cx="101249" cy="55918"/>
              </a:xfrm>
              <a:custGeom>
                <a:avLst/>
                <a:gdLst/>
                <a:ahLst/>
                <a:cxnLst/>
                <a:rect l="l" t="t" r="r" b="b"/>
                <a:pathLst>
                  <a:path w="2037" h="1125" extrusionOk="0">
                    <a:moveTo>
                      <a:pt x="1104" y="0"/>
                    </a:moveTo>
                    <a:cubicBezTo>
                      <a:pt x="1019" y="0"/>
                      <a:pt x="933" y="12"/>
                      <a:pt x="846" y="39"/>
                    </a:cubicBezTo>
                    <a:cubicBezTo>
                      <a:pt x="458" y="158"/>
                      <a:pt x="202" y="492"/>
                      <a:pt x="42" y="848"/>
                    </a:cubicBezTo>
                    <a:cubicBezTo>
                      <a:pt x="1" y="940"/>
                      <a:pt x="15" y="1047"/>
                      <a:pt x="108" y="1101"/>
                    </a:cubicBezTo>
                    <a:cubicBezTo>
                      <a:pt x="135" y="1117"/>
                      <a:pt x="168" y="1125"/>
                      <a:pt x="202" y="1125"/>
                    </a:cubicBezTo>
                    <a:cubicBezTo>
                      <a:pt x="267" y="1125"/>
                      <a:pt x="334" y="1095"/>
                      <a:pt x="361" y="1035"/>
                    </a:cubicBezTo>
                    <a:cubicBezTo>
                      <a:pt x="477" y="780"/>
                      <a:pt x="640" y="503"/>
                      <a:pt x="920" y="403"/>
                    </a:cubicBezTo>
                    <a:cubicBezTo>
                      <a:pt x="983" y="381"/>
                      <a:pt x="1045" y="371"/>
                      <a:pt x="1107" y="371"/>
                    </a:cubicBezTo>
                    <a:cubicBezTo>
                      <a:pt x="1324" y="371"/>
                      <a:pt x="1531" y="494"/>
                      <a:pt x="1697" y="634"/>
                    </a:cubicBezTo>
                    <a:cubicBezTo>
                      <a:pt x="1737" y="668"/>
                      <a:pt x="1786" y="687"/>
                      <a:pt x="1834" y="687"/>
                    </a:cubicBezTo>
                    <a:cubicBezTo>
                      <a:pt x="1879" y="687"/>
                      <a:pt x="1924" y="671"/>
                      <a:pt x="1960" y="634"/>
                    </a:cubicBezTo>
                    <a:cubicBezTo>
                      <a:pt x="2025" y="568"/>
                      <a:pt x="2036" y="436"/>
                      <a:pt x="1960" y="373"/>
                    </a:cubicBezTo>
                    <a:cubicBezTo>
                      <a:pt x="1718" y="168"/>
                      <a:pt x="1420" y="0"/>
                      <a:pt x="110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4" name="Google Shape;874;p13"/>
              <p:cNvSpPr/>
              <p:nvPr/>
            </p:nvSpPr>
            <p:spPr>
              <a:xfrm>
                <a:off x="7778536" y="1103461"/>
                <a:ext cx="111339" cy="146332"/>
              </a:xfrm>
              <a:custGeom>
                <a:avLst/>
                <a:gdLst/>
                <a:ahLst/>
                <a:cxnLst/>
                <a:rect l="l" t="t" r="r" b="b"/>
                <a:pathLst>
                  <a:path w="2240" h="2944" extrusionOk="0">
                    <a:moveTo>
                      <a:pt x="1751" y="0"/>
                    </a:moveTo>
                    <a:cubicBezTo>
                      <a:pt x="1618" y="0"/>
                      <a:pt x="1489" y="132"/>
                      <a:pt x="1587" y="269"/>
                    </a:cubicBezTo>
                    <a:cubicBezTo>
                      <a:pt x="1729" y="467"/>
                      <a:pt x="1878" y="756"/>
                      <a:pt x="1748" y="997"/>
                    </a:cubicBezTo>
                    <a:cubicBezTo>
                      <a:pt x="1691" y="1103"/>
                      <a:pt x="1587" y="1179"/>
                      <a:pt x="1512" y="1274"/>
                    </a:cubicBezTo>
                    <a:cubicBezTo>
                      <a:pt x="1418" y="1390"/>
                      <a:pt x="1361" y="1530"/>
                      <a:pt x="1348" y="1679"/>
                    </a:cubicBezTo>
                    <a:cubicBezTo>
                      <a:pt x="1334" y="1820"/>
                      <a:pt x="1364" y="1969"/>
                      <a:pt x="1330" y="2107"/>
                    </a:cubicBezTo>
                    <a:cubicBezTo>
                      <a:pt x="1304" y="2224"/>
                      <a:pt x="1215" y="2314"/>
                      <a:pt x="1120" y="2382"/>
                    </a:cubicBezTo>
                    <a:cubicBezTo>
                      <a:pt x="936" y="2511"/>
                      <a:pt x="719" y="2578"/>
                      <a:pt x="498" y="2578"/>
                    </a:cubicBezTo>
                    <a:cubicBezTo>
                      <a:pt x="439" y="2578"/>
                      <a:pt x="381" y="2574"/>
                      <a:pt x="322" y="2564"/>
                    </a:cubicBezTo>
                    <a:cubicBezTo>
                      <a:pt x="310" y="2562"/>
                      <a:pt x="298" y="2561"/>
                      <a:pt x="286" y="2561"/>
                    </a:cubicBezTo>
                    <a:cubicBezTo>
                      <a:pt x="78" y="2561"/>
                      <a:pt x="0" y="2883"/>
                      <a:pt x="222" y="2920"/>
                    </a:cubicBezTo>
                    <a:cubicBezTo>
                      <a:pt x="314" y="2936"/>
                      <a:pt x="406" y="2944"/>
                      <a:pt x="498" y="2944"/>
                    </a:cubicBezTo>
                    <a:cubicBezTo>
                      <a:pt x="756" y="2944"/>
                      <a:pt x="1009" y="2880"/>
                      <a:pt x="1237" y="2746"/>
                    </a:cubicBezTo>
                    <a:cubicBezTo>
                      <a:pt x="1380" y="2662"/>
                      <a:pt x="1511" y="2551"/>
                      <a:pt x="1601" y="2410"/>
                    </a:cubicBezTo>
                    <a:cubicBezTo>
                      <a:pt x="1699" y="2255"/>
                      <a:pt x="1715" y="2075"/>
                      <a:pt x="1714" y="1896"/>
                    </a:cubicBezTo>
                    <a:cubicBezTo>
                      <a:pt x="1712" y="1727"/>
                      <a:pt x="1715" y="1595"/>
                      <a:pt x="1834" y="1466"/>
                    </a:cubicBezTo>
                    <a:cubicBezTo>
                      <a:pt x="1954" y="1336"/>
                      <a:pt x="2071" y="1220"/>
                      <a:pt x="2127" y="1051"/>
                    </a:cubicBezTo>
                    <a:cubicBezTo>
                      <a:pt x="2239" y="720"/>
                      <a:pt x="2101" y="353"/>
                      <a:pt x="1907" y="82"/>
                    </a:cubicBezTo>
                    <a:cubicBezTo>
                      <a:pt x="1865" y="24"/>
                      <a:pt x="1808" y="0"/>
                      <a:pt x="175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5" name="Google Shape;875;p13"/>
              <p:cNvSpPr/>
              <p:nvPr/>
            </p:nvSpPr>
            <p:spPr>
              <a:xfrm>
                <a:off x="7675746" y="1236422"/>
                <a:ext cx="54079" cy="96776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1947" extrusionOk="0">
                    <a:moveTo>
                      <a:pt x="252" y="1"/>
                    </a:moveTo>
                    <a:cubicBezTo>
                      <a:pt x="65" y="1"/>
                      <a:pt x="1" y="305"/>
                      <a:pt x="209" y="365"/>
                    </a:cubicBezTo>
                    <a:cubicBezTo>
                      <a:pt x="446" y="434"/>
                      <a:pt x="628" y="658"/>
                      <a:pt x="663" y="902"/>
                    </a:cubicBezTo>
                    <a:cubicBezTo>
                      <a:pt x="703" y="1176"/>
                      <a:pt x="560" y="1455"/>
                      <a:pt x="342" y="1633"/>
                    </a:cubicBezTo>
                    <a:cubicBezTo>
                      <a:pt x="264" y="1697"/>
                      <a:pt x="277" y="1830"/>
                      <a:pt x="342" y="1895"/>
                    </a:cubicBezTo>
                    <a:cubicBezTo>
                      <a:pt x="379" y="1931"/>
                      <a:pt x="423" y="1947"/>
                      <a:pt x="467" y="1947"/>
                    </a:cubicBezTo>
                    <a:cubicBezTo>
                      <a:pt x="515" y="1947"/>
                      <a:pt x="564" y="1928"/>
                      <a:pt x="605" y="1895"/>
                    </a:cubicBezTo>
                    <a:cubicBezTo>
                      <a:pt x="920" y="1638"/>
                      <a:pt x="1087" y="1220"/>
                      <a:pt x="1023" y="818"/>
                    </a:cubicBezTo>
                    <a:cubicBezTo>
                      <a:pt x="956" y="435"/>
                      <a:pt x="681" y="122"/>
                      <a:pt x="309" y="9"/>
                    </a:cubicBezTo>
                    <a:cubicBezTo>
                      <a:pt x="289" y="3"/>
                      <a:pt x="270" y="1"/>
                      <a:pt x="2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6" name="Google Shape;876;p13"/>
              <p:cNvSpPr/>
              <p:nvPr/>
            </p:nvSpPr>
            <p:spPr>
              <a:xfrm>
                <a:off x="7576584" y="1256801"/>
                <a:ext cx="106518" cy="91507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1841" extrusionOk="0">
                    <a:moveTo>
                      <a:pt x="289" y="0"/>
                    </a:moveTo>
                    <a:cubicBezTo>
                      <a:pt x="245" y="0"/>
                      <a:pt x="201" y="5"/>
                      <a:pt x="156" y="14"/>
                    </a:cubicBezTo>
                    <a:cubicBezTo>
                      <a:pt x="58" y="35"/>
                      <a:pt x="1" y="150"/>
                      <a:pt x="26" y="242"/>
                    </a:cubicBezTo>
                    <a:cubicBezTo>
                      <a:pt x="50" y="328"/>
                      <a:pt x="127" y="376"/>
                      <a:pt x="210" y="376"/>
                    </a:cubicBezTo>
                    <a:cubicBezTo>
                      <a:pt x="224" y="376"/>
                      <a:pt x="239" y="375"/>
                      <a:pt x="254" y="372"/>
                    </a:cubicBezTo>
                    <a:cubicBezTo>
                      <a:pt x="269" y="369"/>
                      <a:pt x="284" y="367"/>
                      <a:pt x="300" y="367"/>
                    </a:cubicBezTo>
                    <a:cubicBezTo>
                      <a:pt x="464" y="367"/>
                      <a:pt x="628" y="544"/>
                      <a:pt x="656" y="698"/>
                    </a:cubicBezTo>
                    <a:cubicBezTo>
                      <a:pt x="676" y="810"/>
                      <a:pt x="583" y="940"/>
                      <a:pt x="558" y="1048"/>
                    </a:cubicBezTo>
                    <a:cubicBezTo>
                      <a:pt x="521" y="1203"/>
                      <a:pt x="523" y="1364"/>
                      <a:pt x="591" y="1508"/>
                    </a:cubicBezTo>
                    <a:cubicBezTo>
                      <a:pt x="692" y="1724"/>
                      <a:pt x="934" y="1841"/>
                      <a:pt x="1166" y="1841"/>
                    </a:cubicBezTo>
                    <a:cubicBezTo>
                      <a:pt x="1169" y="1841"/>
                      <a:pt x="1172" y="1841"/>
                      <a:pt x="1175" y="1841"/>
                    </a:cubicBezTo>
                    <a:cubicBezTo>
                      <a:pt x="1443" y="1836"/>
                      <a:pt x="1667" y="1679"/>
                      <a:pt x="1824" y="1472"/>
                    </a:cubicBezTo>
                    <a:cubicBezTo>
                      <a:pt x="2016" y="1215"/>
                      <a:pt x="2106" y="891"/>
                      <a:pt x="2133" y="576"/>
                    </a:cubicBezTo>
                    <a:cubicBezTo>
                      <a:pt x="2142" y="476"/>
                      <a:pt x="2041" y="391"/>
                      <a:pt x="1948" y="391"/>
                    </a:cubicBezTo>
                    <a:cubicBezTo>
                      <a:pt x="1840" y="391"/>
                      <a:pt x="1772" y="476"/>
                      <a:pt x="1762" y="576"/>
                    </a:cubicBezTo>
                    <a:cubicBezTo>
                      <a:pt x="1742" y="812"/>
                      <a:pt x="1669" y="1060"/>
                      <a:pt x="1526" y="1253"/>
                    </a:cubicBezTo>
                    <a:cubicBezTo>
                      <a:pt x="1473" y="1331"/>
                      <a:pt x="1398" y="1394"/>
                      <a:pt x="1314" y="1437"/>
                    </a:cubicBezTo>
                    <a:cubicBezTo>
                      <a:pt x="1268" y="1460"/>
                      <a:pt x="1217" y="1472"/>
                      <a:pt x="1166" y="1472"/>
                    </a:cubicBezTo>
                    <a:cubicBezTo>
                      <a:pt x="1144" y="1472"/>
                      <a:pt x="1122" y="1470"/>
                      <a:pt x="1101" y="1466"/>
                    </a:cubicBezTo>
                    <a:cubicBezTo>
                      <a:pt x="1031" y="1450"/>
                      <a:pt x="968" y="1416"/>
                      <a:pt x="936" y="1371"/>
                    </a:cubicBezTo>
                    <a:cubicBezTo>
                      <a:pt x="877" y="1284"/>
                      <a:pt x="904" y="1166"/>
                      <a:pt x="934" y="1073"/>
                    </a:cubicBezTo>
                    <a:cubicBezTo>
                      <a:pt x="976" y="950"/>
                      <a:pt x="1036" y="836"/>
                      <a:pt x="1026" y="701"/>
                    </a:cubicBezTo>
                    <a:cubicBezTo>
                      <a:pt x="1015" y="568"/>
                      <a:pt x="968" y="441"/>
                      <a:pt x="887" y="334"/>
                    </a:cubicBezTo>
                    <a:cubicBezTo>
                      <a:pt x="742" y="134"/>
                      <a:pt x="529" y="0"/>
                      <a:pt x="28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7" name="Google Shape;877;p13"/>
              <p:cNvSpPr/>
              <p:nvPr/>
            </p:nvSpPr>
            <p:spPr>
              <a:xfrm>
                <a:off x="7763525" y="1062752"/>
                <a:ext cx="130873" cy="107114"/>
              </a:xfrm>
              <a:custGeom>
                <a:avLst/>
                <a:gdLst/>
                <a:ahLst/>
                <a:cxnLst/>
                <a:rect l="l" t="t" r="r" b="b"/>
                <a:pathLst>
                  <a:path w="2633" h="2155" extrusionOk="0">
                    <a:moveTo>
                      <a:pt x="1938" y="1"/>
                    </a:moveTo>
                    <a:cubicBezTo>
                      <a:pt x="1485" y="1"/>
                      <a:pt x="1021" y="317"/>
                      <a:pt x="1053" y="816"/>
                    </a:cubicBezTo>
                    <a:cubicBezTo>
                      <a:pt x="1071" y="1088"/>
                      <a:pt x="1210" y="1484"/>
                      <a:pt x="953" y="1691"/>
                    </a:cubicBezTo>
                    <a:cubicBezTo>
                      <a:pt x="871" y="1757"/>
                      <a:pt x="772" y="1786"/>
                      <a:pt x="670" y="1786"/>
                    </a:cubicBezTo>
                    <a:cubicBezTo>
                      <a:pt x="542" y="1786"/>
                      <a:pt x="411" y="1740"/>
                      <a:pt x="309" y="1667"/>
                    </a:cubicBezTo>
                    <a:cubicBezTo>
                      <a:pt x="284" y="1649"/>
                      <a:pt x="254" y="1640"/>
                      <a:pt x="223" y="1640"/>
                    </a:cubicBezTo>
                    <a:cubicBezTo>
                      <a:pt x="157" y="1640"/>
                      <a:pt x="88" y="1679"/>
                      <a:pt x="56" y="1734"/>
                    </a:cubicBezTo>
                    <a:cubicBezTo>
                      <a:pt x="0" y="1827"/>
                      <a:pt x="40" y="1928"/>
                      <a:pt x="122" y="1987"/>
                    </a:cubicBezTo>
                    <a:cubicBezTo>
                      <a:pt x="280" y="2097"/>
                      <a:pt x="467" y="2155"/>
                      <a:pt x="655" y="2155"/>
                    </a:cubicBezTo>
                    <a:cubicBezTo>
                      <a:pt x="745" y="2155"/>
                      <a:pt x="835" y="2142"/>
                      <a:pt x="923" y="2115"/>
                    </a:cubicBezTo>
                    <a:cubicBezTo>
                      <a:pt x="1237" y="2017"/>
                      <a:pt x="1425" y="1754"/>
                      <a:pt x="1465" y="1431"/>
                    </a:cubicBezTo>
                    <a:cubicBezTo>
                      <a:pt x="1485" y="1259"/>
                      <a:pt x="1462" y="1091"/>
                      <a:pt x="1436" y="920"/>
                    </a:cubicBezTo>
                    <a:cubicBezTo>
                      <a:pt x="1412" y="763"/>
                      <a:pt x="1406" y="621"/>
                      <a:pt x="1536" y="513"/>
                    </a:cubicBezTo>
                    <a:cubicBezTo>
                      <a:pt x="1644" y="425"/>
                      <a:pt x="1801" y="364"/>
                      <a:pt x="1950" y="364"/>
                    </a:cubicBezTo>
                    <a:cubicBezTo>
                      <a:pt x="2054" y="364"/>
                      <a:pt x="2154" y="394"/>
                      <a:pt x="2232" y="464"/>
                    </a:cubicBezTo>
                    <a:cubicBezTo>
                      <a:pt x="2271" y="499"/>
                      <a:pt x="2313" y="513"/>
                      <a:pt x="2354" y="513"/>
                    </a:cubicBezTo>
                    <a:cubicBezTo>
                      <a:pt x="2502" y="513"/>
                      <a:pt x="2632" y="326"/>
                      <a:pt x="2494" y="201"/>
                    </a:cubicBezTo>
                    <a:cubicBezTo>
                      <a:pt x="2340" y="64"/>
                      <a:pt x="2140" y="1"/>
                      <a:pt x="19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8" name="Google Shape;878;p13"/>
              <p:cNvSpPr/>
              <p:nvPr/>
            </p:nvSpPr>
            <p:spPr>
              <a:xfrm>
                <a:off x="7706066" y="1092227"/>
                <a:ext cx="101249" cy="55918"/>
              </a:xfrm>
              <a:custGeom>
                <a:avLst/>
                <a:gdLst/>
                <a:ahLst/>
                <a:cxnLst/>
                <a:rect l="l" t="t" r="r" b="b"/>
                <a:pathLst>
                  <a:path w="2037" h="1125" extrusionOk="0">
                    <a:moveTo>
                      <a:pt x="1104" y="0"/>
                    </a:moveTo>
                    <a:cubicBezTo>
                      <a:pt x="1019" y="0"/>
                      <a:pt x="933" y="12"/>
                      <a:pt x="846" y="39"/>
                    </a:cubicBezTo>
                    <a:cubicBezTo>
                      <a:pt x="458" y="158"/>
                      <a:pt x="202" y="492"/>
                      <a:pt x="42" y="848"/>
                    </a:cubicBezTo>
                    <a:cubicBezTo>
                      <a:pt x="1" y="940"/>
                      <a:pt x="15" y="1047"/>
                      <a:pt x="109" y="1101"/>
                    </a:cubicBezTo>
                    <a:cubicBezTo>
                      <a:pt x="136" y="1117"/>
                      <a:pt x="169" y="1125"/>
                      <a:pt x="203" y="1125"/>
                    </a:cubicBezTo>
                    <a:cubicBezTo>
                      <a:pt x="268" y="1125"/>
                      <a:pt x="335" y="1095"/>
                      <a:pt x="362" y="1035"/>
                    </a:cubicBezTo>
                    <a:cubicBezTo>
                      <a:pt x="476" y="780"/>
                      <a:pt x="640" y="503"/>
                      <a:pt x="921" y="403"/>
                    </a:cubicBezTo>
                    <a:cubicBezTo>
                      <a:pt x="983" y="381"/>
                      <a:pt x="1046" y="371"/>
                      <a:pt x="1107" y="371"/>
                    </a:cubicBezTo>
                    <a:cubicBezTo>
                      <a:pt x="1324" y="371"/>
                      <a:pt x="1531" y="494"/>
                      <a:pt x="1698" y="634"/>
                    </a:cubicBezTo>
                    <a:cubicBezTo>
                      <a:pt x="1737" y="668"/>
                      <a:pt x="1786" y="687"/>
                      <a:pt x="1835" y="687"/>
                    </a:cubicBezTo>
                    <a:cubicBezTo>
                      <a:pt x="1880" y="687"/>
                      <a:pt x="1924" y="671"/>
                      <a:pt x="1961" y="634"/>
                    </a:cubicBezTo>
                    <a:cubicBezTo>
                      <a:pt x="2026" y="568"/>
                      <a:pt x="2037" y="436"/>
                      <a:pt x="1961" y="373"/>
                    </a:cubicBezTo>
                    <a:cubicBezTo>
                      <a:pt x="1717" y="168"/>
                      <a:pt x="1420" y="0"/>
                      <a:pt x="110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9" name="Google Shape;879;p13"/>
              <p:cNvSpPr/>
              <p:nvPr/>
            </p:nvSpPr>
            <p:spPr>
              <a:xfrm>
                <a:off x="7729278" y="1166586"/>
                <a:ext cx="18490" cy="19584"/>
              </a:xfrm>
              <a:custGeom>
                <a:avLst/>
                <a:gdLst/>
                <a:ahLst/>
                <a:cxnLst/>
                <a:rect l="l" t="t" r="r" b="b"/>
                <a:pathLst>
                  <a:path w="372" h="394" extrusionOk="0">
                    <a:moveTo>
                      <a:pt x="186" y="1"/>
                    </a:moveTo>
                    <a:lnTo>
                      <a:pt x="137" y="7"/>
                    </a:lnTo>
                    <a:cubicBezTo>
                      <a:pt x="105" y="17"/>
                      <a:pt x="78" y="32"/>
                      <a:pt x="55" y="55"/>
                    </a:cubicBezTo>
                    <a:lnTo>
                      <a:pt x="26" y="93"/>
                    </a:lnTo>
                    <a:cubicBezTo>
                      <a:pt x="9" y="121"/>
                      <a:pt x="1" y="153"/>
                      <a:pt x="1" y="186"/>
                    </a:cubicBezTo>
                    <a:lnTo>
                      <a:pt x="1" y="208"/>
                    </a:lnTo>
                    <a:cubicBezTo>
                      <a:pt x="3" y="256"/>
                      <a:pt x="22" y="303"/>
                      <a:pt x="55" y="338"/>
                    </a:cubicBezTo>
                    <a:cubicBezTo>
                      <a:pt x="91" y="371"/>
                      <a:pt x="137" y="390"/>
                      <a:pt x="186" y="393"/>
                    </a:cubicBezTo>
                    <a:lnTo>
                      <a:pt x="235" y="387"/>
                    </a:lnTo>
                    <a:cubicBezTo>
                      <a:pt x="267" y="378"/>
                      <a:pt x="294" y="362"/>
                      <a:pt x="318" y="338"/>
                    </a:cubicBezTo>
                    <a:lnTo>
                      <a:pt x="346" y="302"/>
                    </a:lnTo>
                    <a:cubicBezTo>
                      <a:pt x="362" y="273"/>
                      <a:pt x="371" y="240"/>
                      <a:pt x="371" y="208"/>
                    </a:cubicBezTo>
                    <a:lnTo>
                      <a:pt x="371" y="186"/>
                    </a:lnTo>
                    <a:cubicBezTo>
                      <a:pt x="370" y="137"/>
                      <a:pt x="351" y="91"/>
                      <a:pt x="318" y="55"/>
                    </a:cubicBezTo>
                    <a:cubicBezTo>
                      <a:pt x="281" y="21"/>
                      <a:pt x="235" y="2"/>
                      <a:pt x="18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0" name="Google Shape;880;p13"/>
              <p:cNvSpPr/>
              <p:nvPr/>
            </p:nvSpPr>
            <p:spPr>
              <a:xfrm>
                <a:off x="8284185" y="1103461"/>
                <a:ext cx="111339" cy="146332"/>
              </a:xfrm>
              <a:custGeom>
                <a:avLst/>
                <a:gdLst/>
                <a:ahLst/>
                <a:cxnLst/>
                <a:rect l="l" t="t" r="r" b="b"/>
                <a:pathLst>
                  <a:path w="2240" h="2944" extrusionOk="0">
                    <a:moveTo>
                      <a:pt x="1751" y="0"/>
                    </a:moveTo>
                    <a:cubicBezTo>
                      <a:pt x="1618" y="0"/>
                      <a:pt x="1489" y="132"/>
                      <a:pt x="1587" y="269"/>
                    </a:cubicBezTo>
                    <a:cubicBezTo>
                      <a:pt x="1730" y="467"/>
                      <a:pt x="1878" y="756"/>
                      <a:pt x="1749" y="997"/>
                    </a:cubicBezTo>
                    <a:cubicBezTo>
                      <a:pt x="1692" y="1103"/>
                      <a:pt x="1587" y="1179"/>
                      <a:pt x="1513" y="1274"/>
                    </a:cubicBezTo>
                    <a:cubicBezTo>
                      <a:pt x="1418" y="1390"/>
                      <a:pt x="1361" y="1530"/>
                      <a:pt x="1348" y="1679"/>
                    </a:cubicBezTo>
                    <a:cubicBezTo>
                      <a:pt x="1334" y="1820"/>
                      <a:pt x="1364" y="1969"/>
                      <a:pt x="1331" y="2107"/>
                    </a:cubicBezTo>
                    <a:cubicBezTo>
                      <a:pt x="1304" y="2224"/>
                      <a:pt x="1217" y="2314"/>
                      <a:pt x="1120" y="2382"/>
                    </a:cubicBezTo>
                    <a:cubicBezTo>
                      <a:pt x="936" y="2511"/>
                      <a:pt x="719" y="2578"/>
                      <a:pt x="498" y="2578"/>
                    </a:cubicBezTo>
                    <a:cubicBezTo>
                      <a:pt x="440" y="2578"/>
                      <a:pt x="381" y="2574"/>
                      <a:pt x="322" y="2564"/>
                    </a:cubicBezTo>
                    <a:cubicBezTo>
                      <a:pt x="310" y="2562"/>
                      <a:pt x="298" y="2561"/>
                      <a:pt x="287" y="2561"/>
                    </a:cubicBezTo>
                    <a:cubicBezTo>
                      <a:pt x="80" y="2561"/>
                      <a:pt x="1" y="2883"/>
                      <a:pt x="223" y="2920"/>
                    </a:cubicBezTo>
                    <a:cubicBezTo>
                      <a:pt x="314" y="2936"/>
                      <a:pt x="407" y="2944"/>
                      <a:pt x="499" y="2944"/>
                    </a:cubicBezTo>
                    <a:cubicBezTo>
                      <a:pt x="757" y="2944"/>
                      <a:pt x="1011" y="2880"/>
                      <a:pt x="1237" y="2746"/>
                    </a:cubicBezTo>
                    <a:cubicBezTo>
                      <a:pt x="1380" y="2662"/>
                      <a:pt x="1511" y="2551"/>
                      <a:pt x="1601" y="2410"/>
                    </a:cubicBezTo>
                    <a:cubicBezTo>
                      <a:pt x="1700" y="2255"/>
                      <a:pt x="1715" y="2075"/>
                      <a:pt x="1714" y="1896"/>
                    </a:cubicBezTo>
                    <a:cubicBezTo>
                      <a:pt x="1712" y="1727"/>
                      <a:pt x="1715" y="1595"/>
                      <a:pt x="1836" y="1466"/>
                    </a:cubicBezTo>
                    <a:cubicBezTo>
                      <a:pt x="1954" y="1336"/>
                      <a:pt x="2071" y="1220"/>
                      <a:pt x="2128" y="1051"/>
                    </a:cubicBezTo>
                    <a:cubicBezTo>
                      <a:pt x="2239" y="720"/>
                      <a:pt x="2102" y="353"/>
                      <a:pt x="1907" y="82"/>
                    </a:cubicBezTo>
                    <a:cubicBezTo>
                      <a:pt x="1866" y="24"/>
                      <a:pt x="1808" y="0"/>
                      <a:pt x="175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1" name="Google Shape;881;p13"/>
              <p:cNvSpPr/>
              <p:nvPr/>
            </p:nvSpPr>
            <p:spPr>
              <a:xfrm>
                <a:off x="7524891" y="1103461"/>
                <a:ext cx="111240" cy="146332"/>
              </a:xfrm>
              <a:custGeom>
                <a:avLst/>
                <a:gdLst/>
                <a:ahLst/>
                <a:cxnLst/>
                <a:rect l="l" t="t" r="r" b="b"/>
                <a:pathLst>
                  <a:path w="2238" h="2944" extrusionOk="0">
                    <a:moveTo>
                      <a:pt x="1751" y="0"/>
                    </a:moveTo>
                    <a:cubicBezTo>
                      <a:pt x="1618" y="0"/>
                      <a:pt x="1489" y="132"/>
                      <a:pt x="1587" y="269"/>
                    </a:cubicBezTo>
                    <a:cubicBezTo>
                      <a:pt x="1728" y="467"/>
                      <a:pt x="1878" y="756"/>
                      <a:pt x="1748" y="997"/>
                    </a:cubicBezTo>
                    <a:cubicBezTo>
                      <a:pt x="1690" y="1103"/>
                      <a:pt x="1587" y="1179"/>
                      <a:pt x="1512" y="1274"/>
                    </a:cubicBezTo>
                    <a:cubicBezTo>
                      <a:pt x="1417" y="1390"/>
                      <a:pt x="1360" y="1530"/>
                      <a:pt x="1348" y="1679"/>
                    </a:cubicBezTo>
                    <a:cubicBezTo>
                      <a:pt x="1333" y="1820"/>
                      <a:pt x="1362" y="1969"/>
                      <a:pt x="1330" y="2107"/>
                    </a:cubicBezTo>
                    <a:cubicBezTo>
                      <a:pt x="1302" y="2224"/>
                      <a:pt x="1215" y="2314"/>
                      <a:pt x="1120" y="2382"/>
                    </a:cubicBezTo>
                    <a:cubicBezTo>
                      <a:pt x="936" y="2511"/>
                      <a:pt x="718" y="2578"/>
                      <a:pt x="497" y="2578"/>
                    </a:cubicBezTo>
                    <a:cubicBezTo>
                      <a:pt x="438" y="2578"/>
                      <a:pt x="379" y="2574"/>
                      <a:pt x="320" y="2564"/>
                    </a:cubicBezTo>
                    <a:cubicBezTo>
                      <a:pt x="308" y="2562"/>
                      <a:pt x="296" y="2561"/>
                      <a:pt x="285" y="2561"/>
                    </a:cubicBezTo>
                    <a:cubicBezTo>
                      <a:pt x="78" y="2561"/>
                      <a:pt x="0" y="2883"/>
                      <a:pt x="222" y="2920"/>
                    </a:cubicBezTo>
                    <a:cubicBezTo>
                      <a:pt x="314" y="2936"/>
                      <a:pt x="406" y="2944"/>
                      <a:pt x="498" y="2944"/>
                    </a:cubicBezTo>
                    <a:cubicBezTo>
                      <a:pt x="756" y="2944"/>
                      <a:pt x="1009" y="2880"/>
                      <a:pt x="1237" y="2746"/>
                    </a:cubicBezTo>
                    <a:cubicBezTo>
                      <a:pt x="1379" y="2662"/>
                      <a:pt x="1511" y="2551"/>
                      <a:pt x="1599" y="2410"/>
                    </a:cubicBezTo>
                    <a:cubicBezTo>
                      <a:pt x="1699" y="2255"/>
                      <a:pt x="1713" y="2075"/>
                      <a:pt x="1713" y="1896"/>
                    </a:cubicBezTo>
                    <a:cubicBezTo>
                      <a:pt x="1712" y="1727"/>
                      <a:pt x="1715" y="1595"/>
                      <a:pt x="1834" y="1466"/>
                    </a:cubicBezTo>
                    <a:cubicBezTo>
                      <a:pt x="1952" y="1336"/>
                      <a:pt x="2069" y="1220"/>
                      <a:pt x="2126" y="1051"/>
                    </a:cubicBezTo>
                    <a:cubicBezTo>
                      <a:pt x="2237" y="720"/>
                      <a:pt x="2099" y="353"/>
                      <a:pt x="1906" y="82"/>
                    </a:cubicBezTo>
                    <a:cubicBezTo>
                      <a:pt x="1865" y="24"/>
                      <a:pt x="1808" y="0"/>
                      <a:pt x="175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2" name="Google Shape;882;p13"/>
              <p:cNvSpPr/>
              <p:nvPr/>
            </p:nvSpPr>
            <p:spPr>
              <a:xfrm>
                <a:off x="8335978" y="1256801"/>
                <a:ext cx="106518" cy="91507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1841" extrusionOk="0">
                    <a:moveTo>
                      <a:pt x="289" y="0"/>
                    </a:moveTo>
                    <a:cubicBezTo>
                      <a:pt x="245" y="0"/>
                      <a:pt x="201" y="5"/>
                      <a:pt x="156" y="14"/>
                    </a:cubicBezTo>
                    <a:cubicBezTo>
                      <a:pt x="56" y="35"/>
                      <a:pt x="1" y="150"/>
                      <a:pt x="26" y="242"/>
                    </a:cubicBezTo>
                    <a:cubicBezTo>
                      <a:pt x="50" y="328"/>
                      <a:pt x="127" y="376"/>
                      <a:pt x="210" y="376"/>
                    </a:cubicBezTo>
                    <a:cubicBezTo>
                      <a:pt x="224" y="376"/>
                      <a:pt x="239" y="375"/>
                      <a:pt x="254" y="372"/>
                    </a:cubicBezTo>
                    <a:cubicBezTo>
                      <a:pt x="269" y="369"/>
                      <a:pt x="284" y="367"/>
                      <a:pt x="300" y="367"/>
                    </a:cubicBezTo>
                    <a:cubicBezTo>
                      <a:pt x="464" y="367"/>
                      <a:pt x="628" y="544"/>
                      <a:pt x="656" y="698"/>
                    </a:cubicBezTo>
                    <a:cubicBezTo>
                      <a:pt x="677" y="810"/>
                      <a:pt x="583" y="940"/>
                      <a:pt x="558" y="1048"/>
                    </a:cubicBezTo>
                    <a:cubicBezTo>
                      <a:pt x="520" y="1203"/>
                      <a:pt x="523" y="1364"/>
                      <a:pt x="591" y="1510"/>
                    </a:cubicBezTo>
                    <a:cubicBezTo>
                      <a:pt x="693" y="1724"/>
                      <a:pt x="934" y="1841"/>
                      <a:pt x="1166" y="1841"/>
                    </a:cubicBezTo>
                    <a:cubicBezTo>
                      <a:pt x="1169" y="1841"/>
                      <a:pt x="1172" y="1841"/>
                      <a:pt x="1175" y="1841"/>
                    </a:cubicBezTo>
                    <a:cubicBezTo>
                      <a:pt x="1443" y="1836"/>
                      <a:pt x="1667" y="1679"/>
                      <a:pt x="1823" y="1472"/>
                    </a:cubicBezTo>
                    <a:cubicBezTo>
                      <a:pt x="2016" y="1215"/>
                      <a:pt x="2106" y="891"/>
                      <a:pt x="2133" y="576"/>
                    </a:cubicBezTo>
                    <a:cubicBezTo>
                      <a:pt x="2142" y="476"/>
                      <a:pt x="2041" y="391"/>
                      <a:pt x="1948" y="391"/>
                    </a:cubicBezTo>
                    <a:cubicBezTo>
                      <a:pt x="1840" y="391"/>
                      <a:pt x="1770" y="476"/>
                      <a:pt x="1762" y="576"/>
                    </a:cubicBezTo>
                    <a:cubicBezTo>
                      <a:pt x="1742" y="812"/>
                      <a:pt x="1669" y="1060"/>
                      <a:pt x="1527" y="1253"/>
                    </a:cubicBezTo>
                    <a:cubicBezTo>
                      <a:pt x="1471" y="1331"/>
                      <a:pt x="1398" y="1394"/>
                      <a:pt x="1314" y="1437"/>
                    </a:cubicBezTo>
                    <a:cubicBezTo>
                      <a:pt x="1268" y="1460"/>
                      <a:pt x="1217" y="1472"/>
                      <a:pt x="1166" y="1472"/>
                    </a:cubicBezTo>
                    <a:cubicBezTo>
                      <a:pt x="1144" y="1472"/>
                      <a:pt x="1122" y="1470"/>
                      <a:pt x="1101" y="1466"/>
                    </a:cubicBezTo>
                    <a:cubicBezTo>
                      <a:pt x="1031" y="1451"/>
                      <a:pt x="968" y="1416"/>
                      <a:pt x="936" y="1371"/>
                    </a:cubicBezTo>
                    <a:cubicBezTo>
                      <a:pt x="878" y="1284"/>
                      <a:pt x="904" y="1166"/>
                      <a:pt x="935" y="1075"/>
                    </a:cubicBezTo>
                    <a:cubicBezTo>
                      <a:pt x="976" y="950"/>
                      <a:pt x="1036" y="837"/>
                      <a:pt x="1028" y="703"/>
                    </a:cubicBezTo>
                    <a:cubicBezTo>
                      <a:pt x="1015" y="568"/>
                      <a:pt x="966" y="441"/>
                      <a:pt x="887" y="334"/>
                    </a:cubicBezTo>
                    <a:cubicBezTo>
                      <a:pt x="742" y="134"/>
                      <a:pt x="529" y="0"/>
                      <a:pt x="28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3" name="Google Shape;883;p13"/>
              <p:cNvSpPr/>
              <p:nvPr/>
            </p:nvSpPr>
            <p:spPr>
              <a:xfrm>
                <a:off x="8435139" y="1236422"/>
                <a:ext cx="51942" cy="96776"/>
              </a:xfrm>
              <a:custGeom>
                <a:avLst/>
                <a:gdLst/>
                <a:ahLst/>
                <a:cxnLst/>
                <a:rect l="l" t="t" r="r" b="b"/>
                <a:pathLst>
                  <a:path w="1045" h="1947" extrusionOk="0">
                    <a:moveTo>
                      <a:pt x="251" y="1"/>
                    </a:moveTo>
                    <a:cubicBezTo>
                      <a:pt x="63" y="1"/>
                      <a:pt x="1" y="305"/>
                      <a:pt x="209" y="365"/>
                    </a:cubicBezTo>
                    <a:cubicBezTo>
                      <a:pt x="446" y="434"/>
                      <a:pt x="627" y="658"/>
                      <a:pt x="662" y="902"/>
                    </a:cubicBezTo>
                    <a:cubicBezTo>
                      <a:pt x="701" y="1176"/>
                      <a:pt x="559" y="1455"/>
                      <a:pt x="340" y="1633"/>
                    </a:cubicBezTo>
                    <a:cubicBezTo>
                      <a:pt x="264" y="1697"/>
                      <a:pt x="275" y="1830"/>
                      <a:pt x="340" y="1895"/>
                    </a:cubicBezTo>
                    <a:cubicBezTo>
                      <a:pt x="377" y="1931"/>
                      <a:pt x="421" y="1947"/>
                      <a:pt x="465" y="1947"/>
                    </a:cubicBezTo>
                    <a:cubicBezTo>
                      <a:pt x="514" y="1947"/>
                      <a:pt x="563" y="1928"/>
                      <a:pt x="603" y="1895"/>
                    </a:cubicBezTo>
                    <a:cubicBezTo>
                      <a:pt x="678" y="1834"/>
                      <a:pt x="742" y="1765"/>
                      <a:pt x="799" y="1687"/>
                    </a:cubicBezTo>
                    <a:cubicBezTo>
                      <a:pt x="785" y="1667"/>
                      <a:pt x="777" y="1643"/>
                      <a:pt x="773" y="1619"/>
                    </a:cubicBezTo>
                    <a:cubicBezTo>
                      <a:pt x="763" y="1554"/>
                      <a:pt x="793" y="1488"/>
                      <a:pt x="829" y="1437"/>
                    </a:cubicBezTo>
                    <a:cubicBezTo>
                      <a:pt x="880" y="1372"/>
                      <a:pt x="937" y="1314"/>
                      <a:pt x="1000" y="1261"/>
                    </a:cubicBezTo>
                    <a:cubicBezTo>
                      <a:pt x="1038" y="1117"/>
                      <a:pt x="1045" y="965"/>
                      <a:pt x="1021" y="818"/>
                    </a:cubicBezTo>
                    <a:cubicBezTo>
                      <a:pt x="956" y="435"/>
                      <a:pt x="679" y="122"/>
                      <a:pt x="307" y="9"/>
                    </a:cubicBezTo>
                    <a:cubicBezTo>
                      <a:pt x="287" y="3"/>
                      <a:pt x="269" y="1"/>
                      <a:pt x="25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4" name="Google Shape;884;p13"/>
              <p:cNvSpPr/>
              <p:nvPr/>
            </p:nvSpPr>
            <p:spPr>
              <a:xfrm>
                <a:off x="8404123" y="1061957"/>
                <a:ext cx="71128" cy="152793"/>
              </a:xfrm>
              <a:custGeom>
                <a:avLst/>
                <a:gdLst/>
                <a:ahLst/>
                <a:cxnLst/>
                <a:rect l="l" t="t" r="r" b="b"/>
                <a:pathLst>
                  <a:path w="1431" h="3074" extrusionOk="0">
                    <a:moveTo>
                      <a:pt x="482" y="0"/>
                    </a:moveTo>
                    <a:cubicBezTo>
                      <a:pt x="277" y="0"/>
                      <a:pt x="200" y="320"/>
                      <a:pt x="421" y="360"/>
                    </a:cubicBezTo>
                    <a:cubicBezTo>
                      <a:pt x="706" y="414"/>
                      <a:pt x="828" y="702"/>
                      <a:pt x="743" y="965"/>
                    </a:cubicBezTo>
                    <a:cubicBezTo>
                      <a:pt x="643" y="1270"/>
                      <a:pt x="319" y="1416"/>
                      <a:pt x="163" y="1686"/>
                    </a:cubicBezTo>
                    <a:cubicBezTo>
                      <a:pt x="0" y="1968"/>
                      <a:pt x="57" y="2283"/>
                      <a:pt x="287" y="2508"/>
                    </a:cubicBezTo>
                    <a:cubicBezTo>
                      <a:pt x="509" y="2725"/>
                      <a:pt x="833" y="2791"/>
                      <a:pt x="1044" y="3016"/>
                    </a:cubicBezTo>
                    <a:cubicBezTo>
                      <a:pt x="1081" y="3056"/>
                      <a:pt x="1125" y="3073"/>
                      <a:pt x="1167" y="3073"/>
                    </a:cubicBezTo>
                    <a:cubicBezTo>
                      <a:pt x="1305" y="3073"/>
                      <a:pt x="1430" y="2888"/>
                      <a:pt x="1306" y="2755"/>
                    </a:cubicBezTo>
                    <a:cubicBezTo>
                      <a:pt x="1088" y="2521"/>
                      <a:pt x="751" y="2460"/>
                      <a:pt x="534" y="2232"/>
                    </a:cubicBezTo>
                    <a:cubicBezTo>
                      <a:pt x="263" y="1948"/>
                      <a:pt x="656" y="1690"/>
                      <a:pt x="839" y="1495"/>
                    </a:cubicBezTo>
                    <a:cubicBezTo>
                      <a:pt x="1066" y="1256"/>
                      <a:pt x="1189" y="933"/>
                      <a:pt x="1123" y="605"/>
                    </a:cubicBezTo>
                    <a:cubicBezTo>
                      <a:pt x="1063" y="311"/>
                      <a:pt x="817" y="59"/>
                      <a:pt x="520" y="4"/>
                    </a:cubicBezTo>
                    <a:cubicBezTo>
                      <a:pt x="506" y="1"/>
                      <a:pt x="494" y="0"/>
                      <a:pt x="48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5" name="Google Shape;885;p13"/>
              <p:cNvSpPr/>
              <p:nvPr/>
            </p:nvSpPr>
            <p:spPr>
              <a:xfrm>
                <a:off x="8463918" y="1104455"/>
                <a:ext cx="29873" cy="43691"/>
              </a:xfrm>
              <a:custGeom>
                <a:avLst/>
                <a:gdLst/>
                <a:ahLst/>
                <a:cxnLst/>
                <a:rect l="l" t="t" r="r" b="b"/>
                <a:pathLst>
                  <a:path w="601" h="879" extrusionOk="0">
                    <a:moveTo>
                      <a:pt x="474" y="0"/>
                    </a:moveTo>
                    <a:lnTo>
                      <a:pt x="474" y="0"/>
                    </a:lnTo>
                    <a:cubicBezTo>
                      <a:pt x="284" y="159"/>
                      <a:pt x="143" y="375"/>
                      <a:pt x="42" y="602"/>
                    </a:cubicBezTo>
                    <a:cubicBezTo>
                      <a:pt x="0" y="694"/>
                      <a:pt x="15" y="801"/>
                      <a:pt x="108" y="855"/>
                    </a:cubicBezTo>
                    <a:cubicBezTo>
                      <a:pt x="135" y="871"/>
                      <a:pt x="168" y="879"/>
                      <a:pt x="202" y="879"/>
                    </a:cubicBezTo>
                    <a:cubicBezTo>
                      <a:pt x="267" y="879"/>
                      <a:pt x="334" y="849"/>
                      <a:pt x="361" y="789"/>
                    </a:cubicBezTo>
                    <a:cubicBezTo>
                      <a:pt x="423" y="652"/>
                      <a:pt x="499" y="510"/>
                      <a:pt x="600" y="391"/>
                    </a:cubicBezTo>
                    <a:cubicBezTo>
                      <a:pt x="591" y="371"/>
                      <a:pt x="584" y="350"/>
                      <a:pt x="575" y="331"/>
                    </a:cubicBezTo>
                    <a:cubicBezTo>
                      <a:pt x="523" y="227"/>
                      <a:pt x="445" y="113"/>
                      <a:pt x="4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6" name="Google Shape;886;p13"/>
              <p:cNvSpPr/>
              <p:nvPr/>
            </p:nvSpPr>
            <p:spPr>
              <a:xfrm>
                <a:off x="8235375" y="1174439"/>
                <a:ext cx="18441" cy="18490"/>
              </a:xfrm>
              <a:custGeom>
                <a:avLst/>
                <a:gdLst/>
                <a:ahLst/>
                <a:cxnLst/>
                <a:rect l="l" t="t" r="r" b="b"/>
                <a:pathLst>
                  <a:path w="371" h="372" extrusionOk="0">
                    <a:moveTo>
                      <a:pt x="185" y="1"/>
                    </a:moveTo>
                    <a:cubicBezTo>
                      <a:pt x="93" y="1"/>
                      <a:pt x="0" y="60"/>
                      <a:pt x="0" y="180"/>
                    </a:cubicBezTo>
                    <a:lnTo>
                      <a:pt x="0" y="193"/>
                    </a:lnTo>
                    <a:cubicBezTo>
                      <a:pt x="0" y="312"/>
                      <a:pt x="93" y="372"/>
                      <a:pt x="185" y="372"/>
                    </a:cubicBezTo>
                    <a:cubicBezTo>
                      <a:pt x="278" y="372"/>
                      <a:pt x="370" y="312"/>
                      <a:pt x="370" y="193"/>
                    </a:cubicBezTo>
                    <a:lnTo>
                      <a:pt x="370" y="180"/>
                    </a:lnTo>
                    <a:cubicBezTo>
                      <a:pt x="370" y="60"/>
                      <a:pt x="278" y="1"/>
                      <a:pt x="18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7" name="Google Shape;887;p13"/>
              <p:cNvSpPr/>
              <p:nvPr/>
            </p:nvSpPr>
            <p:spPr>
              <a:xfrm>
                <a:off x="8082333" y="1256801"/>
                <a:ext cx="106418" cy="91507"/>
              </a:xfrm>
              <a:custGeom>
                <a:avLst/>
                <a:gdLst/>
                <a:ahLst/>
                <a:cxnLst/>
                <a:rect l="l" t="t" r="r" b="b"/>
                <a:pathLst>
                  <a:path w="2141" h="1841" extrusionOk="0">
                    <a:moveTo>
                      <a:pt x="288" y="0"/>
                    </a:moveTo>
                    <a:cubicBezTo>
                      <a:pt x="244" y="0"/>
                      <a:pt x="199" y="5"/>
                      <a:pt x="154" y="14"/>
                    </a:cubicBezTo>
                    <a:cubicBezTo>
                      <a:pt x="56" y="35"/>
                      <a:pt x="0" y="150"/>
                      <a:pt x="26" y="242"/>
                    </a:cubicBezTo>
                    <a:cubicBezTo>
                      <a:pt x="49" y="328"/>
                      <a:pt x="126" y="376"/>
                      <a:pt x="209" y="376"/>
                    </a:cubicBezTo>
                    <a:cubicBezTo>
                      <a:pt x="224" y="376"/>
                      <a:pt x="239" y="375"/>
                      <a:pt x="254" y="372"/>
                    </a:cubicBezTo>
                    <a:cubicBezTo>
                      <a:pt x="269" y="369"/>
                      <a:pt x="284" y="367"/>
                      <a:pt x="300" y="367"/>
                    </a:cubicBezTo>
                    <a:cubicBezTo>
                      <a:pt x="464" y="367"/>
                      <a:pt x="628" y="544"/>
                      <a:pt x="656" y="698"/>
                    </a:cubicBezTo>
                    <a:cubicBezTo>
                      <a:pt x="675" y="810"/>
                      <a:pt x="583" y="940"/>
                      <a:pt x="556" y="1048"/>
                    </a:cubicBezTo>
                    <a:cubicBezTo>
                      <a:pt x="520" y="1203"/>
                      <a:pt x="521" y="1364"/>
                      <a:pt x="591" y="1508"/>
                    </a:cubicBezTo>
                    <a:cubicBezTo>
                      <a:pt x="691" y="1724"/>
                      <a:pt x="934" y="1841"/>
                      <a:pt x="1164" y="1841"/>
                    </a:cubicBezTo>
                    <a:cubicBezTo>
                      <a:pt x="1167" y="1841"/>
                      <a:pt x="1170" y="1841"/>
                      <a:pt x="1173" y="1841"/>
                    </a:cubicBezTo>
                    <a:cubicBezTo>
                      <a:pt x="1442" y="1836"/>
                      <a:pt x="1666" y="1679"/>
                      <a:pt x="1822" y="1472"/>
                    </a:cubicBezTo>
                    <a:cubicBezTo>
                      <a:pt x="2015" y="1215"/>
                      <a:pt x="2104" y="891"/>
                      <a:pt x="2133" y="576"/>
                    </a:cubicBezTo>
                    <a:cubicBezTo>
                      <a:pt x="2140" y="476"/>
                      <a:pt x="2041" y="391"/>
                      <a:pt x="1947" y="391"/>
                    </a:cubicBezTo>
                    <a:cubicBezTo>
                      <a:pt x="1840" y="391"/>
                      <a:pt x="1770" y="476"/>
                      <a:pt x="1762" y="576"/>
                    </a:cubicBezTo>
                    <a:cubicBezTo>
                      <a:pt x="1742" y="812"/>
                      <a:pt x="1667" y="1060"/>
                      <a:pt x="1526" y="1253"/>
                    </a:cubicBezTo>
                    <a:cubicBezTo>
                      <a:pt x="1471" y="1331"/>
                      <a:pt x="1398" y="1394"/>
                      <a:pt x="1314" y="1437"/>
                    </a:cubicBezTo>
                    <a:cubicBezTo>
                      <a:pt x="1268" y="1460"/>
                      <a:pt x="1216" y="1472"/>
                      <a:pt x="1165" y="1472"/>
                    </a:cubicBezTo>
                    <a:cubicBezTo>
                      <a:pt x="1144" y="1472"/>
                      <a:pt x="1122" y="1470"/>
                      <a:pt x="1100" y="1466"/>
                    </a:cubicBezTo>
                    <a:cubicBezTo>
                      <a:pt x="1031" y="1450"/>
                      <a:pt x="968" y="1416"/>
                      <a:pt x="936" y="1371"/>
                    </a:cubicBezTo>
                    <a:cubicBezTo>
                      <a:pt x="876" y="1284"/>
                      <a:pt x="903" y="1166"/>
                      <a:pt x="934" y="1073"/>
                    </a:cubicBezTo>
                    <a:cubicBezTo>
                      <a:pt x="974" y="950"/>
                      <a:pt x="1036" y="836"/>
                      <a:pt x="1026" y="701"/>
                    </a:cubicBezTo>
                    <a:cubicBezTo>
                      <a:pt x="1015" y="568"/>
                      <a:pt x="966" y="441"/>
                      <a:pt x="887" y="334"/>
                    </a:cubicBezTo>
                    <a:cubicBezTo>
                      <a:pt x="742" y="134"/>
                      <a:pt x="528" y="0"/>
                      <a:pt x="28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8" name="Google Shape;888;p13"/>
              <p:cNvSpPr/>
              <p:nvPr/>
            </p:nvSpPr>
            <p:spPr>
              <a:xfrm>
                <a:off x="8181494" y="1236422"/>
                <a:ext cx="53980" cy="96776"/>
              </a:xfrm>
              <a:custGeom>
                <a:avLst/>
                <a:gdLst/>
                <a:ahLst/>
                <a:cxnLst/>
                <a:rect l="l" t="t" r="r" b="b"/>
                <a:pathLst>
                  <a:path w="1086" h="1947" extrusionOk="0">
                    <a:moveTo>
                      <a:pt x="252" y="1"/>
                    </a:moveTo>
                    <a:cubicBezTo>
                      <a:pt x="64" y="1"/>
                      <a:pt x="0" y="305"/>
                      <a:pt x="209" y="365"/>
                    </a:cubicBezTo>
                    <a:cubicBezTo>
                      <a:pt x="446" y="434"/>
                      <a:pt x="628" y="658"/>
                      <a:pt x="663" y="902"/>
                    </a:cubicBezTo>
                    <a:cubicBezTo>
                      <a:pt x="703" y="1176"/>
                      <a:pt x="560" y="1455"/>
                      <a:pt x="342" y="1633"/>
                    </a:cubicBezTo>
                    <a:cubicBezTo>
                      <a:pt x="264" y="1697"/>
                      <a:pt x="277" y="1830"/>
                      <a:pt x="342" y="1895"/>
                    </a:cubicBezTo>
                    <a:cubicBezTo>
                      <a:pt x="378" y="1931"/>
                      <a:pt x="421" y="1947"/>
                      <a:pt x="465" y="1947"/>
                    </a:cubicBezTo>
                    <a:cubicBezTo>
                      <a:pt x="514" y="1947"/>
                      <a:pt x="562" y="1928"/>
                      <a:pt x="603" y="1895"/>
                    </a:cubicBezTo>
                    <a:cubicBezTo>
                      <a:pt x="919" y="1638"/>
                      <a:pt x="1086" y="1220"/>
                      <a:pt x="1022" y="818"/>
                    </a:cubicBezTo>
                    <a:cubicBezTo>
                      <a:pt x="956" y="435"/>
                      <a:pt x="679" y="122"/>
                      <a:pt x="308" y="9"/>
                    </a:cubicBezTo>
                    <a:cubicBezTo>
                      <a:pt x="289" y="3"/>
                      <a:pt x="270" y="1"/>
                      <a:pt x="2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9" name="Google Shape;889;p13"/>
              <p:cNvSpPr/>
              <p:nvPr/>
            </p:nvSpPr>
            <p:spPr>
              <a:xfrm>
                <a:off x="8030640" y="1103461"/>
                <a:ext cx="111240" cy="146332"/>
              </a:xfrm>
              <a:custGeom>
                <a:avLst/>
                <a:gdLst/>
                <a:ahLst/>
                <a:cxnLst/>
                <a:rect l="l" t="t" r="r" b="b"/>
                <a:pathLst>
                  <a:path w="2238" h="2944" extrusionOk="0">
                    <a:moveTo>
                      <a:pt x="1750" y="0"/>
                    </a:moveTo>
                    <a:cubicBezTo>
                      <a:pt x="1617" y="0"/>
                      <a:pt x="1489" y="132"/>
                      <a:pt x="1586" y="269"/>
                    </a:cubicBezTo>
                    <a:cubicBezTo>
                      <a:pt x="1727" y="467"/>
                      <a:pt x="1876" y="756"/>
                      <a:pt x="1746" y="997"/>
                    </a:cubicBezTo>
                    <a:cubicBezTo>
                      <a:pt x="1689" y="1103"/>
                      <a:pt x="1586" y="1179"/>
                      <a:pt x="1510" y="1274"/>
                    </a:cubicBezTo>
                    <a:cubicBezTo>
                      <a:pt x="1417" y="1390"/>
                      <a:pt x="1360" y="1530"/>
                      <a:pt x="1347" y="1679"/>
                    </a:cubicBezTo>
                    <a:cubicBezTo>
                      <a:pt x="1333" y="1820"/>
                      <a:pt x="1362" y="1969"/>
                      <a:pt x="1330" y="2107"/>
                    </a:cubicBezTo>
                    <a:cubicBezTo>
                      <a:pt x="1302" y="2224"/>
                      <a:pt x="1214" y="2314"/>
                      <a:pt x="1118" y="2382"/>
                    </a:cubicBezTo>
                    <a:cubicBezTo>
                      <a:pt x="935" y="2511"/>
                      <a:pt x="718" y="2578"/>
                      <a:pt x="497" y="2578"/>
                    </a:cubicBezTo>
                    <a:cubicBezTo>
                      <a:pt x="438" y="2578"/>
                      <a:pt x="379" y="2574"/>
                      <a:pt x="320" y="2564"/>
                    </a:cubicBezTo>
                    <a:cubicBezTo>
                      <a:pt x="308" y="2562"/>
                      <a:pt x="296" y="2561"/>
                      <a:pt x="285" y="2561"/>
                    </a:cubicBezTo>
                    <a:cubicBezTo>
                      <a:pt x="78" y="2561"/>
                      <a:pt x="0" y="2883"/>
                      <a:pt x="222" y="2920"/>
                    </a:cubicBezTo>
                    <a:cubicBezTo>
                      <a:pt x="313" y="2936"/>
                      <a:pt x="405" y="2944"/>
                      <a:pt x="497" y="2944"/>
                    </a:cubicBezTo>
                    <a:cubicBezTo>
                      <a:pt x="754" y="2944"/>
                      <a:pt x="1009" y="2880"/>
                      <a:pt x="1235" y="2746"/>
                    </a:cubicBezTo>
                    <a:cubicBezTo>
                      <a:pt x="1379" y="2662"/>
                      <a:pt x="1510" y="2551"/>
                      <a:pt x="1599" y="2410"/>
                    </a:cubicBezTo>
                    <a:cubicBezTo>
                      <a:pt x="1699" y="2255"/>
                      <a:pt x="1713" y="2075"/>
                      <a:pt x="1712" y="1896"/>
                    </a:cubicBezTo>
                    <a:cubicBezTo>
                      <a:pt x="1712" y="1727"/>
                      <a:pt x="1715" y="1595"/>
                      <a:pt x="1833" y="1466"/>
                    </a:cubicBezTo>
                    <a:cubicBezTo>
                      <a:pt x="1952" y="1336"/>
                      <a:pt x="2069" y="1220"/>
                      <a:pt x="2126" y="1051"/>
                    </a:cubicBezTo>
                    <a:cubicBezTo>
                      <a:pt x="2237" y="720"/>
                      <a:pt x="2099" y="353"/>
                      <a:pt x="1906" y="82"/>
                    </a:cubicBezTo>
                    <a:cubicBezTo>
                      <a:pt x="1865" y="24"/>
                      <a:pt x="1807" y="0"/>
                      <a:pt x="175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0" name="Google Shape;890;p13"/>
              <p:cNvSpPr/>
              <p:nvPr/>
            </p:nvSpPr>
            <p:spPr>
              <a:xfrm>
                <a:off x="8211815" y="1092227"/>
                <a:ext cx="101249" cy="55918"/>
              </a:xfrm>
              <a:custGeom>
                <a:avLst/>
                <a:gdLst/>
                <a:ahLst/>
                <a:cxnLst/>
                <a:rect l="l" t="t" r="r" b="b"/>
                <a:pathLst>
                  <a:path w="2037" h="1125" extrusionOk="0">
                    <a:moveTo>
                      <a:pt x="1103" y="0"/>
                    </a:moveTo>
                    <a:cubicBezTo>
                      <a:pt x="1018" y="0"/>
                      <a:pt x="933" y="12"/>
                      <a:pt x="846" y="39"/>
                    </a:cubicBezTo>
                    <a:cubicBezTo>
                      <a:pt x="458" y="158"/>
                      <a:pt x="202" y="492"/>
                      <a:pt x="42" y="848"/>
                    </a:cubicBezTo>
                    <a:cubicBezTo>
                      <a:pt x="1" y="940"/>
                      <a:pt x="15" y="1047"/>
                      <a:pt x="107" y="1101"/>
                    </a:cubicBezTo>
                    <a:cubicBezTo>
                      <a:pt x="134" y="1117"/>
                      <a:pt x="167" y="1125"/>
                      <a:pt x="201" y="1125"/>
                    </a:cubicBezTo>
                    <a:cubicBezTo>
                      <a:pt x="266" y="1125"/>
                      <a:pt x="333" y="1095"/>
                      <a:pt x="360" y="1035"/>
                    </a:cubicBezTo>
                    <a:cubicBezTo>
                      <a:pt x="476" y="780"/>
                      <a:pt x="640" y="503"/>
                      <a:pt x="919" y="403"/>
                    </a:cubicBezTo>
                    <a:cubicBezTo>
                      <a:pt x="981" y="381"/>
                      <a:pt x="1044" y="371"/>
                      <a:pt x="1106" y="371"/>
                    </a:cubicBezTo>
                    <a:cubicBezTo>
                      <a:pt x="1323" y="371"/>
                      <a:pt x="1531" y="494"/>
                      <a:pt x="1698" y="634"/>
                    </a:cubicBezTo>
                    <a:cubicBezTo>
                      <a:pt x="1737" y="668"/>
                      <a:pt x="1786" y="687"/>
                      <a:pt x="1834" y="687"/>
                    </a:cubicBezTo>
                    <a:cubicBezTo>
                      <a:pt x="1879" y="687"/>
                      <a:pt x="1923" y="671"/>
                      <a:pt x="1959" y="634"/>
                    </a:cubicBezTo>
                    <a:cubicBezTo>
                      <a:pt x="2025" y="568"/>
                      <a:pt x="2036" y="436"/>
                      <a:pt x="1959" y="373"/>
                    </a:cubicBezTo>
                    <a:cubicBezTo>
                      <a:pt x="1717" y="168"/>
                      <a:pt x="1419" y="0"/>
                      <a:pt x="110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1" name="Google Shape;891;p13"/>
              <p:cNvSpPr/>
              <p:nvPr/>
            </p:nvSpPr>
            <p:spPr>
              <a:xfrm>
                <a:off x="8269274" y="1062752"/>
                <a:ext cx="130824" cy="107114"/>
              </a:xfrm>
              <a:custGeom>
                <a:avLst/>
                <a:gdLst/>
                <a:ahLst/>
                <a:cxnLst/>
                <a:rect l="l" t="t" r="r" b="b"/>
                <a:pathLst>
                  <a:path w="2632" h="2155" extrusionOk="0">
                    <a:moveTo>
                      <a:pt x="1938" y="1"/>
                    </a:moveTo>
                    <a:cubicBezTo>
                      <a:pt x="1484" y="1"/>
                      <a:pt x="1020" y="317"/>
                      <a:pt x="1053" y="816"/>
                    </a:cubicBezTo>
                    <a:cubicBezTo>
                      <a:pt x="1070" y="1088"/>
                      <a:pt x="1210" y="1484"/>
                      <a:pt x="953" y="1691"/>
                    </a:cubicBezTo>
                    <a:cubicBezTo>
                      <a:pt x="871" y="1757"/>
                      <a:pt x="771" y="1786"/>
                      <a:pt x="670" y="1786"/>
                    </a:cubicBezTo>
                    <a:cubicBezTo>
                      <a:pt x="542" y="1786"/>
                      <a:pt x="411" y="1740"/>
                      <a:pt x="309" y="1667"/>
                    </a:cubicBezTo>
                    <a:cubicBezTo>
                      <a:pt x="283" y="1649"/>
                      <a:pt x="252" y="1640"/>
                      <a:pt x="222" y="1640"/>
                    </a:cubicBezTo>
                    <a:cubicBezTo>
                      <a:pt x="155" y="1640"/>
                      <a:pt x="87" y="1679"/>
                      <a:pt x="56" y="1734"/>
                    </a:cubicBezTo>
                    <a:cubicBezTo>
                      <a:pt x="0" y="1827"/>
                      <a:pt x="40" y="1928"/>
                      <a:pt x="122" y="1987"/>
                    </a:cubicBezTo>
                    <a:cubicBezTo>
                      <a:pt x="280" y="2097"/>
                      <a:pt x="466" y="2155"/>
                      <a:pt x="654" y="2155"/>
                    </a:cubicBezTo>
                    <a:cubicBezTo>
                      <a:pt x="744" y="2155"/>
                      <a:pt x="835" y="2142"/>
                      <a:pt x="923" y="2115"/>
                    </a:cubicBezTo>
                    <a:cubicBezTo>
                      <a:pt x="1237" y="2017"/>
                      <a:pt x="1425" y="1754"/>
                      <a:pt x="1465" y="1431"/>
                    </a:cubicBezTo>
                    <a:cubicBezTo>
                      <a:pt x="1485" y="1259"/>
                      <a:pt x="1461" y="1091"/>
                      <a:pt x="1436" y="920"/>
                    </a:cubicBezTo>
                    <a:cubicBezTo>
                      <a:pt x="1412" y="763"/>
                      <a:pt x="1404" y="621"/>
                      <a:pt x="1536" y="513"/>
                    </a:cubicBezTo>
                    <a:cubicBezTo>
                      <a:pt x="1643" y="425"/>
                      <a:pt x="1800" y="364"/>
                      <a:pt x="1949" y="364"/>
                    </a:cubicBezTo>
                    <a:cubicBezTo>
                      <a:pt x="2053" y="364"/>
                      <a:pt x="2153" y="394"/>
                      <a:pt x="2231" y="464"/>
                    </a:cubicBezTo>
                    <a:cubicBezTo>
                      <a:pt x="2269" y="499"/>
                      <a:pt x="2312" y="513"/>
                      <a:pt x="2353" y="513"/>
                    </a:cubicBezTo>
                    <a:cubicBezTo>
                      <a:pt x="2502" y="513"/>
                      <a:pt x="2632" y="326"/>
                      <a:pt x="2493" y="201"/>
                    </a:cubicBezTo>
                    <a:cubicBezTo>
                      <a:pt x="2340" y="64"/>
                      <a:pt x="2140" y="1"/>
                      <a:pt x="19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2" name="Google Shape;892;p13"/>
              <p:cNvSpPr/>
              <p:nvPr/>
            </p:nvSpPr>
            <p:spPr>
              <a:xfrm>
                <a:off x="7898474" y="1061957"/>
                <a:ext cx="71078" cy="152843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3075" extrusionOk="0">
                    <a:moveTo>
                      <a:pt x="481" y="0"/>
                    </a:moveTo>
                    <a:cubicBezTo>
                      <a:pt x="276" y="0"/>
                      <a:pt x="199" y="320"/>
                      <a:pt x="420" y="361"/>
                    </a:cubicBezTo>
                    <a:cubicBezTo>
                      <a:pt x="706" y="414"/>
                      <a:pt x="828" y="702"/>
                      <a:pt x="743" y="966"/>
                    </a:cubicBezTo>
                    <a:cubicBezTo>
                      <a:pt x="643" y="1270"/>
                      <a:pt x="318" y="1417"/>
                      <a:pt x="162" y="1688"/>
                    </a:cubicBezTo>
                    <a:cubicBezTo>
                      <a:pt x="0" y="1970"/>
                      <a:pt x="56" y="2285"/>
                      <a:pt x="285" y="2509"/>
                    </a:cubicBezTo>
                    <a:cubicBezTo>
                      <a:pt x="507" y="2726"/>
                      <a:pt x="833" y="2791"/>
                      <a:pt x="1043" y="3016"/>
                    </a:cubicBezTo>
                    <a:cubicBezTo>
                      <a:pt x="1081" y="3057"/>
                      <a:pt x="1125" y="3074"/>
                      <a:pt x="1167" y="3074"/>
                    </a:cubicBezTo>
                    <a:cubicBezTo>
                      <a:pt x="1305" y="3074"/>
                      <a:pt x="1430" y="2888"/>
                      <a:pt x="1304" y="2755"/>
                    </a:cubicBezTo>
                    <a:cubicBezTo>
                      <a:pt x="1086" y="2521"/>
                      <a:pt x="749" y="2460"/>
                      <a:pt x="534" y="2232"/>
                    </a:cubicBezTo>
                    <a:cubicBezTo>
                      <a:pt x="261" y="1948"/>
                      <a:pt x="654" y="1690"/>
                      <a:pt x="839" y="1495"/>
                    </a:cubicBezTo>
                    <a:cubicBezTo>
                      <a:pt x="1065" y="1256"/>
                      <a:pt x="1189" y="933"/>
                      <a:pt x="1122" y="605"/>
                    </a:cubicBezTo>
                    <a:cubicBezTo>
                      <a:pt x="1061" y="311"/>
                      <a:pt x="815" y="59"/>
                      <a:pt x="519" y="4"/>
                    </a:cubicBezTo>
                    <a:cubicBezTo>
                      <a:pt x="506" y="1"/>
                      <a:pt x="494" y="0"/>
                      <a:pt x="4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3" name="Google Shape;893;p13"/>
              <p:cNvSpPr/>
              <p:nvPr/>
            </p:nvSpPr>
            <p:spPr>
              <a:xfrm>
                <a:off x="7643537" y="1097844"/>
                <a:ext cx="23759" cy="18441"/>
              </a:xfrm>
              <a:custGeom>
                <a:avLst/>
                <a:gdLst/>
                <a:ahLst/>
                <a:cxnLst/>
                <a:rect l="l" t="t" r="r" b="b"/>
                <a:pathLst>
                  <a:path w="478" h="371" extrusionOk="0">
                    <a:moveTo>
                      <a:pt x="238" y="0"/>
                    </a:moveTo>
                    <a:cubicBezTo>
                      <a:pt x="1" y="0"/>
                      <a:pt x="1" y="371"/>
                      <a:pt x="238" y="371"/>
                    </a:cubicBezTo>
                    <a:cubicBezTo>
                      <a:pt x="475" y="371"/>
                      <a:pt x="477" y="0"/>
                      <a:pt x="23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4" name="Google Shape;894;p13"/>
              <p:cNvSpPr/>
              <p:nvPr/>
            </p:nvSpPr>
            <p:spPr>
              <a:xfrm>
                <a:off x="7644780" y="1061957"/>
                <a:ext cx="71128" cy="152843"/>
              </a:xfrm>
              <a:custGeom>
                <a:avLst/>
                <a:gdLst/>
                <a:ahLst/>
                <a:cxnLst/>
                <a:rect l="l" t="t" r="r" b="b"/>
                <a:pathLst>
                  <a:path w="1431" h="3075" extrusionOk="0">
                    <a:moveTo>
                      <a:pt x="482" y="0"/>
                    </a:moveTo>
                    <a:cubicBezTo>
                      <a:pt x="277" y="0"/>
                      <a:pt x="201" y="320"/>
                      <a:pt x="422" y="361"/>
                    </a:cubicBezTo>
                    <a:cubicBezTo>
                      <a:pt x="707" y="414"/>
                      <a:pt x="829" y="702"/>
                      <a:pt x="743" y="966"/>
                    </a:cubicBezTo>
                    <a:cubicBezTo>
                      <a:pt x="644" y="1270"/>
                      <a:pt x="319" y="1417"/>
                      <a:pt x="164" y="1688"/>
                    </a:cubicBezTo>
                    <a:cubicBezTo>
                      <a:pt x="1" y="1970"/>
                      <a:pt x="56" y="2285"/>
                      <a:pt x="287" y="2509"/>
                    </a:cubicBezTo>
                    <a:cubicBezTo>
                      <a:pt x="509" y="2726"/>
                      <a:pt x="834" y="2791"/>
                      <a:pt x="1044" y="3016"/>
                    </a:cubicBezTo>
                    <a:cubicBezTo>
                      <a:pt x="1082" y="3057"/>
                      <a:pt x="1125" y="3074"/>
                      <a:pt x="1167" y="3074"/>
                    </a:cubicBezTo>
                    <a:cubicBezTo>
                      <a:pt x="1306" y="3074"/>
                      <a:pt x="1431" y="2888"/>
                      <a:pt x="1307" y="2755"/>
                    </a:cubicBezTo>
                    <a:cubicBezTo>
                      <a:pt x="1087" y="2521"/>
                      <a:pt x="751" y="2460"/>
                      <a:pt x="534" y="2232"/>
                    </a:cubicBezTo>
                    <a:cubicBezTo>
                      <a:pt x="262" y="1948"/>
                      <a:pt x="655" y="1690"/>
                      <a:pt x="840" y="1495"/>
                    </a:cubicBezTo>
                    <a:cubicBezTo>
                      <a:pt x="1066" y="1256"/>
                      <a:pt x="1190" y="933"/>
                      <a:pt x="1123" y="605"/>
                    </a:cubicBezTo>
                    <a:cubicBezTo>
                      <a:pt x="1063" y="311"/>
                      <a:pt x="818" y="59"/>
                      <a:pt x="520" y="4"/>
                    </a:cubicBezTo>
                    <a:cubicBezTo>
                      <a:pt x="507" y="1"/>
                      <a:pt x="494" y="0"/>
                      <a:pt x="48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5" name="Google Shape;895;p13"/>
              <p:cNvSpPr/>
              <p:nvPr/>
            </p:nvSpPr>
            <p:spPr>
              <a:xfrm>
                <a:off x="7878393" y="1203318"/>
                <a:ext cx="37030" cy="87928"/>
              </a:xfrm>
              <a:custGeom>
                <a:avLst/>
                <a:gdLst/>
                <a:ahLst/>
                <a:cxnLst/>
                <a:rect l="l" t="t" r="r" b="b"/>
                <a:pathLst>
                  <a:path w="745" h="1769" extrusionOk="0">
                    <a:moveTo>
                      <a:pt x="202" y="0"/>
                    </a:moveTo>
                    <a:cubicBezTo>
                      <a:pt x="140" y="0"/>
                      <a:pt x="82" y="27"/>
                      <a:pt x="46" y="88"/>
                    </a:cubicBezTo>
                    <a:cubicBezTo>
                      <a:pt x="1" y="167"/>
                      <a:pt x="21" y="300"/>
                      <a:pt x="113" y="341"/>
                    </a:cubicBezTo>
                    <a:cubicBezTo>
                      <a:pt x="168" y="365"/>
                      <a:pt x="179" y="371"/>
                      <a:pt x="216" y="414"/>
                    </a:cubicBezTo>
                    <a:cubicBezTo>
                      <a:pt x="225" y="424"/>
                      <a:pt x="229" y="429"/>
                      <a:pt x="229" y="429"/>
                    </a:cubicBezTo>
                    <a:cubicBezTo>
                      <a:pt x="229" y="429"/>
                      <a:pt x="227" y="427"/>
                      <a:pt x="224" y="424"/>
                    </a:cubicBezTo>
                    <a:lnTo>
                      <a:pt x="224" y="424"/>
                    </a:lnTo>
                    <a:cubicBezTo>
                      <a:pt x="230" y="435"/>
                      <a:pt x="238" y="446"/>
                      <a:pt x="244" y="457"/>
                    </a:cubicBezTo>
                    <a:cubicBezTo>
                      <a:pt x="259" y="481"/>
                      <a:pt x="271" y="504"/>
                      <a:pt x="281" y="530"/>
                    </a:cubicBezTo>
                    <a:cubicBezTo>
                      <a:pt x="278" y="524"/>
                      <a:pt x="277" y="522"/>
                      <a:pt x="277" y="522"/>
                    </a:cubicBezTo>
                    <a:lnTo>
                      <a:pt x="277" y="522"/>
                    </a:lnTo>
                    <a:cubicBezTo>
                      <a:pt x="277" y="522"/>
                      <a:pt x="280" y="528"/>
                      <a:pt x="285" y="541"/>
                    </a:cubicBezTo>
                    <a:cubicBezTo>
                      <a:pt x="289" y="553"/>
                      <a:pt x="293" y="566"/>
                      <a:pt x="298" y="580"/>
                    </a:cubicBezTo>
                    <a:cubicBezTo>
                      <a:pt x="306" y="607"/>
                      <a:pt x="314" y="636"/>
                      <a:pt x="320" y="664"/>
                    </a:cubicBezTo>
                    <a:cubicBezTo>
                      <a:pt x="331" y="713"/>
                      <a:pt x="339" y="764"/>
                      <a:pt x="344" y="815"/>
                    </a:cubicBezTo>
                    <a:cubicBezTo>
                      <a:pt x="365" y="1047"/>
                      <a:pt x="320" y="1282"/>
                      <a:pt x="214" y="1491"/>
                    </a:cubicBezTo>
                    <a:cubicBezTo>
                      <a:pt x="170" y="1581"/>
                      <a:pt x="192" y="1692"/>
                      <a:pt x="281" y="1744"/>
                    </a:cubicBezTo>
                    <a:cubicBezTo>
                      <a:pt x="309" y="1760"/>
                      <a:pt x="342" y="1768"/>
                      <a:pt x="375" y="1768"/>
                    </a:cubicBezTo>
                    <a:cubicBezTo>
                      <a:pt x="440" y="1768"/>
                      <a:pt x="505" y="1737"/>
                      <a:pt x="534" y="1677"/>
                    </a:cubicBezTo>
                    <a:cubicBezTo>
                      <a:pt x="676" y="1399"/>
                      <a:pt x="744" y="1081"/>
                      <a:pt x="710" y="767"/>
                    </a:cubicBezTo>
                    <a:cubicBezTo>
                      <a:pt x="678" y="489"/>
                      <a:pt x="583" y="145"/>
                      <a:pt x="300" y="22"/>
                    </a:cubicBezTo>
                    <a:cubicBezTo>
                      <a:pt x="268" y="8"/>
                      <a:pt x="234" y="0"/>
                      <a:pt x="20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6" name="Google Shape;896;p13"/>
              <p:cNvSpPr/>
              <p:nvPr/>
            </p:nvSpPr>
            <p:spPr>
              <a:xfrm>
                <a:off x="8130497" y="1203318"/>
                <a:ext cx="37030" cy="87928"/>
              </a:xfrm>
              <a:custGeom>
                <a:avLst/>
                <a:gdLst/>
                <a:ahLst/>
                <a:cxnLst/>
                <a:rect l="l" t="t" r="r" b="b"/>
                <a:pathLst>
                  <a:path w="745" h="1769" extrusionOk="0">
                    <a:moveTo>
                      <a:pt x="201" y="0"/>
                    </a:moveTo>
                    <a:cubicBezTo>
                      <a:pt x="139" y="0"/>
                      <a:pt x="81" y="27"/>
                      <a:pt x="46" y="88"/>
                    </a:cubicBezTo>
                    <a:cubicBezTo>
                      <a:pt x="0" y="167"/>
                      <a:pt x="21" y="300"/>
                      <a:pt x="112" y="341"/>
                    </a:cubicBezTo>
                    <a:cubicBezTo>
                      <a:pt x="168" y="365"/>
                      <a:pt x="179" y="371"/>
                      <a:pt x="215" y="414"/>
                    </a:cubicBezTo>
                    <a:cubicBezTo>
                      <a:pt x="224" y="424"/>
                      <a:pt x="229" y="429"/>
                      <a:pt x="228" y="429"/>
                    </a:cubicBezTo>
                    <a:cubicBezTo>
                      <a:pt x="228" y="429"/>
                      <a:pt x="226" y="427"/>
                      <a:pt x="222" y="424"/>
                    </a:cubicBezTo>
                    <a:lnTo>
                      <a:pt x="222" y="424"/>
                    </a:lnTo>
                    <a:cubicBezTo>
                      <a:pt x="230" y="435"/>
                      <a:pt x="238" y="446"/>
                      <a:pt x="244" y="457"/>
                    </a:cubicBezTo>
                    <a:cubicBezTo>
                      <a:pt x="258" y="481"/>
                      <a:pt x="269" y="504"/>
                      <a:pt x="280" y="530"/>
                    </a:cubicBezTo>
                    <a:cubicBezTo>
                      <a:pt x="278" y="524"/>
                      <a:pt x="277" y="522"/>
                      <a:pt x="276" y="522"/>
                    </a:cubicBezTo>
                    <a:lnTo>
                      <a:pt x="276" y="522"/>
                    </a:lnTo>
                    <a:cubicBezTo>
                      <a:pt x="276" y="522"/>
                      <a:pt x="279" y="528"/>
                      <a:pt x="285" y="541"/>
                    </a:cubicBezTo>
                    <a:cubicBezTo>
                      <a:pt x="288" y="553"/>
                      <a:pt x="293" y="566"/>
                      <a:pt x="298" y="580"/>
                    </a:cubicBezTo>
                    <a:cubicBezTo>
                      <a:pt x="306" y="607"/>
                      <a:pt x="314" y="636"/>
                      <a:pt x="320" y="664"/>
                    </a:cubicBezTo>
                    <a:cubicBezTo>
                      <a:pt x="331" y="713"/>
                      <a:pt x="339" y="764"/>
                      <a:pt x="344" y="815"/>
                    </a:cubicBezTo>
                    <a:cubicBezTo>
                      <a:pt x="364" y="1047"/>
                      <a:pt x="320" y="1282"/>
                      <a:pt x="214" y="1491"/>
                    </a:cubicBezTo>
                    <a:cubicBezTo>
                      <a:pt x="169" y="1581"/>
                      <a:pt x="192" y="1692"/>
                      <a:pt x="280" y="1744"/>
                    </a:cubicBezTo>
                    <a:cubicBezTo>
                      <a:pt x="308" y="1760"/>
                      <a:pt x="341" y="1768"/>
                      <a:pt x="374" y="1768"/>
                    </a:cubicBezTo>
                    <a:cubicBezTo>
                      <a:pt x="439" y="1768"/>
                      <a:pt x="504" y="1737"/>
                      <a:pt x="534" y="1677"/>
                    </a:cubicBezTo>
                    <a:cubicBezTo>
                      <a:pt x="676" y="1399"/>
                      <a:pt x="744" y="1081"/>
                      <a:pt x="709" y="767"/>
                    </a:cubicBezTo>
                    <a:cubicBezTo>
                      <a:pt x="678" y="489"/>
                      <a:pt x="583" y="145"/>
                      <a:pt x="299" y="22"/>
                    </a:cubicBezTo>
                    <a:cubicBezTo>
                      <a:pt x="267" y="8"/>
                      <a:pt x="234" y="0"/>
                      <a:pt x="20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7" name="Google Shape;897;p13"/>
              <p:cNvSpPr/>
              <p:nvPr/>
            </p:nvSpPr>
            <p:spPr>
              <a:xfrm>
                <a:off x="7897132" y="1097844"/>
                <a:ext cx="23809" cy="18441"/>
              </a:xfrm>
              <a:custGeom>
                <a:avLst/>
                <a:gdLst/>
                <a:ahLst/>
                <a:cxnLst/>
                <a:rect l="l" t="t" r="r" b="b"/>
                <a:pathLst>
                  <a:path w="479" h="371" extrusionOk="0">
                    <a:moveTo>
                      <a:pt x="239" y="0"/>
                    </a:moveTo>
                    <a:cubicBezTo>
                      <a:pt x="0" y="0"/>
                      <a:pt x="0" y="371"/>
                      <a:pt x="239" y="371"/>
                    </a:cubicBezTo>
                    <a:cubicBezTo>
                      <a:pt x="477" y="371"/>
                      <a:pt x="478" y="0"/>
                      <a:pt x="2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8" name="Google Shape;898;p13"/>
              <p:cNvSpPr/>
              <p:nvPr/>
            </p:nvSpPr>
            <p:spPr>
              <a:xfrm>
                <a:off x="8402881" y="1097844"/>
                <a:ext cx="23709" cy="18441"/>
              </a:xfrm>
              <a:custGeom>
                <a:avLst/>
                <a:gdLst/>
                <a:ahLst/>
                <a:cxnLst/>
                <a:rect l="l" t="t" r="r" b="b"/>
                <a:pathLst>
                  <a:path w="477" h="371" extrusionOk="0">
                    <a:moveTo>
                      <a:pt x="239" y="0"/>
                    </a:moveTo>
                    <a:cubicBezTo>
                      <a:pt x="0" y="0"/>
                      <a:pt x="2" y="371"/>
                      <a:pt x="239" y="371"/>
                    </a:cubicBezTo>
                    <a:cubicBezTo>
                      <a:pt x="477" y="371"/>
                      <a:pt x="477" y="0"/>
                      <a:pt x="2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9" name="Google Shape;899;p13"/>
              <p:cNvSpPr/>
              <p:nvPr/>
            </p:nvSpPr>
            <p:spPr>
              <a:xfrm>
                <a:off x="8149186" y="1097844"/>
                <a:ext cx="23809" cy="18441"/>
              </a:xfrm>
              <a:custGeom>
                <a:avLst/>
                <a:gdLst/>
                <a:ahLst/>
                <a:cxnLst/>
                <a:rect l="l" t="t" r="r" b="b"/>
                <a:pathLst>
                  <a:path w="479" h="371" extrusionOk="0">
                    <a:moveTo>
                      <a:pt x="240" y="0"/>
                    </a:moveTo>
                    <a:cubicBezTo>
                      <a:pt x="1" y="0"/>
                      <a:pt x="1" y="371"/>
                      <a:pt x="240" y="371"/>
                    </a:cubicBezTo>
                    <a:cubicBezTo>
                      <a:pt x="477" y="371"/>
                      <a:pt x="479" y="0"/>
                      <a:pt x="24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0" name="Google Shape;900;p13"/>
              <p:cNvSpPr/>
              <p:nvPr/>
            </p:nvSpPr>
            <p:spPr>
              <a:xfrm>
                <a:off x="8150528" y="1061957"/>
                <a:ext cx="71128" cy="152843"/>
              </a:xfrm>
              <a:custGeom>
                <a:avLst/>
                <a:gdLst/>
                <a:ahLst/>
                <a:cxnLst/>
                <a:rect l="l" t="t" r="r" b="b"/>
                <a:pathLst>
                  <a:path w="1431" h="3075" extrusionOk="0">
                    <a:moveTo>
                      <a:pt x="482" y="0"/>
                    </a:moveTo>
                    <a:cubicBezTo>
                      <a:pt x="277" y="0"/>
                      <a:pt x="201" y="320"/>
                      <a:pt x="422" y="361"/>
                    </a:cubicBezTo>
                    <a:cubicBezTo>
                      <a:pt x="707" y="414"/>
                      <a:pt x="829" y="702"/>
                      <a:pt x="743" y="966"/>
                    </a:cubicBezTo>
                    <a:cubicBezTo>
                      <a:pt x="643" y="1270"/>
                      <a:pt x="319" y="1417"/>
                      <a:pt x="164" y="1688"/>
                    </a:cubicBezTo>
                    <a:cubicBezTo>
                      <a:pt x="1" y="1970"/>
                      <a:pt x="56" y="2285"/>
                      <a:pt x="286" y="2509"/>
                    </a:cubicBezTo>
                    <a:cubicBezTo>
                      <a:pt x="507" y="2726"/>
                      <a:pt x="833" y="2791"/>
                      <a:pt x="1044" y="3016"/>
                    </a:cubicBezTo>
                    <a:cubicBezTo>
                      <a:pt x="1082" y="3057"/>
                      <a:pt x="1125" y="3074"/>
                      <a:pt x="1167" y="3074"/>
                    </a:cubicBezTo>
                    <a:cubicBezTo>
                      <a:pt x="1306" y="3074"/>
                      <a:pt x="1430" y="2888"/>
                      <a:pt x="1305" y="2755"/>
                    </a:cubicBezTo>
                    <a:cubicBezTo>
                      <a:pt x="1088" y="2521"/>
                      <a:pt x="749" y="2460"/>
                      <a:pt x="534" y="2232"/>
                    </a:cubicBezTo>
                    <a:cubicBezTo>
                      <a:pt x="262" y="1948"/>
                      <a:pt x="654" y="1690"/>
                      <a:pt x="840" y="1495"/>
                    </a:cubicBezTo>
                    <a:cubicBezTo>
                      <a:pt x="1066" y="1256"/>
                      <a:pt x="1189" y="933"/>
                      <a:pt x="1123" y="605"/>
                    </a:cubicBezTo>
                    <a:cubicBezTo>
                      <a:pt x="1063" y="311"/>
                      <a:pt x="816" y="59"/>
                      <a:pt x="520" y="4"/>
                    </a:cubicBezTo>
                    <a:cubicBezTo>
                      <a:pt x="507" y="1"/>
                      <a:pt x="494" y="0"/>
                      <a:pt x="48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1" name="Google Shape;901;p13"/>
              <p:cNvSpPr/>
              <p:nvPr/>
            </p:nvSpPr>
            <p:spPr>
              <a:xfrm>
                <a:off x="8384142" y="1203318"/>
                <a:ext cx="37030" cy="87928"/>
              </a:xfrm>
              <a:custGeom>
                <a:avLst/>
                <a:gdLst/>
                <a:ahLst/>
                <a:cxnLst/>
                <a:rect l="l" t="t" r="r" b="b"/>
                <a:pathLst>
                  <a:path w="745" h="1769" extrusionOk="0">
                    <a:moveTo>
                      <a:pt x="201" y="0"/>
                    </a:moveTo>
                    <a:cubicBezTo>
                      <a:pt x="139" y="0"/>
                      <a:pt x="82" y="27"/>
                      <a:pt x="45" y="88"/>
                    </a:cubicBezTo>
                    <a:cubicBezTo>
                      <a:pt x="0" y="167"/>
                      <a:pt x="19" y="300"/>
                      <a:pt x="111" y="341"/>
                    </a:cubicBezTo>
                    <a:cubicBezTo>
                      <a:pt x="168" y="365"/>
                      <a:pt x="179" y="371"/>
                      <a:pt x="216" y="414"/>
                    </a:cubicBezTo>
                    <a:cubicBezTo>
                      <a:pt x="225" y="424"/>
                      <a:pt x="228" y="429"/>
                      <a:pt x="228" y="429"/>
                    </a:cubicBezTo>
                    <a:cubicBezTo>
                      <a:pt x="228" y="429"/>
                      <a:pt x="226" y="427"/>
                      <a:pt x="222" y="424"/>
                    </a:cubicBezTo>
                    <a:lnTo>
                      <a:pt x="222" y="424"/>
                    </a:lnTo>
                    <a:cubicBezTo>
                      <a:pt x="230" y="435"/>
                      <a:pt x="236" y="446"/>
                      <a:pt x="244" y="457"/>
                    </a:cubicBezTo>
                    <a:cubicBezTo>
                      <a:pt x="257" y="481"/>
                      <a:pt x="269" y="504"/>
                      <a:pt x="281" y="530"/>
                    </a:cubicBezTo>
                    <a:cubicBezTo>
                      <a:pt x="278" y="524"/>
                      <a:pt x="277" y="522"/>
                      <a:pt x="277" y="522"/>
                    </a:cubicBezTo>
                    <a:lnTo>
                      <a:pt x="277" y="522"/>
                    </a:lnTo>
                    <a:cubicBezTo>
                      <a:pt x="276" y="522"/>
                      <a:pt x="279" y="528"/>
                      <a:pt x="284" y="541"/>
                    </a:cubicBezTo>
                    <a:cubicBezTo>
                      <a:pt x="288" y="553"/>
                      <a:pt x="293" y="566"/>
                      <a:pt x="296" y="580"/>
                    </a:cubicBezTo>
                    <a:cubicBezTo>
                      <a:pt x="306" y="607"/>
                      <a:pt x="312" y="636"/>
                      <a:pt x="319" y="664"/>
                    </a:cubicBezTo>
                    <a:cubicBezTo>
                      <a:pt x="331" y="713"/>
                      <a:pt x="339" y="764"/>
                      <a:pt x="342" y="815"/>
                    </a:cubicBezTo>
                    <a:cubicBezTo>
                      <a:pt x="364" y="1047"/>
                      <a:pt x="319" y="1282"/>
                      <a:pt x="214" y="1491"/>
                    </a:cubicBezTo>
                    <a:cubicBezTo>
                      <a:pt x="168" y="1581"/>
                      <a:pt x="190" y="1692"/>
                      <a:pt x="281" y="1744"/>
                    </a:cubicBezTo>
                    <a:cubicBezTo>
                      <a:pt x="308" y="1760"/>
                      <a:pt x="341" y="1768"/>
                      <a:pt x="374" y="1768"/>
                    </a:cubicBezTo>
                    <a:cubicBezTo>
                      <a:pt x="438" y="1768"/>
                      <a:pt x="503" y="1737"/>
                      <a:pt x="534" y="1677"/>
                    </a:cubicBezTo>
                    <a:cubicBezTo>
                      <a:pt x="676" y="1399"/>
                      <a:pt x="744" y="1081"/>
                      <a:pt x="708" y="767"/>
                    </a:cubicBezTo>
                    <a:cubicBezTo>
                      <a:pt x="676" y="489"/>
                      <a:pt x="583" y="145"/>
                      <a:pt x="298" y="22"/>
                    </a:cubicBezTo>
                    <a:cubicBezTo>
                      <a:pt x="266" y="8"/>
                      <a:pt x="233" y="0"/>
                      <a:pt x="20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2" name="Google Shape;902;p13"/>
              <p:cNvSpPr/>
              <p:nvPr/>
            </p:nvSpPr>
            <p:spPr>
              <a:xfrm>
                <a:off x="7391433" y="1097844"/>
                <a:ext cx="23759" cy="18441"/>
              </a:xfrm>
              <a:custGeom>
                <a:avLst/>
                <a:gdLst/>
                <a:ahLst/>
                <a:cxnLst/>
                <a:rect l="l" t="t" r="r" b="b"/>
                <a:pathLst>
                  <a:path w="478" h="371" extrusionOk="0">
                    <a:moveTo>
                      <a:pt x="238" y="0"/>
                    </a:moveTo>
                    <a:cubicBezTo>
                      <a:pt x="1" y="0"/>
                      <a:pt x="1" y="371"/>
                      <a:pt x="238" y="371"/>
                    </a:cubicBezTo>
                    <a:cubicBezTo>
                      <a:pt x="476" y="371"/>
                      <a:pt x="477" y="0"/>
                      <a:pt x="23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3" name="Google Shape;903;p13"/>
              <p:cNvSpPr/>
              <p:nvPr/>
            </p:nvSpPr>
            <p:spPr>
              <a:xfrm>
                <a:off x="7423692" y="1236422"/>
                <a:ext cx="53980" cy="96776"/>
              </a:xfrm>
              <a:custGeom>
                <a:avLst/>
                <a:gdLst/>
                <a:ahLst/>
                <a:cxnLst/>
                <a:rect l="l" t="t" r="r" b="b"/>
                <a:pathLst>
                  <a:path w="1086" h="1947" extrusionOk="0">
                    <a:moveTo>
                      <a:pt x="252" y="1"/>
                    </a:moveTo>
                    <a:cubicBezTo>
                      <a:pt x="64" y="1"/>
                      <a:pt x="0" y="305"/>
                      <a:pt x="208" y="365"/>
                    </a:cubicBezTo>
                    <a:cubicBezTo>
                      <a:pt x="446" y="434"/>
                      <a:pt x="628" y="658"/>
                      <a:pt x="663" y="902"/>
                    </a:cubicBezTo>
                    <a:cubicBezTo>
                      <a:pt x="702" y="1176"/>
                      <a:pt x="560" y="1455"/>
                      <a:pt x="341" y="1633"/>
                    </a:cubicBezTo>
                    <a:cubicBezTo>
                      <a:pt x="264" y="1697"/>
                      <a:pt x="276" y="1830"/>
                      <a:pt x="341" y="1895"/>
                    </a:cubicBezTo>
                    <a:cubicBezTo>
                      <a:pt x="378" y="1931"/>
                      <a:pt x="422" y="1947"/>
                      <a:pt x="466" y="1947"/>
                    </a:cubicBezTo>
                    <a:cubicBezTo>
                      <a:pt x="515" y="1947"/>
                      <a:pt x="564" y="1928"/>
                      <a:pt x="604" y="1895"/>
                    </a:cubicBezTo>
                    <a:cubicBezTo>
                      <a:pt x="919" y="1638"/>
                      <a:pt x="1085" y="1220"/>
                      <a:pt x="1022" y="818"/>
                    </a:cubicBezTo>
                    <a:cubicBezTo>
                      <a:pt x="955" y="435"/>
                      <a:pt x="678" y="122"/>
                      <a:pt x="308" y="9"/>
                    </a:cubicBezTo>
                    <a:cubicBezTo>
                      <a:pt x="288" y="3"/>
                      <a:pt x="269" y="1"/>
                      <a:pt x="2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4" name="Google Shape;904;p13"/>
              <p:cNvSpPr/>
              <p:nvPr/>
            </p:nvSpPr>
            <p:spPr>
              <a:xfrm>
                <a:off x="7324480" y="1256801"/>
                <a:ext cx="106468" cy="91507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1841" extrusionOk="0">
                    <a:moveTo>
                      <a:pt x="289" y="0"/>
                    </a:moveTo>
                    <a:cubicBezTo>
                      <a:pt x="246" y="0"/>
                      <a:pt x="201" y="5"/>
                      <a:pt x="156" y="14"/>
                    </a:cubicBezTo>
                    <a:cubicBezTo>
                      <a:pt x="58" y="35"/>
                      <a:pt x="1" y="150"/>
                      <a:pt x="26" y="242"/>
                    </a:cubicBezTo>
                    <a:cubicBezTo>
                      <a:pt x="50" y="328"/>
                      <a:pt x="127" y="376"/>
                      <a:pt x="210" y="376"/>
                    </a:cubicBezTo>
                    <a:cubicBezTo>
                      <a:pt x="225" y="376"/>
                      <a:pt x="239" y="375"/>
                      <a:pt x="254" y="372"/>
                    </a:cubicBezTo>
                    <a:cubicBezTo>
                      <a:pt x="269" y="369"/>
                      <a:pt x="285" y="367"/>
                      <a:pt x="300" y="367"/>
                    </a:cubicBezTo>
                    <a:cubicBezTo>
                      <a:pt x="465" y="367"/>
                      <a:pt x="629" y="544"/>
                      <a:pt x="656" y="698"/>
                    </a:cubicBezTo>
                    <a:cubicBezTo>
                      <a:pt x="677" y="810"/>
                      <a:pt x="583" y="940"/>
                      <a:pt x="558" y="1048"/>
                    </a:cubicBezTo>
                    <a:cubicBezTo>
                      <a:pt x="522" y="1203"/>
                      <a:pt x="523" y="1364"/>
                      <a:pt x="591" y="1508"/>
                    </a:cubicBezTo>
                    <a:cubicBezTo>
                      <a:pt x="693" y="1724"/>
                      <a:pt x="935" y="1841"/>
                      <a:pt x="1166" y="1841"/>
                    </a:cubicBezTo>
                    <a:cubicBezTo>
                      <a:pt x="1169" y="1841"/>
                      <a:pt x="1172" y="1841"/>
                      <a:pt x="1175" y="1841"/>
                    </a:cubicBezTo>
                    <a:cubicBezTo>
                      <a:pt x="1443" y="1836"/>
                      <a:pt x="1668" y="1679"/>
                      <a:pt x="1824" y="1472"/>
                    </a:cubicBezTo>
                    <a:cubicBezTo>
                      <a:pt x="2016" y="1215"/>
                      <a:pt x="2106" y="891"/>
                      <a:pt x="2133" y="576"/>
                    </a:cubicBezTo>
                    <a:cubicBezTo>
                      <a:pt x="2141" y="476"/>
                      <a:pt x="2041" y="391"/>
                      <a:pt x="1948" y="391"/>
                    </a:cubicBezTo>
                    <a:cubicBezTo>
                      <a:pt x="1840" y="391"/>
                      <a:pt x="1772" y="476"/>
                      <a:pt x="1763" y="576"/>
                    </a:cubicBezTo>
                    <a:cubicBezTo>
                      <a:pt x="1742" y="812"/>
                      <a:pt x="1669" y="1060"/>
                      <a:pt x="1527" y="1253"/>
                    </a:cubicBezTo>
                    <a:cubicBezTo>
                      <a:pt x="1471" y="1331"/>
                      <a:pt x="1399" y="1394"/>
                      <a:pt x="1315" y="1437"/>
                    </a:cubicBezTo>
                    <a:cubicBezTo>
                      <a:pt x="1268" y="1460"/>
                      <a:pt x="1217" y="1472"/>
                      <a:pt x="1166" y="1472"/>
                    </a:cubicBezTo>
                    <a:cubicBezTo>
                      <a:pt x="1144" y="1472"/>
                      <a:pt x="1122" y="1470"/>
                      <a:pt x="1101" y="1466"/>
                    </a:cubicBezTo>
                    <a:cubicBezTo>
                      <a:pt x="1031" y="1450"/>
                      <a:pt x="968" y="1416"/>
                      <a:pt x="936" y="1371"/>
                    </a:cubicBezTo>
                    <a:cubicBezTo>
                      <a:pt x="876" y="1284"/>
                      <a:pt x="905" y="1166"/>
                      <a:pt x="935" y="1073"/>
                    </a:cubicBezTo>
                    <a:cubicBezTo>
                      <a:pt x="976" y="950"/>
                      <a:pt x="1036" y="836"/>
                      <a:pt x="1027" y="701"/>
                    </a:cubicBezTo>
                    <a:cubicBezTo>
                      <a:pt x="1016" y="568"/>
                      <a:pt x="967" y="441"/>
                      <a:pt x="887" y="334"/>
                    </a:cubicBezTo>
                    <a:cubicBezTo>
                      <a:pt x="743" y="134"/>
                      <a:pt x="529" y="0"/>
                      <a:pt x="28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5" name="Google Shape;905;p13"/>
              <p:cNvSpPr/>
              <p:nvPr/>
            </p:nvSpPr>
            <p:spPr>
              <a:xfrm>
                <a:off x="7624748" y="1203318"/>
                <a:ext cx="37030" cy="87928"/>
              </a:xfrm>
              <a:custGeom>
                <a:avLst/>
                <a:gdLst/>
                <a:ahLst/>
                <a:cxnLst/>
                <a:rect l="l" t="t" r="r" b="b"/>
                <a:pathLst>
                  <a:path w="745" h="1769" extrusionOk="0">
                    <a:moveTo>
                      <a:pt x="202" y="0"/>
                    </a:moveTo>
                    <a:cubicBezTo>
                      <a:pt x="140" y="0"/>
                      <a:pt x="82" y="27"/>
                      <a:pt x="46" y="88"/>
                    </a:cubicBezTo>
                    <a:cubicBezTo>
                      <a:pt x="0" y="167"/>
                      <a:pt x="21" y="300"/>
                      <a:pt x="113" y="341"/>
                    </a:cubicBezTo>
                    <a:cubicBezTo>
                      <a:pt x="168" y="365"/>
                      <a:pt x="179" y="371"/>
                      <a:pt x="216" y="414"/>
                    </a:cubicBezTo>
                    <a:cubicBezTo>
                      <a:pt x="224" y="424"/>
                      <a:pt x="229" y="429"/>
                      <a:pt x="229" y="429"/>
                    </a:cubicBezTo>
                    <a:cubicBezTo>
                      <a:pt x="229" y="429"/>
                      <a:pt x="227" y="427"/>
                      <a:pt x="223" y="424"/>
                    </a:cubicBezTo>
                    <a:lnTo>
                      <a:pt x="223" y="424"/>
                    </a:lnTo>
                    <a:cubicBezTo>
                      <a:pt x="230" y="435"/>
                      <a:pt x="238" y="446"/>
                      <a:pt x="244" y="457"/>
                    </a:cubicBezTo>
                    <a:cubicBezTo>
                      <a:pt x="258" y="481"/>
                      <a:pt x="271" y="504"/>
                      <a:pt x="280" y="530"/>
                    </a:cubicBezTo>
                    <a:cubicBezTo>
                      <a:pt x="278" y="524"/>
                      <a:pt x="277" y="522"/>
                      <a:pt x="277" y="522"/>
                    </a:cubicBezTo>
                    <a:lnTo>
                      <a:pt x="277" y="522"/>
                    </a:lnTo>
                    <a:cubicBezTo>
                      <a:pt x="277" y="522"/>
                      <a:pt x="279" y="528"/>
                      <a:pt x="285" y="541"/>
                    </a:cubicBezTo>
                    <a:cubicBezTo>
                      <a:pt x="288" y="553"/>
                      <a:pt x="293" y="566"/>
                      <a:pt x="298" y="580"/>
                    </a:cubicBezTo>
                    <a:cubicBezTo>
                      <a:pt x="306" y="607"/>
                      <a:pt x="314" y="636"/>
                      <a:pt x="320" y="664"/>
                    </a:cubicBezTo>
                    <a:cubicBezTo>
                      <a:pt x="331" y="713"/>
                      <a:pt x="339" y="764"/>
                      <a:pt x="344" y="815"/>
                    </a:cubicBezTo>
                    <a:cubicBezTo>
                      <a:pt x="364" y="1047"/>
                      <a:pt x="320" y="1282"/>
                      <a:pt x="214" y="1491"/>
                    </a:cubicBezTo>
                    <a:cubicBezTo>
                      <a:pt x="170" y="1581"/>
                      <a:pt x="192" y="1692"/>
                      <a:pt x="280" y="1744"/>
                    </a:cubicBezTo>
                    <a:cubicBezTo>
                      <a:pt x="309" y="1760"/>
                      <a:pt x="342" y="1768"/>
                      <a:pt x="375" y="1768"/>
                    </a:cubicBezTo>
                    <a:cubicBezTo>
                      <a:pt x="440" y="1768"/>
                      <a:pt x="505" y="1737"/>
                      <a:pt x="535" y="1677"/>
                    </a:cubicBezTo>
                    <a:cubicBezTo>
                      <a:pt x="676" y="1399"/>
                      <a:pt x="744" y="1081"/>
                      <a:pt x="709" y="767"/>
                    </a:cubicBezTo>
                    <a:cubicBezTo>
                      <a:pt x="678" y="489"/>
                      <a:pt x="583" y="145"/>
                      <a:pt x="299" y="22"/>
                    </a:cubicBezTo>
                    <a:cubicBezTo>
                      <a:pt x="268" y="8"/>
                      <a:pt x="234" y="0"/>
                      <a:pt x="20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6" name="Google Shape;906;p13"/>
              <p:cNvSpPr/>
              <p:nvPr/>
            </p:nvSpPr>
            <p:spPr>
              <a:xfrm>
                <a:off x="7469818" y="1170910"/>
                <a:ext cx="23809" cy="18490"/>
              </a:xfrm>
              <a:custGeom>
                <a:avLst/>
                <a:gdLst/>
                <a:ahLst/>
                <a:cxnLst/>
                <a:rect l="l" t="t" r="r" b="b"/>
                <a:pathLst>
                  <a:path w="479" h="372" extrusionOk="0">
                    <a:moveTo>
                      <a:pt x="240" y="1"/>
                    </a:moveTo>
                    <a:cubicBezTo>
                      <a:pt x="2" y="1"/>
                      <a:pt x="1" y="371"/>
                      <a:pt x="240" y="371"/>
                    </a:cubicBezTo>
                    <a:cubicBezTo>
                      <a:pt x="479" y="371"/>
                      <a:pt x="479" y="1"/>
                      <a:pt x="24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7" name="Google Shape;907;p13"/>
              <p:cNvSpPr/>
              <p:nvPr/>
            </p:nvSpPr>
            <p:spPr>
              <a:xfrm>
                <a:off x="7272787" y="1103461"/>
                <a:ext cx="111240" cy="146332"/>
              </a:xfrm>
              <a:custGeom>
                <a:avLst/>
                <a:gdLst/>
                <a:ahLst/>
                <a:cxnLst/>
                <a:rect l="l" t="t" r="r" b="b"/>
                <a:pathLst>
                  <a:path w="2238" h="2944" extrusionOk="0">
                    <a:moveTo>
                      <a:pt x="1751" y="0"/>
                    </a:moveTo>
                    <a:cubicBezTo>
                      <a:pt x="1618" y="0"/>
                      <a:pt x="1489" y="132"/>
                      <a:pt x="1587" y="269"/>
                    </a:cubicBezTo>
                    <a:cubicBezTo>
                      <a:pt x="1728" y="467"/>
                      <a:pt x="1878" y="756"/>
                      <a:pt x="1747" y="997"/>
                    </a:cubicBezTo>
                    <a:cubicBezTo>
                      <a:pt x="1690" y="1103"/>
                      <a:pt x="1587" y="1179"/>
                      <a:pt x="1511" y="1274"/>
                    </a:cubicBezTo>
                    <a:cubicBezTo>
                      <a:pt x="1418" y="1390"/>
                      <a:pt x="1361" y="1530"/>
                      <a:pt x="1348" y="1679"/>
                    </a:cubicBezTo>
                    <a:cubicBezTo>
                      <a:pt x="1334" y="1820"/>
                      <a:pt x="1362" y="1969"/>
                      <a:pt x="1331" y="2107"/>
                    </a:cubicBezTo>
                    <a:cubicBezTo>
                      <a:pt x="1302" y="2224"/>
                      <a:pt x="1215" y="2314"/>
                      <a:pt x="1119" y="2382"/>
                    </a:cubicBezTo>
                    <a:cubicBezTo>
                      <a:pt x="936" y="2511"/>
                      <a:pt x="719" y="2578"/>
                      <a:pt x="497" y="2578"/>
                    </a:cubicBezTo>
                    <a:cubicBezTo>
                      <a:pt x="438" y="2578"/>
                      <a:pt x="379" y="2574"/>
                      <a:pt x="321" y="2564"/>
                    </a:cubicBezTo>
                    <a:cubicBezTo>
                      <a:pt x="309" y="2562"/>
                      <a:pt x="297" y="2561"/>
                      <a:pt x="285" y="2561"/>
                    </a:cubicBezTo>
                    <a:cubicBezTo>
                      <a:pt x="79" y="2561"/>
                      <a:pt x="1" y="2883"/>
                      <a:pt x="223" y="2920"/>
                    </a:cubicBezTo>
                    <a:cubicBezTo>
                      <a:pt x="314" y="2936"/>
                      <a:pt x="407" y="2944"/>
                      <a:pt x="498" y="2944"/>
                    </a:cubicBezTo>
                    <a:cubicBezTo>
                      <a:pt x="756" y="2944"/>
                      <a:pt x="1009" y="2880"/>
                      <a:pt x="1236" y="2746"/>
                    </a:cubicBezTo>
                    <a:cubicBezTo>
                      <a:pt x="1380" y="2662"/>
                      <a:pt x="1511" y="2551"/>
                      <a:pt x="1600" y="2410"/>
                    </a:cubicBezTo>
                    <a:cubicBezTo>
                      <a:pt x="1699" y="2255"/>
                      <a:pt x="1714" y="2075"/>
                      <a:pt x="1714" y="1896"/>
                    </a:cubicBezTo>
                    <a:cubicBezTo>
                      <a:pt x="1712" y="1727"/>
                      <a:pt x="1715" y="1595"/>
                      <a:pt x="1834" y="1466"/>
                    </a:cubicBezTo>
                    <a:cubicBezTo>
                      <a:pt x="1953" y="1336"/>
                      <a:pt x="2070" y="1220"/>
                      <a:pt x="2127" y="1051"/>
                    </a:cubicBezTo>
                    <a:cubicBezTo>
                      <a:pt x="2238" y="720"/>
                      <a:pt x="2100" y="353"/>
                      <a:pt x="1907" y="82"/>
                    </a:cubicBezTo>
                    <a:cubicBezTo>
                      <a:pt x="1866" y="24"/>
                      <a:pt x="1808" y="0"/>
                      <a:pt x="175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8" name="Google Shape;908;p13"/>
              <p:cNvSpPr/>
              <p:nvPr/>
            </p:nvSpPr>
            <p:spPr>
              <a:xfrm>
                <a:off x="7452421" y="1092227"/>
                <a:ext cx="101249" cy="55918"/>
              </a:xfrm>
              <a:custGeom>
                <a:avLst/>
                <a:gdLst/>
                <a:ahLst/>
                <a:cxnLst/>
                <a:rect l="l" t="t" r="r" b="b"/>
                <a:pathLst>
                  <a:path w="2037" h="1125" extrusionOk="0">
                    <a:moveTo>
                      <a:pt x="1104" y="0"/>
                    </a:moveTo>
                    <a:cubicBezTo>
                      <a:pt x="1019" y="0"/>
                      <a:pt x="933" y="12"/>
                      <a:pt x="846" y="39"/>
                    </a:cubicBezTo>
                    <a:cubicBezTo>
                      <a:pt x="460" y="158"/>
                      <a:pt x="202" y="492"/>
                      <a:pt x="42" y="848"/>
                    </a:cubicBezTo>
                    <a:cubicBezTo>
                      <a:pt x="1" y="940"/>
                      <a:pt x="15" y="1047"/>
                      <a:pt x="108" y="1101"/>
                    </a:cubicBezTo>
                    <a:cubicBezTo>
                      <a:pt x="135" y="1117"/>
                      <a:pt x="169" y="1125"/>
                      <a:pt x="202" y="1125"/>
                    </a:cubicBezTo>
                    <a:cubicBezTo>
                      <a:pt x="268" y="1125"/>
                      <a:pt x="335" y="1095"/>
                      <a:pt x="362" y="1035"/>
                    </a:cubicBezTo>
                    <a:cubicBezTo>
                      <a:pt x="477" y="780"/>
                      <a:pt x="642" y="503"/>
                      <a:pt x="920" y="403"/>
                    </a:cubicBezTo>
                    <a:cubicBezTo>
                      <a:pt x="983" y="381"/>
                      <a:pt x="1045" y="371"/>
                      <a:pt x="1107" y="371"/>
                    </a:cubicBezTo>
                    <a:cubicBezTo>
                      <a:pt x="1324" y="371"/>
                      <a:pt x="1531" y="494"/>
                      <a:pt x="1698" y="634"/>
                    </a:cubicBezTo>
                    <a:cubicBezTo>
                      <a:pt x="1738" y="668"/>
                      <a:pt x="1787" y="687"/>
                      <a:pt x="1836" y="687"/>
                    </a:cubicBezTo>
                    <a:cubicBezTo>
                      <a:pt x="1880" y="687"/>
                      <a:pt x="1925" y="671"/>
                      <a:pt x="1960" y="634"/>
                    </a:cubicBezTo>
                    <a:cubicBezTo>
                      <a:pt x="2027" y="568"/>
                      <a:pt x="2036" y="436"/>
                      <a:pt x="1960" y="373"/>
                    </a:cubicBezTo>
                    <a:cubicBezTo>
                      <a:pt x="1718" y="168"/>
                      <a:pt x="1420" y="0"/>
                      <a:pt x="110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9" name="Google Shape;909;p13"/>
              <p:cNvSpPr/>
              <p:nvPr/>
            </p:nvSpPr>
            <p:spPr>
              <a:xfrm>
                <a:off x="7509930" y="1062752"/>
                <a:ext cx="130873" cy="107114"/>
              </a:xfrm>
              <a:custGeom>
                <a:avLst/>
                <a:gdLst/>
                <a:ahLst/>
                <a:cxnLst/>
                <a:rect l="l" t="t" r="r" b="b"/>
                <a:pathLst>
                  <a:path w="2633" h="2155" extrusionOk="0">
                    <a:moveTo>
                      <a:pt x="1937" y="1"/>
                    </a:moveTo>
                    <a:cubicBezTo>
                      <a:pt x="1484" y="1"/>
                      <a:pt x="1021" y="317"/>
                      <a:pt x="1053" y="816"/>
                    </a:cubicBezTo>
                    <a:cubicBezTo>
                      <a:pt x="1071" y="1088"/>
                      <a:pt x="1210" y="1484"/>
                      <a:pt x="952" y="1691"/>
                    </a:cubicBezTo>
                    <a:cubicBezTo>
                      <a:pt x="871" y="1757"/>
                      <a:pt x="771" y="1786"/>
                      <a:pt x="670" y="1786"/>
                    </a:cubicBezTo>
                    <a:cubicBezTo>
                      <a:pt x="542" y="1786"/>
                      <a:pt x="410" y="1740"/>
                      <a:pt x="309" y="1667"/>
                    </a:cubicBezTo>
                    <a:cubicBezTo>
                      <a:pt x="283" y="1649"/>
                      <a:pt x="253" y="1640"/>
                      <a:pt x="222" y="1640"/>
                    </a:cubicBezTo>
                    <a:cubicBezTo>
                      <a:pt x="156" y="1640"/>
                      <a:pt x="87" y="1679"/>
                      <a:pt x="55" y="1734"/>
                    </a:cubicBezTo>
                    <a:cubicBezTo>
                      <a:pt x="1" y="1827"/>
                      <a:pt x="40" y="1928"/>
                      <a:pt x="121" y="1987"/>
                    </a:cubicBezTo>
                    <a:cubicBezTo>
                      <a:pt x="280" y="2097"/>
                      <a:pt x="466" y="2155"/>
                      <a:pt x="654" y="2155"/>
                    </a:cubicBezTo>
                    <a:cubicBezTo>
                      <a:pt x="744" y="2155"/>
                      <a:pt x="834" y="2142"/>
                      <a:pt x="922" y="2115"/>
                    </a:cubicBezTo>
                    <a:cubicBezTo>
                      <a:pt x="1237" y="2017"/>
                      <a:pt x="1425" y="1754"/>
                      <a:pt x="1465" y="1431"/>
                    </a:cubicBezTo>
                    <a:cubicBezTo>
                      <a:pt x="1486" y="1259"/>
                      <a:pt x="1460" y="1091"/>
                      <a:pt x="1435" y="920"/>
                    </a:cubicBezTo>
                    <a:cubicBezTo>
                      <a:pt x="1413" y="763"/>
                      <a:pt x="1405" y="621"/>
                      <a:pt x="1536" y="513"/>
                    </a:cubicBezTo>
                    <a:cubicBezTo>
                      <a:pt x="1644" y="425"/>
                      <a:pt x="1800" y="364"/>
                      <a:pt x="1949" y="364"/>
                    </a:cubicBezTo>
                    <a:cubicBezTo>
                      <a:pt x="2053" y="364"/>
                      <a:pt x="2153" y="394"/>
                      <a:pt x="2231" y="464"/>
                    </a:cubicBezTo>
                    <a:cubicBezTo>
                      <a:pt x="2270" y="499"/>
                      <a:pt x="2313" y="513"/>
                      <a:pt x="2354" y="513"/>
                    </a:cubicBezTo>
                    <a:cubicBezTo>
                      <a:pt x="2502" y="513"/>
                      <a:pt x="2632" y="326"/>
                      <a:pt x="2492" y="201"/>
                    </a:cubicBezTo>
                    <a:cubicBezTo>
                      <a:pt x="2339" y="64"/>
                      <a:pt x="2139" y="1"/>
                      <a:pt x="193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0" name="Google Shape;910;p13"/>
              <p:cNvSpPr/>
              <p:nvPr/>
            </p:nvSpPr>
            <p:spPr>
              <a:xfrm>
                <a:off x="7392725" y="1061957"/>
                <a:ext cx="71078" cy="152843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3075" extrusionOk="0">
                    <a:moveTo>
                      <a:pt x="481" y="0"/>
                    </a:moveTo>
                    <a:cubicBezTo>
                      <a:pt x="277" y="0"/>
                      <a:pt x="200" y="320"/>
                      <a:pt x="421" y="361"/>
                    </a:cubicBezTo>
                    <a:cubicBezTo>
                      <a:pt x="706" y="414"/>
                      <a:pt x="828" y="702"/>
                      <a:pt x="743" y="966"/>
                    </a:cubicBezTo>
                    <a:cubicBezTo>
                      <a:pt x="643" y="1270"/>
                      <a:pt x="318" y="1417"/>
                      <a:pt x="163" y="1688"/>
                    </a:cubicBezTo>
                    <a:cubicBezTo>
                      <a:pt x="0" y="1970"/>
                      <a:pt x="56" y="2285"/>
                      <a:pt x="287" y="2509"/>
                    </a:cubicBezTo>
                    <a:cubicBezTo>
                      <a:pt x="507" y="2726"/>
                      <a:pt x="833" y="2791"/>
                      <a:pt x="1043" y="3016"/>
                    </a:cubicBezTo>
                    <a:cubicBezTo>
                      <a:pt x="1081" y="3057"/>
                      <a:pt x="1125" y="3074"/>
                      <a:pt x="1167" y="3074"/>
                    </a:cubicBezTo>
                    <a:cubicBezTo>
                      <a:pt x="1305" y="3074"/>
                      <a:pt x="1430" y="2888"/>
                      <a:pt x="1305" y="2755"/>
                    </a:cubicBezTo>
                    <a:cubicBezTo>
                      <a:pt x="1088" y="2521"/>
                      <a:pt x="751" y="2460"/>
                      <a:pt x="534" y="2232"/>
                    </a:cubicBezTo>
                    <a:cubicBezTo>
                      <a:pt x="262" y="1948"/>
                      <a:pt x="654" y="1690"/>
                      <a:pt x="839" y="1495"/>
                    </a:cubicBezTo>
                    <a:cubicBezTo>
                      <a:pt x="1066" y="1256"/>
                      <a:pt x="1189" y="933"/>
                      <a:pt x="1123" y="605"/>
                    </a:cubicBezTo>
                    <a:cubicBezTo>
                      <a:pt x="1062" y="311"/>
                      <a:pt x="816" y="59"/>
                      <a:pt x="520" y="4"/>
                    </a:cubicBezTo>
                    <a:cubicBezTo>
                      <a:pt x="506" y="1"/>
                      <a:pt x="494" y="0"/>
                      <a:pt x="4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1" name="Google Shape;911;p13"/>
              <p:cNvSpPr/>
              <p:nvPr/>
            </p:nvSpPr>
            <p:spPr>
              <a:xfrm>
                <a:off x="7257876" y="1062752"/>
                <a:ext cx="130774" cy="107114"/>
              </a:xfrm>
              <a:custGeom>
                <a:avLst/>
                <a:gdLst/>
                <a:ahLst/>
                <a:cxnLst/>
                <a:rect l="l" t="t" r="r" b="b"/>
                <a:pathLst>
                  <a:path w="2631" h="2155" extrusionOk="0">
                    <a:moveTo>
                      <a:pt x="1936" y="1"/>
                    </a:moveTo>
                    <a:cubicBezTo>
                      <a:pt x="1483" y="1"/>
                      <a:pt x="1020" y="317"/>
                      <a:pt x="1051" y="816"/>
                    </a:cubicBezTo>
                    <a:cubicBezTo>
                      <a:pt x="1070" y="1088"/>
                      <a:pt x="1208" y="1484"/>
                      <a:pt x="952" y="1691"/>
                    </a:cubicBezTo>
                    <a:cubicBezTo>
                      <a:pt x="869" y="1757"/>
                      <a:pt x="770" y="1786"/>
                      <a:pt x="669" y="1786"/>
                    </a:cubicBezTo>
                    <a:cubicBezTo>
                      <a:pt x="540" y="1786"/>
                      <a:pt x="409" y="1740"/>
                      <a:pt x="307" y="1667"/>
                    </a:cubicBezTo>
                    <a:cubicBezTo>
                      <a:pt x="282" y="1649"/>
                      <a:pt x="252" y="1640"/>
                      <a:pt x="221" y="1640"/>
                    </a:cubicBezTo>
                    <a:cubicBezTo>
                      <a:pt x="155" y="1640"/>
                      <a:pt x="86" y="1679"/>
                      <a:pt x="54" y="1734"/>
                    </a:cubicBezTo>
                    <a:cubicBezTo>
                      <a:pt x="0" y="1827"/>
                      <a:pt x="40" y="1928"/>
                      <a:pt x="121" y="1987"/>
                    </a:cubicBezTo>
                    <a:cubicBezTo>
                      <a:pt x="278" y="2097"/>
                      <a:pt x="465" y="2155"/>
                      <a:pt x="653" y="2155"/>
                    </a:cubicBezTo>
                    <a:cubicBezTo>
                      <a:pt x="743" y="2155"/>
                      <a:pt x="834" y="2142"/>
                      <a:pt x="921" y="2115"/>
                    </a:cubicBezTo>
                    <a:cubicBezTo>
                      <a:pt x="1236" y="2017"/>
                      <a:pt x="1425" y="1754"/>
                      <a:pt x="1463" y="1431"/>
                    </a:cubicBezTo>
                    <a:cubicBezTo>
                      <a:pt x="1485" y="1259"/>
                      <a:pt x="1460" y="1091"/>
                      <a:pt x="1434" y="920"/>
                    </a:cubicBezTo>
                    <a:cubicBezTo>
                      <a:pt x="1412" y="763"/>
                      <a:pt x="1404" y="621"/>
                      <a:pt x="1536" y="513"/>
                    </a:cubicBezTo>
                    <a:cubicBezTo>
                      <a:pt x="1643" y="425"/>
                      <a:pt x="1799" y="364"/>
                      <a:pt x="1948" y="364"/>
                    </a:cubicBezTo>
                    <a:cubicBezTo>
                      <a:pt x="2052" y="364"/>
                      <a:pt x="2152" y="394"/>
                      <a:pt x="2231" y="464"/>
                    </a:cubicBezTo>
                    <a:cubicBezTo>
                      <a:pt x="2269" y="499"/>
                      <a:pt x="2311" y="513"/>
                      <a:pt x="2353" y="513"/>
                    </a:cubicBezTo>
                    <a:cubicBezTo>
                      <a:pt x="2500" y="513"/>
                      <a:pt x="2630" y="326"/>
                      <a:pt x="2492" y="201"/>
                    </a:cubicBezTo>
                    <a:cubicBezTo>
                      <a:pt x="2339" y="64"/>
                      <a:pt x="2138" y="1"/>
                      <a:pt x="193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2" name="Google Shape;912;p13"/>
              <p:cNvSpPr/>
              <p:nvPr/>
            </p:nvSpPr>
            <p:spPr>
              <a:xfrm>
                <a:off x="7372645" y="1203318"/>
                <a:ext cx="37030" cy="87928"/>
              </a:xfrm>
              <a:custGeom>
                <a:avLst/>
                <a:gdLst/>
                <a:ahLst/>
                <a:cxnLst/>
                <a:rect l="l" t="t" r="r" b="b"/>
                <a:pathLst>
                  <a:path w="745" h="1769" extrusionOk="0">
                    <a:moveTo>
                      <a:pt x="202" y="0"/>
                    </a:moveTo>
                    <a:cubicBezTo>
                      <a:pt x="140" y="0"/>
                      <a:pt x="82" y="27"/>
                      <a:pt x="47" y="88"/>
                    </a:cubicBezTo>
                    <a:cubicBezTo>
                      <a:pt x="1" y="167"/>
                      <a:pt x="20" y="300"/>
                      <a:pt x="113" y="341"/>
                    </a:cubicBezTo>
                    <a:cubicBezTo>
                      <a:pt x="168" y="365"/>
                      <a:pt x="180" y="371"/>
                      <a:pt x="216" y="414"/>
                    </a:cubicBezTo>
                    <a:cubicBezTo>
                      <a:pt x="225" y="424"/>
                      <a:pt x="229" y="429"/>
                      <a:pt x="229" y="429"/>
                    </a:cubicBezTo>
                    <a:cubicBezTo>
                      <a:pt x="229" y="429"/>
                      <a:pt x="227" y="427"/>
                      <a:pt x="224" y="424"/>
                    </a:cubicBezTo>
                    <a:lnTo>
                      <a:pt x="224" y="424"/>
                    </a:lnTo>
                    <a:cubicBezTo>
                      <a:pt x="230" y="435"/>
                      <a:pt x="238" y="446"/>
                      <a:pt x="244" y="457"/>
                    </a:cubicBezTo>
                    <a:cubicBezTo>
                      <a:pt x="259" y="481"/>
                      <a:pt x="271" y="504"/>
                      <a:pt x="281" y="530"/>
                    </a:cubicBezTo>
                    <a:cubicBezTo>
                      <a:pt x="278" y="524"/>
                      <a:pt x="277" y="522"/>
                      <a:pt x="277" y="522"/>
                    </a:cubicBezTo>
                    <a:lnTo>
                      <a:pt x="277" y="522"/>
                    </a:lnTo>
                    <a:cubicBezTo>
                      <a:pt x="277" y="522"/>
                      <a:pt x="280" y="528"/>
                      <a:pt x="286" y="541"/>
                    </a:cubicBezTo>
                    <a:cubicBezTo>
                      <a:pt x="289" y="553"/>
                      <a:pt x="294" y="566"/>
                      <a:pt x="298" y="580"/>
                    </a:cubicBezTo>
                    <a:cubicBezTo>
                      <a:pt x="306" y="607"/>
                      <a:pt x="314" y="636"/>
                      <a:pt x="320" y="664"/>
                    </a:cubicBezTo>
                    <a:cubicBezTo>
                      <a:pt x="332" y="713"/>
                      <a:pt x="339" y="764"/>
                      <a:pt x="344" y="815"/>
                    </a:cubicBezTo>
                    <a:cubicBezTo>
                      <a:pt x="365" y="1047"/>
                      <a:pt x="320" y="1282"/>
                      <a:pt x="214" y="1491"/>
                    </a:cubicBezTo>
                    <a:cubicBezTo>
                      <a:pt x="170" y="1581"/>
                      <a:pt x="192" y="1692"/>
                      <a:pt x="281" y="1744"/>
                    </a:cubicBezTo>
                    <a:cubicBezTo>
                      <a:pt x="309" y="1760"/>
                      <a:pt x="341" y="1768"/>
                      <a:pt x="374" y="1768"/>
                    </a:cubicBezTo>
                    <a:cubicBezTo>
                      <a:pt x="439" y="1768"/>
                      <a:pt x="505" y="1737"/>
                      <a:pt x="534" y="1677"/>
                    </a:cubicBezTo>
                    <a:cubicBezTo>
                      <a:pt x="677" y="1399"/>
                      <a:pt x="745" y="1081"/>
                      <a:pt x="710" y="767"/>
                    </a:cubicBezTo>
                    <a:cubicBezTo>
                      <a:pt x="678" y="489"/>
                      <a:pt x="583" y="145"/>
                      <a:pt x="300" y="22"/>
                    </a:cubicBezTo>
                    <a:cubicBezTo>
                      <a:pt x="268" y="8"/>
                      <a:pt x="234" y="0"/>
                      <a:pt x="20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13" name="Google Shape;913;p13"/>
            <p:cNvGrpSpPr/>
            <p:nvPr/>
          </p:nvGrpSpPr>
          <p:grpSpPr>
            <a:xfrm>
              <a:off x="3127553" y="4050859"/>
              <a:ext cx="253849" cy="256317"/>
              <a:chOff x="7782063" y="2882713"/>
              <a:chExt cx="194000" cy="195872"/>
            </a:xfrm>
          </p:grpSpPr>
          <p:sp>
            <p:nvSpPr>
              <p:cNvPr id="914" name="Google Shape;914;p13"/>
              <p:cNvSpPr/>
              <p:nvPr/>
            </p:nvSpPr>
            <p:spPr>
              <a:xfrm>
                <a:off x="7879196" y="2882713"/>
                <a:ext cx="89" cy="195872"/>
              </a:xfrm>
              <a:custGeom>
                <a:avLst/>
                <a:gdLst/>
                <a:ahLst/>
                <a:cxnLst/>
                <a:rect l="l" t="t" r="r" b="b"/>
                <a:pathLst>
                  <a:path w="1" h="2200" fill="none" extrusionOk="0">
                    <a:moveTo>
                      <a:pt x="1" y="1"/>
                    </a:moveTo>
                    <a:lnTo>
                      <a:pt x="1" y="2199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5" name="Google Shape;915;p13"/>
              <p:cNvSpPr/>
              <p:nvPr/>
            </p:nvSpPr>
            <p:spPr>
              <a:xfrm>
                <a:off x="7784199" y="2980647"/>
                <a:ext cx="190084" cy="89"/>
              </a:xfrm>
              <a:custGeom>
                <a:avLst/>
                <a:gdLst/>
                <a:ahLst/>
                <a:cxnLst/>
                <a:rect l="l" t="t" r="r" b="b"/>
                <a:pathLst>
                  <a:path w="2135" h="1" fill="none" extrusionOk="0">
                    <a:moveTo>
                      <a:pt x="1" y="1"/>
                    </a:moveTo>
                    <a:lnTo>
                      <a:pt x="2134" y="1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6" name="Google Shape;916;p13"/>
              <p:cNvSpPr/>
              <p:nvPr/>
            </p:nvSpPr>
            <p:spPr>
              <a:xfrm>
                <a:off x="7810018" y="2912449"/>
                <a:ext cx="138178" cy="140048"/>
              </a:xfrm>
              <a:custGeom>
                <a:avLst/>
                <a:gdLst/>
                <a:ahLst/>
                <a:cxnLst/>
                <a:rect l="l" t="t" r="r" b="b"/>
                <a:pathLst>
                  <a:path w="1552" h="1573" fill="none" extrusionOk="0">
                    <a:moveTo>
                      <a:pt x="0" y="1"/>
                    </a:moveTo>
                    <a:lnTo>
                      <a:pt x="1552" y="1573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7" name="Google Shape;917;p13"/>
              <p:cNvSpPr/>
              <p:nvPr/>
            </p:nvSpPr>
            <p:spPr>
              <a:xfrm>
                <a:off x="7810018" y="2912449"/>
                <a:ext cx="133994" cy="140048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73" fill="none" extrusionOk="0">
                    <a:moveTo>
                      <a:pt x="1504" y="1"/>
                    </a:moveTo>
                    <a:lnTo>
                      <a:pt x="0" y="1573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8" name="Google Shape;918;p13"/>
              <p:cNvSpPr/>
              <p:nvPr/>
            </p:nvSpPr>
            <p:spPr>
              <a:xfrm>
                <a:off x="7849459" y="2888054"/>
                <a:ext cx="59741" cy="28045"/>
              </a:xfrm>
              <a:custGeom>
                <a:avLst/>
                <a:gdLst/>
                <a:ahLst/>
                <a:cxnLst/>
                <a:rect l="l" t="t" r="r" b="b"/>
                <a:pathLst>
                  <a:path w="671" h="315" fill="none" extrusionOk="0">
                    <a:moveTo>
                      <a:pt x="1" y="1"/>
                    </a:moveTo>
                    <a:lnTo>
                      <a:pt x="333" y="314"/>
                    </a:lnTo>
                    <a:lnTo>
                      <a:pt x="670" y="1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9" name="Google Shape;919;p13"/>
              <p:cNvSpPr/>
              <p:nvPr/>
            </p:nvSpPr>
            <p:spPr>
              <a:xfrm>
                <a:off x="7948107" y="2951623"/>
                <a:ext cx="27956" cy="59830"/>
              </a:xfrm>
              <a:custGeom>
                <a:avLst/>
                <a:gdLst/>
                <a:ahLst/>
                <a:cxnLst/>
                <a:rect l="l" t="t" r="r" b="b"/>
                <a:pathLst>
                  <a:path w="314" h="672" fill="none" extrusionOk="0">
                    <a:moveTo>
                      <a:pt x="314" y="1"/>
                    </a:moveTo>
                    <a:lnTo>
                      <a:pt x="1" y="333"/>
                    </a:lnTo>
                    <a:lnTo>
                      <a:pt x="314" y="672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0" name="Google Shape;920;p13"/>
              <p:cNvSpPr/>
              <p:nvPr/>
            </p:nvSpPr>
            <p:spPr>
              <a:xfrm>
                <a:off x="7782063" y="2951623"/>
                <a:ext cx="28045" cy="59830"/>
              </a:xfrm>
              <a:custGeom>
                <a:avLst/>
                <a:gdLst/>
                <a:ahLst/>
                <a:cxnLst/>
                <a:rect l="l" t="t" r="r" b="b"/>
                <a:pathLst>
                  <a:path w="315" h="672" fill="none" extrusionOk="0">
                    <a:moveTo>
                      <a:pt x="1" y="672"/>
                    </a:moveTo>
                    <a:lnTo>
                      <a:pt x="314" y="338"/>
                    </a:lnTo>
                    <a:lnTo>
                      <a:pt x="1" y="1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1" name="Google Shape;921;p13"/>
              <p:cNvSpPr/>
              <p:nvPr/>
            </p:nvSpPr>
            <p:spPr>
              <a:xfrm>
                <a:off x="7849459" y="3049024"/>
                <a:ext cx="57604" cy="28045"/>
              </a:xfrm>
              <a:custGeom>
                <a:avLst/>
                <a:gdLst/>
                <a:ahLst/>
                <a:cxnLst/>
                <a:rect l="l" t="t" r="r" b="b"/>
                <a:pathLst>
                  <a:path w="647" h="315" fill="none" extrusionOk="0">
                    <a:moveTo>
                      <a:pt x="646" y="314"/>
                    </a:moveTo>
                    <a:lnTo>
                      <a:pt x="338" y="1"/>
                    </a:lnTo>
                    <a:lnTo>
                      <a:pt x="1" y="314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2" name="Google Shape;922;p13"/>
              <p:cNvSpPr/>
              <p:nvPr/>
            </p:nvSpPr>
            <p:spPr>
              <a:xfrm>
                <a:off x="7845097" y="2954027"/>
                <a:ext cx="57782" cy="49413"/>
              </a:xfrm>
              <a:custGeom>
                <a:avLst/>
                <a:gdLst/>
                <a:ahLst/>
                <a:cxnLst/>
                <a:rect l="l" t="t" r="r" b="b"/>
                <a:pathLst>
                  <a:path w="649" h="555" extrusionOk="0">
                    <a:moveTo>
                      <a:pt x="371" y="1"/>
                    </a:moveTo>
                    <a:cubicBezTo>
                      <a:pt x="125" y="1"/>
                      <a:pt x="1" y="299"/>
                      <a:pt x="176" y="472"/>
                    </a:cubicBezTo>
                    <a:cubicBezTo>
                      <a:pt x="232" y="529"/>
                      <a:pt x="302" y="555"/>
                      <a:pt x="370" y="555"/>
                    </a:cubicBezTo>
                    <a:cubicBezTo>
                      <a:pt x="512" y="555"/>
                      <a:pt x="649" y="443"/>
                      <a:pt x="648" y="276"/>
                    </a:cubicBezTo>
                    <a:cubicBezTo>
                      <a:pt x="648" y="124"/>
                      <a:pt x="524" y="1"/>
                      <a:pt x="372" y="1"/>
                    </a:cubicBezTo>
                    <a:cubicBezTo>
                      <a:pt x="372" y="1"/>
                      <a:pt x="371" y="1"/>
                      <a:pt x="371" y="1"/>
                    </a:cubicBezTo>
                    <a:close/>
                  </a:path>
                </a:pathLst>
              </a:custGeom>
              <a:solidFill>
                <a:srgbClr val="8DCE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23" name="Google Shape;923;p13"/>
            <p:cNvSpPr/>
            <p:nvPr/>
          </p:nvSpPr>
          <p:spPr>
            <a:xfrm>
              <a:off x="949020" y="1431406"/>
              <a:ext cx="41600" cy="41600"/>
            </a:xfrm>
            <a:custGeom>
              <a:avLst/>
              <a:gdLst/>
              <a:ahLst/>
              <a:cxnLst/>
              <a:rect l="l" t="t" r="r" b="b"/>
              <a:pathLst>
                <a:path w="591" h="591" extrusionOk="0">
                  <a:moveTo>
                    <a:pt x="296" y="0"/>
                  </a:moveTo>
                  <a:cubicBezTo>
                    <a:pt x="133" y="0"/>
                    <a:pt x="0" y="132"/>
                    <a:pt x="0" y="295"/>
                  </a:cubicBezTo>
                  <a:cubicBezTo>
                    <a:pt x="0" y="458"/>
                    <a:pt x="133" y="591"/>
                    <a:pt x="296" y="591"/>
                  </a:cubicBezTo>
                  <a:cubicBezTo>
                    <a:pt x="459" y="591"/>
                    <a:pt x="591" y="458"/>
                    <a:pt x="591" y="295"/>
                  </a:cubicBezTo>
                  <a:cubicBezTo>
                    <a:pt x="591" y="132"/>
                    <a:pt x="459" y="0"/>
                    <a:pt x="2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13"/>
            <p:cNvSpPr/>
            <p:nvPr/>
          </p:nvSpPr>
          <p:spPr>
            <a:xfrm>
              <a:off x="1474595" y="4158231"/>
              <a:ext cx="41600" cy="41600"/>
            </a:xfrm>
            <a:custGeom>
              <a:avLst/>
              <a:gdLst/>
              <a:ahLst/>
              <a:cxnLst/>
              <a:rect l="l" t="t" r="r" b="b"/>
              <a:pathLst>
                <a:path w="591" h="591" extrusionOk="0">
                  <a:moveTo>
                    <a:pt x="296" y="0"/>
                  </a:moveTo>
                  <a:cubicBezTo>
                    <a:pt x="133" y="0"/>
                    <a:pt x="0" y="132"/>
                    <a:pt x="0" y="295"/>
                  </a:cubicBezTo>
                  <a:cubicBezTo>
                    <a:pt x="0" y="458"/>
                    <a:pt x="133" y="591"/>
                    <a:pt x="296" y="591"/>
                  </a:cubicBezTo>
                  <a:cubicBezTo>
                    <a:pt x="459" y="591"/>
                    <a:pt x="591" y="458"/>
                    <a:pt x="591" y="295"/>
                  </a:cubicBezTo>
                  <a:cubicBezTo>
                    <a:pt x="591" y="132"/>
                    <a:pt x="459" y="0"/>
                    <a:pt x="2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13"/>
            <p:cNvSpPr/>
            <p:nvPr/>
          </p:nvSpPr>
          <p:spPr>
            <a:xfrm>
              <a:off x="4551208" y="3883543"/>
              <a:ext cx="41600" cy="41600"/>
            </a:xfrm>
            <a:custGeom>
              <a:avLst/>
              <a:gdLst/>
              <a:ahLst/>
              <a:cxnLst/>
              <a:rect l="l" t="t" r="r" b="b"/>
              <a:pathLst>
                <a:path w="591" h="591" extrusionOk="0">
                  <a:moveTo>
                    <a:pt x="296" y="0"/>
                  </a:moveTo>
                  <a:cubicBezTo>
                    <a:pt x="133" y="0"/>
                    <a:pt x="0" y="132"/>
                    <a:pt x="0" y="295"/>
                  </a:cubicBezTo>
                  <a:cubicBezTo>
                    <a:pt x="0" y="458"/>
                    <a:pt x="133" y="591"/>
                    <a:pt x="296" y="591"/>
                  </a:cubicBezTo>
                  <a:cubicBezTo>
                    <a:pt x="459" y="591"/>
                    <a:pt x="591" y="458"/>
                    <a:pt x="591" y="295"/>
                  </a:cubicBezTo>
                  <a:cubicBezTo>
                    <a:pt x="591" y="132"/>
                    <a:pt x="459" y="0"/>
                    <a:pt x="2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13"/>
            <p:cNvSpPr/>
            <p:nvPr/>
          </p:nvSpPr>
          <p:spPr>
            <a:xfrm>
              <a:off x="7911979" y="3981571"/>
              <a:ext cx="111739" cy="111906"/>
            </a:xfrm>
            <a:custGeom>
              <a:avLst/>
              <a:gdLst/>
              <a:ahLst/>
              <a:cxnLst/>
              <a:rect l="l" t="t" r="r" b="b"/>
              <a:pathLst>
                <a:path w="683" h="684" extrusionOk="0">
                  <a:moveTo>
                    <a:pt x="342" y="0"/>
                  </a:moveTo>
                  <a:cubicBezTo>
                    <a:pt x="153" y="0"/>
                    <a:pt x="1" y="154"/>
                    <a:pt x="1" y="342"/>
                  </a:cubicBezTo>
                  <a:cubicBezTo>
                    <a:pt x="1" y="530"/>
                    <a:pt x="153" y="684"/>
                    <a:pt x="342" y="684"/>
                  </a:cubicBezTo>
                  <a:cubicBezTo>
                    <a:pt x="531" y="684"/>
                    <a:pt x="683" y="530"/>
                    <a:pt x="683" y="342"/>
                  </a:cubicBezTo>
                  <a:cubicBezTo>
                    <a:pt x="683" y="154"/>
                    <a:pt x="531" y="0"/>
                    <a:pt x="3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27" name="Google Shape;927;p13"/>
            <p:cNvGrpSpPr/>
            <p:nvPr/>
          </p:nvGrpSpPr>
          <p:grpSpPr>
            <a:xfrm>
              <a:off x="7485015" y="1256034"/>
              <a:ext cx="172020" cy="173679"/>
              <a:chOff x="7782063" y="2882713"/>
              <a:chExt cx="194000" cy="195872"/>
            </a:xfrm>
          </p:grpSpPr>
          <p:sp>
            <p:nvSpPr>
              <p:cNvPr id="928" name="Google Shape;928;p13"/>
              <p:cNvSpPr/>
              <p:nvPr/>
            </p:nvSpPr>
            <p:spPr>
              <a:xfrm>
                <a:off x="7879196" y="2882713"/>
                <a:ext cx="89" cy="195872"/>
              </a:xfrm>
              <a:custGeom>
                <a:avLst/>
                <a:gdLst/>
                <a:ahLst/>
                <a:cxnLst/>
                <a:rect l="l" t="t" r="r" b="b"/>
                <a:pathLst>
                  <a:path w="1" h="2200" fill="none" extrusionOk="0">
                    <a:moveTo>
                      <a:pt x="1" y="1"/>
                    </a:moveTo>
                    <a:lnTo>
                      <a:pt x="1" y="2199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9" name="Google Shape;929;p13"/>
              <p:cNvSpPr/>
              <p:nvPr/>
            </p:nvSpPr>
            <p:spPr>
              <a:xfrm>
                <a:off x="7784199" y="2980647"/>
                <a:ext cx="190084" cy="89"/>
              </a:xfrm>
              <a:custGeom>
                <a:avLst/>
                <a:gdLst/>
                <a:ahLst/>
                <a:cxnLst/>
                <a:rect l="l" t="t" r="r" b="b"/>
                <a:pathLst>
                  <a:path w="2135" h="1" fill="none" extrusionOk="0">
                    <a:moveTo>
                      <a:pt x="1" y="1"/>
                    </a:moveTo>
                    <a:lnTo>
                      <a:pt x="2134" y="1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0" name="Google Shape;930;p13"/>
              <p:cNvSpPr/>
              <p:nvPr/>
            </p:nvSpPr>
            <p:spPr>
              <a:xfrm>
                <a:off x="7810018" y="2912449"/>
                <a:ext cx="138178" cy="140048"/>
              </a:xfrm>
              <a:custGeom>
                <a:avLst/>
                <a:gdLst/>
                <a:ahLst/>
                <a:cxnLst/>
                <a:rect l="l" t="t" r="r" b="b"/>
                <a:pathLst>
                  <a:path w="1552" h="1573" fill="none" extrusionOk="0">
                    <a:moveTo>
                      <a:pt x="0" y="1"/>
                    </a:moveTo>
                    <a:lnTo>
                      <a:pt x="1552" y="1573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1" name="Google Shape;931;p13"/>
              <p:cNvSpPr/>
              <p:nvPr/>
            </p:nvSpPr>
            <p:spPr>
              <a:xfrm>
                <a:off x="7810018" y="2912449"/>
                <a:ext cx="133994" cy="140048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73" fill="none" extrusionOk="0">
                    <a:moveTo>
                      <a:pt x="1504" y="1"/>
                    </a:moveTo>
                    <a:lnTo>
                      <a:pt x="0" y="1573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2" name="Google Shape;932;p13"/>
              <p:cNvSpPr/>
              <p:nvPr/>
            </p:nvSpPr>
            <p:spPr>
              <a:xfrm>
                <a:off x="7849459" y="2888054"/>
                <a:ext cx="59741" cy="28045"/>
              </a:xfrm>
              <a:custGeom>
                <a:avLst/>
                <a:gdLst/>
                <a:ahLst/>
                <a:cxnLst/>
                <a:rect l="l" t="t" r="r" b="b"/>
                <a:pathLst>
                  <a:path w="671" h="315" fill="none" extrusionOk="0">
                    <a:moveTo>
                      <a:pt x="1" y="1"/>
                    </a:moveTo>
                    <a:lnTo>
                      <a:pt x="333" y="314"/>
                    </a:lnTo>
                    <a:lnTo>
                      <a:pt x="670" y="1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3" name="Google Shape;933;p13"/>
              <p:cNvSpPr/>
              <p:nvPr/>
            </p:nvSpPr>
            <p:spPr>
              <a:xfrm>
                <a:off x="7948107" y="2951623"/>
                <a:ext cx="27956" cy="59830"/>
              </a:xfrm>
              <a:custGeom>
                <a:avLst/>
                <a:gdLst/>
                <a:ahLst/>
                <a:cxnLst/>
                <a:rect l="l" t="t" r="r" b="b"/>
                <a:pathLst>
                  <a:path w="314" h="672" fill="none" extrusionOk="0">
                    <a:moveTo>
                      <a:pt x="314" y="1"/>
                    </a:moveTo>
                    <a:lnTo>
                      <a:pt x="1" y="333"/>
                    </a:lnTo>
                    <a:lnTo>
                      <a:pt x="314" y="672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4" name="Google Shape;934;p13"/>
              <p:cNvSpPr/>
              <p:nvPr/>
            </p:nvSpPr>
            <p:spPr>
              <a:xfrm>
                <a:off x="7782063" y="2951623"/>
                <a:ext cx="28045" cy="59830"/>
              </a:xfrm>
              <a:custGeom>
                <a:avLst/>
                <a:gdLst/>
                <a:ahLst/>
                <a:cxnLst/>
                <a:rect l="l" t="t" r="r" b="b"/>
                <a:pathLst>
                  <a:path w="315" h="672" fill="none" extrusionOk="0">
                    <a:moveTo>
                      <a:pt x="1" y="672"/>
                    </a:moveTo>
                    <a:lnTo>
                      <a:pt x="314" y="338"/>
                    </a:lnTo>
                    <a:lnTo>
                      <a:pt x="1" y="1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5" name="Google Shape;935;p13"/>
              <p:cNvSpPr/>
              <p:nvPr/>
            </p:nvSpPr>
            <p:spPr>
              <a:xfrm>
                <a:off x="7849459" y="3049024"/>
                <a:ext cx="57604" cy="28045"/>
              </a:xfrm>
              <a:custGeom>
                <a:avLst/>
                <a:gdLst/>
                <a:ahLst/>
                <a:cxnLst/>
                <a:rect l="l" t="t" r="r" b="b"/>
                <a:pathLst>
                  <a:path w="647" h="315" fill="none" extrusionOk="0">
                    <a:moveTo>
                      <a:pt x="646" y="314"/>
                    </a:moveTo>
                    <a:lnTo>
                      <a:pt x="338" y="1"/>
                    </a:lnTo>
                    <a:lnTo>
                      <a:pt x="1" y="314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6" name="Google Shape;936;p13"/>
              <p:cNvSpPr/>
              <p:nvPr/>
            </p:nvSpPr>
            <p:spPr>
              <a:xfrm>
                <a:off x="7845097" y="2954027"/>
                <a:ext cx="57782" cy="49413"/>
              </a:xfrm>
              <a:custGeom>
                <a:avLst/>
                <a:gdLst/>
                <a:ahLst/>
                <a:cxnLst/>
                <a:rect l="l" t="t" r="r" b="b"/>
                <a:pathLst>
                  <a:path w="649" h="555" extrusionOk="0">
                    <a:moveTo>
                      <a:pt x="371" y="1"/>
                    </a:moveTo>
                    <a:cubicBezTo>
                      <a:pt x="125" y="1"/>
                      <a:pt x="1" y="299"/>
                      <a:pt x="176" y="472"/>
                    </a:cubicBezTo>
                    <a:cubicBezTo>
                      <a:pt x="232" y="529"/>
                      <a:pt x="302" y="555"/>
                      <a:pt x="370" y="555"/>
                    </a:cubicBezTo>
                    <a:cubicBezTo>
                      <a:pt x="512" y="555"/>
                      <a:pt x="649" y="443"/>
                      <a:pt x="648" y="276"/>
                    </a:cubicBezTo>
                    <a:cubicBezTo>
                      <a:pt x="648" y="124"/>
                      <a:pt x="524" y="1"/>
                      <a:pt x="372" y="1"/>
                    </a:cubicBezTo>
                    <a:cubicBezTo>
                      <a:pt x="372" y="1"/>
                      <a:pt x="371" y="1"/>
                      <a:pt x="371" y="1"/>
                    </a:cubicBezTo>
                    <a:close/>
                  </a:path>
                </a:pathLst>
              </a:custGeom>
              <a:solidFill>
                <a:srgbClr val="8DCE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37" name="Google Shape;937;p13"/>
            <p:cNvSpPr/>
            <p:nvPr/>
          </p:nvSpPr>
          <p:spPr>
            <a:xfrm>
              <a:off x="6559108" y="4200831"/>
              <a:ext cx="41600" cy="41600"/>
            </a:xfrm>
            <a:custGeom>
              <a:avLst/>
              <a:gdLst/>
              <a:ahLst/>
              <a:cxnLst/>
              <a:rect l="l" t="t" r="r" b="b"/>
              <a:pathLst>
                <a:path w="591" h="591" extrusionOk="0">
                  <a:moveTo>
                    <a:pt x="296" y="0"/>
                  </a:moveTo>
                  <a:cubicBezTo>
                    <a:pt x="133" y="0"/>
                    <a:pt x="0" y="132"/>
                    <a:pt x="0" y="295"/>
                  </a:cubicBezTo>
                  <a:cubicBezTo>
                    <a:pt x="0" y="458"/>
                    <a:pt x="133" y="591"/>
                    <a:pt x="296" y="591"/>
                  </a:cubicBezTo>
                  <a:cubicBezTo>
                    <a:pt x="459" y="591"/>
                    <a:pt x="591" y="458"/>
                    <a:pt x="591" y="295"/>
                  </a:cubicBezTo>
                  <a:cubicBezTo>
                    <a:pt x="591" y="132"/>
                    <a:pt x="459" y="0"/>
                    <a:pt x="2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8" name="Google Shape;938;p13"/>
          <p:cNvSpPr/>
          <p:nvPr/>
        </p:nvSpPr>
        <p:spPr>
          <a:xfrm>
            <a:off x="880204" y="3010146"/>
            <a:ext cx="111739" cy="111906"/>
          </a:xfrm>
          <a:custGeom>
            <a:avLst/>
            <a:gdLst/>
            <a:ahLst/>
            <a:cxnLst/>
            <a:rect l="l" t="t" r="r" b="b"/>
            <a:pathLst>
              <a:path w="683" h="684" extrusionOk="0">
                <a:moveTo>
                  <a:pt x="342" y="0"/>
                </a:moveTo>
                <a:cubicBezTo>
                  <a:pt x="153" y="0"/>
                  <a:pt x="1" y="154"/>
                  <a:pt x="1" y="342"/>
                </a:cubicBezTo>
                <a:cubicBezTo>
                  <a:pt x="1" y="530"/>
                  <a:pt x="153" y="684"/>
                  <a:pt x="342" y="684"/>
                </a:cubicBezTo>
                <a:cubicBezTo>
                  <a:pt x="531" y="684"/>
                  <a:pt x="683" y="530"/>
                  <a:pt x="683" y="342"/>
                </a:cubicBezTo>
                <a:cubicBezTo>
                  <a:pt x="683" y="154"/>
                  <a:pt x="531" y="0"/>
                  <a:pt x="3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9">
    <p:spTree>
      <p:nvGrpSpPr>
        <p:cNvPr id="1" name="Shape 1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4" name="Google Shape;1254;p17"/>
          <p:cNvGrpSpPr/>
          <p:nvPr/>
        </p:nvGrpSpPr>
        <p:grpSpPr>
          <a:xfrm>
            <a:off x="232275" y="221325"/>
            <a:ext cx="8620125" cy="4563850"/>
            <a:chOff x="232275" y="221325"/>
            <a:chExt cx="8620125" cy="4563850"/>
          </a:xfrm>
        </p:grpSpPr>
        <p:sp>
          <p:nvSpPr>
            <p:cNvPr id="1255" name="Google Shape;1255;p17"/>
            <p:cNvSpPr/>
            <p:nvPr/>
          </p:nvSpPr>
          <p:spPr>
            <a:xfrm>
              <a:off x="291600" y="358375"/>
              <a:ext cx="8560800" cy="4426800"/>
            </a:xfrm>
            <a:prstGeom prst="roundRect">
              <a:avLst>
                <a:gd name="adj" fmla="val 4381"/>
              </a:avLst>
            </a:prstGeom>
            <a:solidFill>
              <a:schemeClr val="accent5"/>
            </a:solidFill>
            <a:ln>
              <a:noFill/>
            </a:ln>
            <a:effectLst>
              <a:outerShdw dist="57150" dir="5460000" algn="bl" rotWithShape="0">
                <a:schemeClr val="accent5">
                  <a:alpha val="33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17"/>
            <p:cNvSpPr/>
            <p:nvPr/>
          </p:nvSpPr>
          <p:spPr>
            <a:xfrm>
              <a:off x="3512725" y="221325"/>
              <a:ext cx="307500" cy="3297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3"/>
            </a:solidFill>
            <a:ln>
              <a:noFill/>
            </a:ln>
            <a:effectLst>
              <a:outerShdw dist="38100" dir="1860000" algn="bl" rotWithShape="0">
                <a:srgbClr val="000000">
                  <a:alpha val="1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17"/>
            <p:cNvSpPr/>
            <p:nvPr/>
          </p:nvSpPr>
          <p:spPr>
            <a:xfrm>
              <a:off x="7420850" y="221325"/>
              <a:ext cx="307500" cy="3297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dk2"/>
            </a:solidFill>
            <a:ln>
              <a:noFill/>
            </a:ln>
            <a:effectLst>
              <a:outerShdw dist="38100" dir="1860000" algn="bl" rotWithShape="0">
                <a:srgbClr val="000000">
                  <a:alpha val="1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17"/>
            <p:cNvSpPr/>
            <p:nvPr/>
          </p:nvSpPr>
          <p:spPr>
            <a:xfrm>
              <a:off x="1402225" y="221325"/>
              <a:ext cx="307500" cy="3297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3"/>
            </a:solidFill>
            <a:ln>
              <a:noFill/>
            </a:ln>
            <a:effectLst>
              <a:outerShdw dist="38100" dir="1860000" algn="bl" rotWithShape="0">
                <a:srgbClr val="000000">
                  <a:alpha val="1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17"/>
            <p:cNvSpPr/>
            <p:nvPr/>
          </p:nvSpPr>
          <p:spPr>
            <a:xfrm>
              <a:off x="2105725" y="221325"/>
              <a:ext cx="307500" cy="3297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dk1"/>
            </a:solidFill>
            <a:ln>
              <a:noFill/>
            </a:ln>
            <a:effectLst>
              <a:outerShdw dist="38100" dir="1860000" algn="bl" rotWithShape="0">
                <a:srgbClr val="000000">
                  <a:alpha val="1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17"/>
            <p:cNvSpPr/>
            <p:nvPr/>
          </p:nvSpPr>
          <p:spPr>
            <a:xfrm>
              <a:off x="2809225" y="221325"/>
              <a:ext cx="307500" cy="3297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2"/>
            </a:solidFill>
            <a:ln>
              <a:noFill/>
            </a:ln>
            <a:effectLst>
              <a:outerShdw dist="38100" dir="1860000" algn="bl" rotWithShape="0">
                <a:srgbClr val="000000">
                  <a:alpha val="1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17"/>
            <p:cNvSpPr/>
            <p:nvPr/>
          </p:nvSpPr>
          <p:spPr>
            <a:xfrm>
              <a:off x="500400" y="551125"/>
              <a:ext cx="8143200" cy="4041300"/>
            </a:xfrm>
            <a:prstGeom prst="roundRect">
              <a:avLst>
                <a:gd name="adj" fmla="val 2751"/>
              </a:avLst>
            </a:prstGeom>
            <a:solidFill>
              <a:schemeClr val="accent6"/>
            </a:solidFill>
            <a:ln>
              <a:noFill/>
            </a:ln>
            <a:effectLst>
              <a:outerShdw dist="47625" dir="54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62" name="Google Shape;1262;p17"/>
            <p:cNvGrpSpPr/>
            <p:nvPr/>
          </p:nvGrpSpPr>
          <p:grpSpPr>
            <a:xfrm>
              <a:off x="232275" y="951957"/>
              <a:ext cx="417113" cy="326311"/>
              <a:chOff x="232275" y="833775"/>
              <a:chExt cx="417113" cy="326311"/>
            </a:xfrm>
          </p:grpSpPr>
          <p:sp>
            <p:nvSpPr>
              <p:cNvPr id="1263" name="Google Shape;1263;p17"/>
              <p:cNvSpPr/>
              <p:nvPr/>
            </p:nvSpPr>
            <p:spPr>
              <a:xfrm>
                <a:off x="534188" y="833775"/>
                <a:ext cx="115200" cy="1152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4" name="Google Shape;1264;p17"/>
              <p:cNvSpPr/>
              <p:nvPr/>
            </p:nvSpPr>
            <p:spPr>
              <a:xfrm>
                <a:off x="232275" y="860025"/>
                <a:ext cx="380100" cy="627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dist="28575" dir="2880000" algn="bl" rotWithShape="0">
                  <a:schemeClr val="accent5">
                    <a:alpha val="4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5" name="Google Shape;1265;p17"/>
              <p:cNvSpPr/>
              <p:nvPr/>
            </p:nvSpPr>
            <p:spPr>
              <a:xfrm>
                <a:off x="534188" y="1044886"/>
                <a:ext cx="115200" cy="1152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6" name="Google Shape;1266;p17"/>
              <p:cNvSpPr/>
              <p:nvPr/>
            </p:nvSpPr>
            <p:spPr>
              <a:xfrm>
                <a:off x="232275" y="1071092"/>
                <a:ext cx="380100" cy="627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dist="28575" dir="2880000" algn="bl" rotWithShape="0">
                  <a:schemeClr val="accent5">
                    <a:alpha val="4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67" name="Google Shape;1267;p17"/>
            <p:cNvGrpSpPr/>
            <p:nvPr/>
          </p:nvGrpSpPr>
          <p:grpSpPr>
            <a:xfrm>
              <a:off x="232275" y="1923049"/>
              <a:ext cx="417113" cy="326311"/>
              <a:chOff x="232275" y="1875237"/>
              <a:chExt cx="417113" cy="326311"/>
            </a:xfrm>
          </p:grpSpPr>
          <p:sp>
            <p:nvSpPr>
              <p:cNvPr id="1268" name="Google Shape;1268;p17"/>
              <p:cNvSpPr/>
              <p:nvPr/>
            </p:nvSpPr>
            <p:spPr>
              <a:xfrm>
                <a:off x="534188" y="1875237"/>
                <a:ext cx="115200" cy="1152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9" name="Google Shape;1269;p17"/>
              <p:cNvSpPr/>
              <p:nvPr/>
            </p:nvSpPr>
            <p:spPr>
              <a:xfrm>
                <a:off x="232275" y="1901479"/>
                <a:ext cx="380100" cy="627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dist="28575" dir="2880000" algn="bl" rotWithShape="0">
                  <a:schemeClr val="accent5">
                    <a:alpha val="4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0" name="Google Shape;1270;p17"/>
              <p:cNvSpPr/>
              <p:nvPr/>
            </p:nvSpPr>
            <p:spPr>
              <a:xfrm>
                <a:off x="534188" y="2086349"/>
                <a:ext cx="115200" cy="1152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1" name="Google Shape;1271;p17"/>
              <p:cNvSpPr/>
              <p:nvPr/>
            </p:nvSpPr>
            <p:spPr>
              <a:xfrm>
                <a:off x="232275" y="2112546"/>
                <a:ext cx="380100" cy="627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dist="28575" dir="2880000" algn="bl" rotWithShape="0">
                  <a:schemeClr val="accent5">
                    <a:alpha val="4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72" name="Google Shape;1272;p17"/>
            <p:cNvGrpSpPr/>
            <p:nvPr/>
          </p:nvGrpSpPr>
          <p:grpSpPr>
            <a:xfrm>
              <a:off x="232275" y="2894140"/>
              <a:ext cx="417113" cy="326311"/>
              <a:chOff x="232275" y="2916700"/>
              <a:chExt cx="417113" cy="326311"/>
            </a:xfrm>
          </p:grpSpPr>
          <p:sp>
            <p:nvSpPr>
              <p:cNvPr id="1273" name="Google Shape;1273;p17"/>
              <p:cNvSpPr/>
              <p:nvPr/>
            </p:nvSpPr>
            <p:spPr>
              <a:xfrm>
                <a:off x="534188" y="2916700"/>
                <a:ext cx="115200" cy="1152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4" name="Google Shape;1274;p17"/>
              <p:cNvSpPr/>
              <p:nvPr/>
            </p:nvSpPr>
            <p:spPr>
              <a:xfrm>
                <a:off x="232275" y="2942934"/>
                <a:ext cx="380100" cy="627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dist="28575" dir="2880000" algn="bl" rotWithShape="0">
                  <a:schemeClr val="accent5">
                    <a:alpha val="4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5" name="Google Shape;1275;p17"/>
              <p:cNvSpPr/>
              <p:nvPr/>
            </p:nvSpPr>
            <p:spPr>
              <a:xfrm>
                <a:off x="534188" y="3127811"/>
                <a:ext cx="115200" cy="1152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6" name="Google Shape;1276;p17"/>
              <p:cNvSpPr/>
              <p:nvPr/>
            </p:nvSpPr>
            <p:spPr>
              <a:xfrm>
                <a:off x="232275" y="3154000"/>
                <a:ext cx="380100" cy="627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dist="28575" dir="2880000" algn="bl" rotWithShape="0">
                  <a:schemeClr val="accent5">
                    <a:alpha val="4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77" name="Google Shape;1277;p17"/>
            <p:cNvGrpSpPr/>
            <p:nvPr/>
          </p:nvGrpSpPr>
          <p:grpSpPr>
            <a:xfrm>
              <a:off x="232275" y="3865232"/>
              <a:ext cx="417113" cy="326311"/>
              <a:chOff x="232275" y="3747050"/>
              <a:chExt cx="417113" cy="326311"/>
            </a:xfrm>
          </p:grpSpPr>
          <p:sp>
            <p:nvSpPr>
              <p:cNvPr id="1278" name="Google Shape;1278;p17"/>
              <p:cNvSpPr/>
              <p:nvPr/>
            </p:nvSpPr>
            <p:spPr>
              <a:xfrm>
                <a:off x="534188" y="3747050"/>
                <a:ext cx="115200" cy="1152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9" name="Google Shape;1279;p17"/>
              <p:cNvSpPr/>
              <p:nvPr/>
            </p:nvSpPr>
            <p:spPr>
              <a:xfrm>
                <a:off x="232275" y="3773284"/>
                <a:ext cx="380100" cy="627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dist="28575" dir="2880000" algn="bl" rotWithShape="0">
                  <a:schemeClr val="accent5">
                    <a:alpha val="4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0" name="Google Shape;1280;p17"/>
              <p:cNvSpPr/>
              <p:nvPr/>
            </p:nvSpPr>
            <p:spPr>
              <a:xfrm>
                <a:off x="534188" y="3958161"/>
                <a:ext cx="115200" cy="1152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1" name="Google Shape;1281;p17"/>
              <p:cNvSpPr/>
              <p:nvPr/>
            </p:nvSpPr>
            <p:spPr>
              <a:xfrm>
                <a:off x="232275" y="3984350"/>
                <a:ext cx="380100" cy="627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dist="28575" dir="2880000" algn="bl" rotWithShape="0">
                  <a:schemeClr val="accent5">
                    <a:alpha val="4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82" name="Google Shape;1282;p17"/>
          <p:cNvSpPr txBox="1">
            <a:spLocks noGrp="1"/>
          </p:cNvSpPr>
          <p:nvPr>
            <p:ph type="title"/>
          </p:nvPr>
        </p:nvSpPr>
        <p:spPr>
          <a:xfrm>
            <a:off x="2049925" y="765750"/>
            <a:ext cx="5044200" cy="45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283" name="Google Shape;1283;p17"/>
          <p:cNvSpPr/>
          <p:nvPr/>
        </p:nvSpPr>
        <p:spPr>
          <a:xfrm flipH="1">
            <a:off x="7637658" y="856685"/>
            <a:ext cx="90634" cy="90474"/>
          </a:xfrm>
          <a:custGeom>
            <a:avLst/>
            <a:gdLst/>
            <a:ahLst/>
            <a:cxnLst/>
            <a:rect l="l" t="t" r="r" b="b"/>
            <a:pathLst>
              <a:path w="554" h="553" extrusionOk="0">
                <a:moveTo>
                  <a:pt x="278" y="0"/>
                </a:moveTo>
                <a:cubicBezTo>
                  <a:pt x="124" y="0"/>
                  <a:pt x="1" y="124"/>
                  <a:pt x="1" y="276"/>
                </a:cubicBezTo>
                <a:cubicBezTo>
                  <a:pt x="1" y="429"/>
                  <a:pt x="124" y="553"/>
                  <a:pt x="278" y="553"/>
                </a:cubicBezTo>
                <a:cubicBezTo>
                  <a:pt x="430" y="553"/>
                  <a:pt x="553" y="429"/>
                  <a:pt x="553" y="276"/>
                </a:cubicBezTo>
                <a:cubicBezTo>
                  <a:pt x="553" y="124"/>
                  <a:pt x="430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84" name="Google Shape;1284;p17"/>
          <p:cNvGrpSpPr/>
          <p:nvPr/>
        </p:nvGrpSpPr>
        <p:grpSpPr>
          <a:xfrm flipH="1">
            <a:off x="874948" y="1535021"/>
            <a:ext cx="163251" cy="164865"/>
            <a:chOff x="7782063" y="2882713"/>
            <a:chExt cx="194000" cy="195872"/>
          </a:xfrm>
        </p:grpSpPr>
        <p:sp>
          <p:nvSpPr>
            <p:cNvPr id="1285" name="Google Shape;1285;p17"/>
            <p:cNvSpPr/>
            <p:nvPr/>
          </p:nvSpPr>
          <p:spPr>
            <a:xfrm>
              <a:off x="7879196" y="2882713"/>
              <a:ext cx="89" cy="195872"/>
            </a:xfrm>
            <a:custGeom>
              <a:avLst/>
              <a:gdLst/>
              <a:ahLst/>
              <a:cxnLst/>
              <a:rect l="l" t="t" r="r" b="b"/>
              <a:pathLst>
                <a:path w="1" h="2200" fill="none" extrusionOk="0">
                  <a:moveTo>
                    <a:pt x="1" y="1"/>
                  </a:moveTo>
                  <a:lnTo>
                    <a:pt x="1" y="2199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17"/>
            <p:cNvSpPr/>
            <p:nvPr/>
          </p:nvSpPr>
          <p:spPr>
            <a:xfrm>
              <a:off x="7784199" y="2980647"/>
              <a:ext cx="190084" cy="89"/>
            </a:xfrm>
            <a:custGeom>
              <a:avLst/>
              <a:gdLst/>
              <a:ahLst/>
              <a:cxnLst/>
              <a:rect l="l" t="t" r="r" b="b"/>
              <a:pathLst>
                <a:path w="2135" h="1" fill="none" extrusionOk="0">
                  <a:moveTo>
                    <a:pt x="1" y="1"/>
                  </a:moveTo>
                  <a:lnTo>
                    <a:pt x="2134" y="1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17"/>
            <p:cNvSpPr/>
            <p:nvPr/>
          </p:nvSpPr>
          <p:spPr>
            <a:xfrm>
              <a:off x="7810018" y="2912449"/>
              <a:ext cx="138178" cy="140048"/>
            </a:xfrm>
            <a:custGeom>
              <a:avLst/>
              <a:gdLst/>
              <a:ahLst/>
              <a:cxnLst/>
              <a:rect l="l" t="t" r="r" b="b"/>
              <a:pathLst>
                <a:path w="1552" h="1573" fill="none" extrusionOk="0">
                  <a:moveTo>
                    <a:pt x="0" y="1"/>
                  </a:moveTo>
                  <a:lnTo>
                    <a:pt x="1552" y="1573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17"/>
            <p:cNvSpPr/>
            <p:nvPr/>
          </p:nvSpPr>
          <p:spPr>
            <a:xfrm>
              <a:off x="7810018" y="2912449"/>
              <a:ext cx="133994" cy="140048"/>
            </a:xfrm>
            <a:custGeom>
              <a:avLst/>
              <a:gdLst/>
              <a:ahLst/>
              <a:cxnLst/>
              <a:rect l="l" t="t" r="r" b="b"/>
              <a:pathLst>
                <a:path w="1505" h="1573" fill="none" extrusionOk="0">
                  <a:moveTo>
                    <a:pt x="1504" y="1"/>
                  </a:moveTo>
                  <a:lnTo>
                    <a:pt x="0" y="1573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17"/>
            <p:cNvSpPr/>
            <p:nvPr/>
          </p:nvSpPr>
          <p:spPr>
            <a:xfrm>
              <a:off x="7849459" y="2888054"/>
              <a:ext cx="59741" cy="28045"/>
            </a:xfrm>
            <a:custGeom>
              <a:avLst/>
              <a:gdLst/>
              <a:ahLst/>
              <a:cxnLst/>
              <a:rect l="l" t="t" r="r" b="b"/>
              <a:pathLst>
                <a:path w="671" h="315" fill="none" extrusionOk="0">
                  <a:moveTo>
                    <a:pt x="1" y="1"/>
                  </a:moveTo>
                  <a:lnTo>
                    <a:pt x="333" y="314"/>
                  </a:lnTo>
                  <a:lnTo>
                    <a:pt x="670" y="1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17"/>
            <p:cNvSpPr/>
            <p:nvPr/>
          </p:nvSpPr>
          <p:spPr>
            <a:xfrm>
              <a:off x="7948107" y="2951623"/>
              <a:ext cx="27956" cy="59830"/>
            </a:xfrm>
            <a:custGeom>
              <a:avLst/>
              <a:gdLst/>
              <a:ahLst/>
              <a:cxnLst/>
              <a:rect l="l" t="t" r="r" b="b"/>
              <a:pathLst>
                <a:path w="314" h="672" fill="none" extrusionOk="0">
                  <a:moveTo>
                    <a:pt x="314" y="1"/>
                  </a:moveTo>
                  <a:lnTo>
                    <a:pt x="1" y="333"/>
                  </a:lnTo>
                  <a:lnTo>
                    <a:pt x="314" y="672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17"/>
            <p:cNvSpPr/>
            <p:nvPr/>
          </p:nvSpPr>
          <p:spPr>
            <a:xfrm>
              <a:off x="7782063" y="2951623"/>
              <a:ext cx="28045" cy="59830"/>
            </a:xfrm>
            <a:custGeom>
              <a:avLst/>
              <a:gdLst/>
              <a:ahLst/>
              <a:cxnLst/>
              <a:rect l="l" t="t" r="r" b="b"/>
              <a:pathLst>
                <a:path w="315" h="672" fill="none" extrusionOk="0">
                  <a:moveTo>
                    <a:pt x="1" y="672"/>
                  </a:moveTo>
                  <a:lnTo>
                    <a:pt x="314" y="338"/>
                  </a:lnTo>
                  <a:lnTo>
                    <a:pt x="1" y="1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17"/>
            <p:cNvSpPr/>
            <p:nvPr/>
          </p:nvSpPr>
          <p:spPr>
            <a:xfrm>
              <a:off x="7849459" y="3049024"/>
              <a:ext cx="57604" cy="28045"/>
            </a:xfrm>
            <a:custGeom>
              <a:avLst/>
              <a:gdLst/>
              <a:ahLst/>
              <a:cxnLst/>
              <a:rect l="l" t="t" r="r" b="b"/>
              <a:pathLst>
                <a:path w="647" h="315" fill="none" extrusionOk="0">
                  <a:moveTo>
                    <a:pt x="646" y="314"/>
                  </a:moveTo>
                  <a:lnTo>
                    <a:pt x="338" y="1"/>
                  </a:lnTo>
                  <a:lnTo>
                    <a:pt x="1" y="314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17"/>
            <p:cNvSpPr/>
            <p:nvPr/>
          </p:nvSpPr>
          <p:spPr>
            <a:xfrm>
              <a:off x="7845097" y="2954027"/>
              <a:ext cx="57782" cy="49413"/>
            </a:xfrm>
            <a:custGeom>
              <a:avLst/>
              <a:gdLst/>
              <a:ahLst/>
              <a:cxnLst/>
              <a:rect l="l" t="t" r="r" b="b"/>
              <a:pathLst>
                <a:path w="649" h="555" extrusionOk="0">
                  <a:moveTo>
                    <a:pt x="371" y="1"/>
                  </a:moveTo>
                  <a:cubicBezTo>
                    <a:pt x="125" y="1"/>
                    <a:pt x="1" y="299"/>
                    <a:pt x="176" y="472"/>
                  </a:cubicBezTo>
                  <a:cubicBezTo>
                    <a:pt x="232" y="529"/>
                    <a:pt x="302" y="555"/>
                    <a:pt x="370" y="555"/>
                  </a:cubicBezTo>
                  <a:cubicBezTo>
                    <a:pt x="512" y="555"/>
                    <a:pt x="649" y="443"/>
                    <a:pt x="648" y="276"/>
                  </a:cubicBezTo>
                  <a:cubicBezTo>
                    <a:pt x="648" y="124"/>
                    <a:pt x="524" y="1"/>
                    <a:pt x="372" y="1"/>
                  </a:cubicBezTo>
                  <a:cubicBezTo>
                    <a:pt x="372" y="1"/>
                    <a:pt x="371" y="1"/>
                    <a:pt x="371" y="1"/>
                  </a:cubicBezTo>
                  <a:close/>
                </a:path>
              </a:pathLst>
            </a:custGeom>
            <a:solidFill>
              <a:srgbClr val="8DCE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4" name="Google Shape;1294;p17"/>
          <p:cNvGrpSpPr/>
          <p:nvPr/>
        </p:nvGrpSpPr>
        <p:grpSpPr>
          <a:xfrm rot="-838589">
            <a:off x="1103533" y="838653"/>
            <a:ext cx="253825" cy="307494"/>
            <a:chOff x="7167006" y="2088218"/>
            <a:chExt cx="253850" cy="307524"/>
          </a:xfrm>
        </p:grpSpPr>
        <p:sp>
          <p:nvSpPr>
            <p:cNvPr id="1295" name="Google Shape;1295;p17"/>
            <p:cNvSpPr/>
            <p:nvPr/>
          </p:nvSpPr>
          <p:spPr>
            <a:xfrm>
              <a:off x="7213879" y="2088218"/>
              <a:ext cx="111208" cy="206976"/>
            </a:xfrm>
            <a:custGeom>
              <a:avLst/>
              <a:gdLst/>
              <a:ahLst/>
              <a:cxnLst/>
              <a:rect l="l" t="t" r="r" b="b"/>
              <a:pathLst>
                <a:path w="1210" h="2252" fill="none" extrusionOk="0">
                  <a:moveTo>
                    <a:pt x="1210" y="2252"/>
                  </a:moveTo>
                  <a:cubicBezTo>
                    <a:pt x="1210" y="2252"/>
                    <a:pt x="412" y="1152"/>
                    <a:pt x="1" y="1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17"/>
            <p:cNvSpPr/>
            <p:nvPr/>
          </p:nvSpPr>
          <p:spPr>
            <a:xfrm>
              <a:off x="7232261" y="2171303"/>
              <a:ext cx="18198" cy="106337"/>
            </a:xfrm>
            <a:custGeom>
              <a:avLst/>
              <a:gdLst/>
              <a:ahLst/>
              <a:cxnLst/>
              <a:rect l="l" t="t" r="r" b="b"/>
              <a:pathLst>
                <a:path w="198" h="1157" fill="none" extrusionOk="0">
                  <a:moveTo>
                    <a:pt x="0" y="1156"/>
                  </a:moveTo>
                  <a:lnTo>
                    <a:pt x="198" y="1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17"/>
            <p:cNvSpPr/>
            <p:nvPr/>
          </p:nvSpPr>
          <p:spPr>
            <a:xfrm>
              <a:off x="7167006" y="2257881"/>
              <a:ext cx="97881" cy="112954"/>
            </a:xfrm>
            <a:custGeom>
              <a:avLst/>
              <a:gdLst/>
              <a:ahLst/>
              <a:cxnLst/>
              <a:rect l="l" t="t" r="r" b="b"/>
              <a:pathLst>
                <a:path w="1065" h="1229" extrusionOk="0">
                  <a:moveTo>
                    <a:pt x="585" y="0"/>
                  </a:moveTo>
                  <a:cubicBezTo>
                    <a:pt x="297" y="0"/>
                    <a:pt x="98" y="224"/>
                    <a:pt x="52" y="529"/>
                  </a:cubicBezTo>
                  <a:cubicBezTo>
                    <a:pt x="1" y="863"/>
                    <a:pt x="155" y="1172"/>
                    <a:pt x="490" y="1223"/>
                  </a:cubicBezTo>
                  <a:cubicBezTo>
                    <a:pt x="518" y="1227"/>
                    <a:pt x="545" y="1229"/>
                    <a:pt x="571" y="1229"/>
                  </a:cubicBezTo>
                  <a:cubicBezTo>
                    <a:pt x="849" y="1229"/>
                    <a:pt x="968" y="984"/>
                    <a:pt x="1014" y="677"/>
                  </a:cubicBezTo>
                  <a:cubicBezTo>
                    <a:pt x="1065" y="341"/>
                    <a:pt x="1009" y="58"/>
                    <a:pt x="674" y="7"/>
                  </a:cubicBezTo>
                  <a:cubicBezTo>
                    <a:pt x="643" y="2"/>
                    <a:pt x="614" y="0"/>
                    <a:pt x="5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17"/>
            <p:cNvSpPr/>
            <p:nvPr/>
          </p:nvSpPr>
          <p:spPr>
            <a:xfrm>
              <a:off x="7304776" y="2286005"/>
              <a:ext cx="116079" cy="109738"/>
            </a:xfrm>
            <a:custGeom>
              <a:avLst/>
              <a:gdLst/>
              <a:ahLst/>
              <a:cxnLst/>
              <a:rect l="l" t="t" r="r" b="b"/>
              <a:pathLst>
                <a:path w="1263" h="1194" extrusionOk="0">
                  <a:moveTo>
                    <a:pt x="534" y="1"/>
                  </a:moveTo>
                  <a:cubicBezTo>
                    <a:pt x="461" y="1"/>
                    <a:pt x="384" y="25"/>
                    <a:pt x="302" y="79"/>
                  </a:cubicBezTo>
                  <a:cubicBezTo>
                    <a:pt x="18" y="266"/>
                    <a:pt x="1" y="600"/>
                    <a:pt x="188" y="883"/>
                  </a:cubicBezTo>
                  <a:cubicBezTo>
                    <a:pt x="313" y="1074"/>
                    <a:pt x="500" y="1193"/>
                    <a:pt x="695" y="1193"/>
                  </a:cubicBezTo>
                  <a:cubicBezTo>
                    <a:pt x="790" y="1193"/>
                    <a:pt x="887" y="1165"/>
                    <a:pt x="979" y="1103"/>
                  </a:cubicBezTo>
                  <a:cubicBezTo>
                    <a:pt x="1263" y="917"/>
                    <a:pt x="1190" y="632"/>
                    <a:pt x="1003" y="348"/>
                  </a:cubicBezTo>
                  <a:cubicBezTo>
                    <a:pt x="870" y="147"/>
                    <a:pt x="715" y="1"/>
                    <a:pt x="5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99" name="Google Shape;1299;p17"/>
          <p:cNvSpPr/>
          <p:nvPr/>
        </p:nvSpPr>
        <p:spPr>
          <a:xfrm flipH="1">
            <a:off x="2174133" y="1125923"/>
            <a:ext cx="90634" cy="90474"/>
          </a:xfrm>
          <a:custGeom>
            <a:avLst/>
            <a:gdLst/>
            <a:ahLst/>
            <a:cxnLst/>
            <a:rect l="l" t="t" r="r" b="b"/>
            <a:pathLst>
              <a:path w="554" h="553" extrusionOk="0">
                <a:moveTo>
                  <a:pt x="278" y="0"/>
                </a:moveTo>
                <a:cubicBezTo>
                  <a:pt x="124" y="0"/>
                  <a:pt x="1" y="124"/>
                  <a:pt x="1" y="276"/>
                </a:cubicBezTo>
                <a:cubicBezTo>
                  <a:pt x="1" y="429"/>
                  <a:pt x="124" y="553"/>
                  <a:pt x="278" y="553"/>
                </a:cubicBezTo>
                <a:cubicBezTo>
                  <a:pt x="430" y="553"/>
                  <a:pt x="553" y="429"/>
                  <a:pt x="553" y="276"/>
                </a:cubicBezTo>
                <a:cubicBezTo>
                  <a:pt x="553" y="124"/>
                  <a:pt x="430" y="0"/>
                  <a:pt x="2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0" name="Google Shape;1300;p17"/>
          <p:cNvSpPr/>
          <p:nvPr/>
        </p:nvSpPr>
        <p:spPr>
          <a:xfrm flipH="1">
            <a:off x="7001840" y="909918"/>
            <a:ext cx="41600" cy="41600"/>
          </a:xfrm>
          <a:custGeom>
            <a:avLst/>
            <a:gdLst/>
            <a:ahLst/>
            <a:cxnLst/>
            <a:rect l="l" t="t" r="r" b="b"/>
            <a:pathLst>
              <a:path w="591" h="591" extrusionOk="0">
                <a:moveTo>
                  <a:pt x="296" y="0"/>
                </a:moveTo>
                <a:cubicBezTo>
                  <a:pt x="133" y="0"/>
                  <a:pt x="0" y="132"/>
                  <a:pt x="0" y="295"/>
                </a:cubicBezTo>
                <a:cubicBezTo>
                  <a:pt x="0" y="458"/>
                  <a:pt x="133" y="591"/>
                  <a:pt x="296" y="591"/>
                </a:cubicBezTo>
                <a:cubicBezTo>
                  <a:pt x="459" y="591"/>
                  <a:pt x="591" y="458"/>
                  <a:pt x="591" y="295"/>
                </a:cubicBezTo>
                <a:cubicBezTo>
                  <a:pt x="591" y="132"/>
                  <a:pt x="459" y="0"/>
                  <a:pt x="29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1" name="Google Shape;1301;p17"/>
          <p:cNvSpPr/>
          <p:nvPr/>
        </p:nvSpPr>
        <p:spPr>
          <a:xfrm flipH="1">
            <a:off x="8058840" y="1596643"/>
            <a:ext cx="41600" cy="41600"/>
          </a:xfrm>
          <a:custGeom>
            <a:avLst/>
            <a:gdLst/>
            <a:ahLst/>
            <a:cxnLst/>
            <a:rect l="l" t="t" r="r" b="b"/>
            <a:pathLst>
              <a:path w="591" h="591" extrusionOk="0">
                <a:moveTo>
                  <a:pt x="296" y="0"/>
                </a:moveTo>
                <a:cubicBezTo>
                  <a:pt x="133" y="0"/>
                  <a:pt x="0" y="132"/>
                  <a:pt x="0" y="295"/>
                </a:cubicBezTo>
                <a:cubicBezTo>
                  <a:pt x="0" y="458"/>
                  <a:pt x="133" y="591"/>
                  <a:pt x="296" y="591"/>
                </a:cubicBezTo>
                <a:cubicBezTo>
                  <a:pt x="459" y="591"/>
                  <a:pt x="591" y="458"/>
                  <a:pt x="591" y="295"/>
                </a:cubicBezTo>
                <a:cubicBezTo>
                  <a:pt x="591" y="132"/>
                  <a:pt x="459" y="0"/>
                  <a:pt x="29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2" name="Google Shape;1302;p17"/>
          <p:cNvSpPr/>
          <p:nvPr/>
        </p:nvSpPr>
        <p:spPr>
          <a:xfrm flipH="1">
            <a:off x="8388415" y="881131"/>
            <a:ext cx="41600" cy="41600"/>
          </a:xfrm>
          <a:custGeom>
            <a:avLst/>
            <a:gdLst/>
            <a:ahLst/>
            <a:cxnLst/>
            <a:rect l="l" t="t" r="r" b="b"/>
            <a:pathLst>
              <a:path w="591" h="591" extrusionOk="0">
                <a:moveTo>
                  <a:pt x="296" y="0"/>
                </a:moveTo>
                <a:cubicBezTo>
                  <a:pt x="133" y="0"/>
                  <a:pt x="0" y="132"/>
                  <a:pt x="0" y="295"/>
                </a:cubicBezTo>
                <a:cubicBezTo>
                  <a:pt x="0" y="458"/>
                  <a:pt x="133" y="591"/>
                  <a:pt x="296" y="591"/>
                </a:cubicBezTo>
                <a:cubicBezTo>
                  <a:pt x="459" y="591"/>
                  <a:pt x="591" y="458"/>
                  <a:pt x="591" y="295"/>
                </a:cubicBezTo>
                <a:cubicBezTo>
                  <a:pt x="591" y="132"/>
                  <a:pt x="459" y="0"/>
                  <a:pt x="29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3" name="Google Shape;1303;p17"/>
          <p:cNvSpPr/>
          <p:nvPr/>
        </p:nvSpPr>
        <p:spPr>
          <a:xfrm flipH="1">
            <a:off x="1699515" y="881118"/>
            <a:ext cx="41600" cy="41600"/>
          </a:xfrm>
          <a:custGeom>
            <a:avLst/>
            <a:gdLst/>
            <a:ahLst/>
            <a:cxnLst/>
            <a:rect l="l" t="t" r="r" b="b"/>
            <a:pathLst>
              <a:path w="591" h="591" extrusionOk="0">
                <a:moveTo>
                  <a:pt x="296" y="0"/>
                </a:moveTo>
                <a:cubicBezTo>
                  <a:pt x="133" y="0"/>
                  <a:pt x="0" y="132"/>
                  <a:pt x="0" y="295"/>
                </a:cubicBezTo>
                <a:cubicBezTo>
                  <a:pt x="0" y="458"/>
                  <a:pt x="133" y="591"/>
                  <a:pt x="296" y="591"/>
                </a:cubicBezTo>
                <a:cubicBezTo>
                  <a:pt x="459" y="591"/>
                  <a:pt x="591" y="458"/>
                  <a:pt x="591" y="295"/>
                </a:cubicBezTo>
                <a:cubicBezTo>
                  <a:pt x="591" y="132"/>
                  <a:pt x="459" y="0"/>
                  <a:pt x="29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04" name="Google Shape;1304;p17"/>
          <p:cNvGrpSpPr/>
          <p:nvPr/>
        </p:nvGrpSpPr>
        <p:grpSpPr>
          <a:xfrm rot="3694706" flipH="1">
            <a:off x="7576492" y="3155116"/>
            <a:ext cx="493375" cy="780954"/>
            <a:chOff x="951017" y="3222842"/>
            <a:chExt cx="326099" cy="516177"/>
          </a:xfrm>
        </p:grpSpPr>
        <p:sp>
          <p:nvSpPr>
            <p:cNvPr id="1305" name="Google Shape;1305;p17"/>
            <p:cNvSpPr/>
            <p:nvPr/>
          </p:nvSpPr>
          <p:spPr>
            <a:xfrm>
              <a:off x="993360" y="3297119"/>
              <a:ext cx="217599" cy="441900"/>
            </a:xfrm>
            <a:custGeom>
              <a:avLst/>
              <a:gdLst/>
              <a:ahLst/>
              <a:cxnLst/>
              <a:rect l="l" t="t" r="r" b="b"/>
              <a:pathLst>
                <a:path w="3993" h="8109" fill="none" extrusionOk="0">
                  <a:moveTo>
                    <a:pt x="3992" y="1"/>
                  </a:moveTo>
                  <a:cubicBezTo>
                    <a:pt x="3992" y="1"/>
                    <a:pt x="135" y="2309"/>
                    <a:pt x="0" y="8108"/>
                  </a:cubicBezTo>
                </a:path>
              </a:pathLst>
            </a:custGeom>
            <a:solidFill>
              <a:schemeClr val="accent4"/>
            </a:solidFill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17"/>
            <p:cNvSpPr/>
            <p:nvPr/>
          </p:nvSpPr>
          <p:spPr>
            <a:xfrm>
              <a:off x="1177772" y="3313032"/>
              <a:ext cx="99344" cy="43106"/>
            </a:xfrm>
            <a:custGeom>
              <a:avLst/>
              <a:gdLst/>
              <a:ahLst/>
              <a:cxnLst/>
              <a:rect l="l" t="t" r="r" b="b"/>
              <a:pathLst>
                <a:path w="1823" h="791" extrusionOk="0">
                  <a:moveTo>
                    <a:pt x="146" y="1"/>
                  </a:moveTo>
                  <a:cubicBezTo>
                    <a:pt x="49" y="1"/>
                    <a:pt x="1" y="122"/>
                    <a:pt x="75" y="192"/>
                  </a:cubicBezTo>
                  <a:cubicBezTo>
                    <a:pt x="608" y="698"/>
                    <a:pt x="1214" y="791"/>
                    <a:pt x="1584" y="791"/>
                  </a:cubicBezTo>
                  <a:cubicBezTo>
                    <a:pt x="1619" y="791"/>
                    <a:pt x="1651" y="790"/>
                    <a:pt x="1682" y="788"/>
                  </a:cubicBezTo>
                  <a:cubicBezTo>
                    <a:pt x="1781" y="784"/>
                    <a:pt x="1822" y="659"/>
                    <a:pt x="1746" y="595"/>
                  </a:cubicBezTo>
                  <a:cubicBezTo>
                    <a:pt x="1230" y="182"/>
                    <a:pt x="540" y="46"/>
                    <a:pt x="160" y="2"/>
                  </a:cubicBezTo>
                  <a:cubicBezTo>
                    <a:pt x="155" y="1"/>
                    <a:pt x="151" y="1"/>
                    <a:pt x="1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17"/>
            <p:cNvSpPr/>
            <p:nvPr/>
          </p:nvSpPr>
          <p:spPr>
            <a:xfrm>
              <a:off x="1128781" y="3355593"/>
              <a:ext cx="101306" cy="37656"/>
            </a:xfrm>
            <a:custGeom>
              <a:avLst/>
              <a:gdLst/>
              <a:ahLst/>
              <a:cxnLst/>
              <a:rect l="l" t="t" r="r" b="b"/>
              <a:pathLst>
                <a:path w="1859" h="691" extrusionOk="0">
                  <a:moveTo>
                    <a:pt x="145" y="1"/>
                  </a:moveTo>
                  <a:cubicBezTo>
                    <a:pt x="43" y="1"/>
                    <a:pt x="0" y="130"/>
                    <a:pt x="80" y="197"/>
                  </a:cubicBezTo>
                  <a:cubicBezTo>
                    <a:pt x="571" y="600"/>
                    <a:pt x="1093" y="691"/>
                    <a:pt x="1464" y="691"/>
                  </a:cubicBezTo>
                  <a:cubicBezTo>
                    <a:pt x="1564" y="691"/>
                    <a:pt x="1653" y="684"/>
                    <a:pt x="1727" y="675"/>
                  </a:cubicBezTo>
                  <a:cubicBezTo>
                    <a:pt x="1825" y="663"/>
                    <a:pt x="1859" y="534"/>
                    <a:pt x="1776" y="478"/>
                  </a:cubicBezTo>
                  <a:cubicBezTo>
                    <a:pt x="1232" y="102"/>
                    <a:pt x="534" y="17"/>
                    <a:pt x="151" y="1"/>
                  </a:cubicBezTo>
                  <a:cubicBezTo>
                    <a:pt x="149" y="1"/>
                    <a:pt x="147" y="1"/>
                    <a:pt x="1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17"/>
            <p:cNvSpPr/>
            <p:nvPr/>
          </p:nvSpPr>
          <p:spPr>
            <a:xfrm>
              <a:off x="1090470" y="3409434"/>
              <a:ext cx="103050" cy="31335"/>
            </a:xfrm>
            <a:custGeom>
              <a:avLst/>
              <a:gdLst/>
              <a:ahLst/>
              <a:cxnLst/>
              <a:rect l="l" t="t" r="r" b="b"/>
              <a:pathLst>
                <a:path w="1891" h="575" extrusionOk="0">
                  <a:moveTo>
                    <a:pt x="374" y="0"/>
                  </a:moveTo>
                  <a:cubicBezTo>
                    <a:pt x="287" y="0"/>
                    <a:pt x="209" y="3"/>
                    <a:pt x="140" y="7"/>
                  </a:cubicBezTo>
                  <a:cubicBezTo>
                    <a:pt x="34" y="12"/>
                    <a:pt x="1" y="150"/>
                    <a:pt x="89" y="208"/>
                  </a:cubicBezTo>
                  <a:cubicBezTo>
                    <a:pt x="518" y="495"/>
                    <a:pt x="947" y="574"/>
                    <a:pt x="1291" y="574"/>
                  </a:cubicBezTo>
                  <a:cubicBezTo>
                    <a:pt x="1484" y="574"/>
                    <a:pt x="1651" y="549"/>
                    <a:pt x="1775" y="522"/>
                  </a:cubicBezTo>
                  <a:cubicBezTo>
                    <a:pt x="1872" y="499"/>
                    <a:pt x="1891" y="370"/>
                    <a:pt x="1805" y="321"/>
                  </a:cubicBezTo>
                  <a:cubicBezTo>
                    <a:pt x="1330" y="58"/>
                    <a:pt x="771" y="0"/>
                    <a:pt x="3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17"/>
            <p:cNvSpPr/>
            <p:nvPr/>
          </p:nvSpPr>
          <p:spPr>
            <a:xfrm>
              <a:off x="1055866" y="3464038"/>
              <a:ext cx="103595" cy="28555"/>
            </a:xfrm>
            <a:custGeom>
              <a:avLst/>
              <a:gdLst/>
              <a:ahLst/>
              <a:cxnLst/>
              <a:rect l="l" t="t" r="r" b="b"/>
              <a:pathLst>
                <a:path w="1901" h="524" extrusionOk="0">
                  <a:moveTo>
                    <a:pt x="647" y="0"/>
                  </a:moveTo>
                  <a:cubicBezTo>
                    <a:pt x="445" y="0"/>
                    <a:pt x="266" y="16"/>
                    <a:pt x="129" y="34"/>
                  </a:cubicBezTo>
                  <a:cubicBezTo>
                    <a:pt x="25" y="48"/>
                    <a:pt x="1" y="188"/>
                    <a:pt x="93" y="240"/>
                  </a:cubicBezTo>
                  <a:cubicBezTo>
                    <a:pt x="473" y="456"/>
                    <a:pt x="844" y="523"/>
                    <a:pt x="1157" y="523"/>
                  </a:cubicBezTo>
                  <a:cubicBezTo>
                    <a:pt x="1419" y="523"/>
                    <a:pt x="1641" y="476"/>
                    <a:pt x="1796" y="430"/>
                  </a:cubicBezTo>
                  <a:cubicBezTo>
                    <a:pt x="1891" y="401"/>
                    <a:pt x="1900" y="270"/>
                    <a:pt x="1812" y="227"/>
                  </a:cubicBezTo>
                  <a:cubicBezTo>
                    <a:pt x="1428" y="50"/>
                    <a:pt x="1003" y="0"/>
                    <a:pt x="6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17"/>
            <p:cNvSpPr/>
            <p:nvPr/>
          </p:nvSpPr>
          <p:spPr>
            <a:xfrm>
              <a:off x="1025185" y="3522021"/>
              <a:ext cx="103704" cy="27193"/>
            </a:xfrm>
            <a:custGeom>
              <a:avLst/>
              <a:gdLst/>
              <a:ahLst/>
              <a:cxnLst/>
              <a:rect l="l" t="t" r="r" b="b"/>
              <a:pathLst>
                <a:path w="1903" h="499" extrusionOk="0">
                  <a:moveTo>
                    <a:pt x="963" y="0"/>
                  </a:moveTo>
                  <a:cubicBezTo>
                    <a:pt x="626" y="0"/>
                    <a:pt x="321" y="52"/>
                    <a:pt x="114" y="99"/>
                  </a:cubicBezTo>
                  <a:cubicBezTo>
                    <a:pt x="10" y="122"/>
                    <a:pt x="0" y="263"/>
                    <a:pt x="97" y="308"/>
                  </a:cubicBezTo>
                  <a:cubicBezTo>
                    <a:pt x="412" y="449"/>
                    <a:pt x="712" y="498"/>
                    <a:pt x="978" y="498"/>
                  </a:cubicBezTo>
                  <a:cubicBezTo>
                    <a:pt x="1332" y="498"/>
                    <a:pt x="1624" y="411"/>
                    <a:pt x="1811" y="336"/>
                  </a:cubicBezTo>
                  <a:cubicBezTo>
                    <a:pt x="1903" y="298"/>
                    <a:pt x="1901" y="167"/>
                    <a:pt x="1808" y="132"/>
                  </a:cubicBezTo>
                  <a:cubicBezTo>
                    <a:pt x="1529" y="34"/>
                    <a:pt x="1235" y="0"/>
                    <a:pt x="9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17"/>
            <p:cNvSpPr/>
            <p:nvPr/>
          </p:nvSpPr>
          <p:spPr>
            <a:xfrm>
              <a:off x="1004967" y="3590740"/>
              <a:ext cx="103704" cy="27683"/>
            </a:xfrm>
            <a:custGeom>
              <a:avLst/>
              <a:gdLst/>
              <a:ahLst/>
              <a:cxnLst/>
              <a:rect l="l" t="t" r="r" b="b"/>
              <a:pathLst>
                <a:path w="1903" h="508" extrusionOk="0">
                  <a:moveTo>
                    <a:pt x="1143" y="1"/>
                  </a:moveTo>
                  <a:cubicBezTo>
                    <a:pt x="728" y="1"/>
                    <a:pt x="346" y="88"/>
                    <a:pt x="104" y="159"/>
                  </a:cubicBezTo>
                  <a:cubicBezTo>
                    <a:pt x="3" y="189"/>
                    <a:pt x="1" y="332"/>
                    <a:pt x="101" y="368"/>
                  </a:cubicBezTo>
                  <a:cubicBezTo>
                    <a:pt x="371" y="469"/>
                    <a:pt x="627" y="507"/>
                    <a:pt x="858" y="507"/>
                  </a:cubicBezTo>
                  <a:cubicBezTo>
                    <a:pt x="1272" y="507"/>
                    <a:pt x="1608" y="386"/>
                    <a:pt x="1812" y="288"/>
                  </a:cubicBezTo>
                  <a:cubicBezTo>
                    <a:pt x="1902" y="243"/>
                    <a:pt x="1891" y="113"/>
                    <a:pt x="1796" y="85"/>
                  </a:cubicBezTo>
                  <a:cubicBezTo>
                    <a:pt x="1579" y="24"/>
                    <a:pt x="1357" y="1"/>
                    <a:pt x="11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17"/>
            <p:cNvSpPr/>
            <p:nvPr/>
          </p:nvSpPr>
          <p:spPr>
            <a:xfrm>
              <a:off x="951017" y="3528888"/>
              <a:ext cx="68718" cy="82124"/>
            </a:xfrm>
            <a:custGeom>
              <a:avLst/>
              <a:gdLst/>
              <a:ahLst/>
              <a:cxnLst/>
              <a:rect l="l" t="t" r="r" b="b"/>
              <a:pathLst>
                <a:path w="1261" h="1507" extrusionOk="0">
                  <a:moveTo>
                    <a:pt x="136" y="1"/>
                  </a:moveTo>
                  <a:cubicBezTo>
                    <a:pt x="62" y="1"/>
                    <a:pt x="1" y="75"/>
                    <a:pt x="35" y="153"/>
                  </a:cubicBezTo>
                  <a:cubicBezTo>
                    <a:pt x="192" y="503"/>
                    <a:pt x="527" y="1120"/>
                    <a:pt x="1076" y="1489"/>
                  </a:cubicBezTo>
                  <a:cubicBezTo>
                    <a:pt x="1095" y="1501"/>
                    <a:pt x="1116" y="1507"/>
                    <a:pt x="1135" y="1507"/>
                  </a:cubicBezTo>
                  <a:cubicBezTo>
                    <a:pt x="1201" y="1507"/>
                    <a:pt x="1261" y="1445"/>
                    <a:pt x="1241" y="1370"/>
                  </a:cubicBezTo>
                  <a:cubicBezTo>
                    <a:pt x="1151" y="1030"/>
                    <a:pt x="896" y="406"/>
                    <a:pt x="192" y="15"/>
                  </a:cubicBezTo>
                  <a:cubicBezTo>
                    <a:pt x="173" y="5"/>
                    <a:pt x="154" y="1"/>
                    <a:pt x="13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17"/>
            <p:cNvSpPr/>
            <p:nvPr/>
          </p:nvSpPr>
          <p:spPr>
            <a:xfrm>
              <a:off x="974559" y="3452594"/>
              <a:ext cx="63759" cy="85448"/>
            </a:xfrm>
            <a:custGeom>
              <a:avLst/>
              <a:gdLst/>
              <a:ahLst/>
              <a:cxnLst/>
              <a:rect l="l" t="t" r="r" b="b"/>
              <a:pathLst>
                <a:path w="1170" h="1568" extrusionOk="0">
                  <a:moveTo>
                    <a:pt x="131" y="0"/>
                  </a:moveTo>
                  <a:cubicBezTo>
                    <a:pt x="61" y="0"/>
                    <a:pt x="1" y="69"/>
                    <a:pt x="30" y="146"/>
                  </a:cubicBezTo>
                  <a:cubicBezTo>
                    <a:pt x="163" y="505"/>
                    <a:pt x="459" y="1143"/>
                    <a:pt x="983" y="1545"/>
                  </a:cubicBezTo>
                  <a:cubicBezTo>
                    <a:pt x="1004" y="1561"/>
                    <a:pt x="1026" y="1568"/>
                    <a:pt x="1048" y="1568"/>
                  </a:cubicBezTo>
                  <a:cubicBezTo>
                    <a:pt x="1111" y="1568"/>
                    <a:pt x="1170" y="1510"/>
                    <a:pt x="1156" y="1437"/>
                  </a:cubicBezTo>
                  <a:cubicBezTo>
                    <a:pt x="1088" y="1091"/>
                    <a:pt x="872" y="453"/>
                    <a:pt x="193" y="19"/>
                  </a:cubicBezTo>
                  <a:cubicBezTo>
                    <a:pt x="173" y="6"/>
                    <a:pt x="152" y="0"/>
                    <a:pt x="1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17"/>
            <p:cNvSpPr/>
            <p:nvPr/>
          </p:nvSpPr>
          <p:spPr>
            <a:xfrm>
              <a:off x="1011779" y="3386546"/>
              <a:ext cx="55912" cy="89862"/>
            </a:xfrm>
            <a:custGeom>
              <a:avLst/>
              <a:gdLst/>
              <a:ahLst/>
              <a:cxnLst/>
              <a:rect l="l" t="t" r="r" b="b"/>
              <a:pathLst>
                <a:path w="1026" h="1649" extrusionOk="0">
                  <a:moveTo>
                    <a:pt x="128" y="1"/>
                  </a:moveTo>
                  <a:cubicBezTo>
                    <a:pt x="61" y="1"/>
                    <a:pt x="0" y="61"/>
                    <a:pt x="20" y="137"/>
                  </a:cubicBezTo>
                  <a:cubicBezTo>
                    <a:pt x="120" y="508"/>
                    <a:pt x="354" y="1169"/>
                    <a:pt x="837" y="1621"/>
                  </a:cubicBezTo>
                  <a:cubicBezTo>
                    <a:pt x="859" y="1640"/>
                    <a:pt x="884" y="1649"/>
                    <a:pt x="909" y="1649"/>
                  </a:cubicBezTo>
                  <a:cubicBezTo>
                    <a:pt x="969" y="1649"/>
                    <a:pt x="1025" y="1599"/>
                    <a:pt x="1019" y="1529"/>
                  </a:cubicBezTo>
                  <a:cubicBezTo>
                    <a:pt x="984" y="1177"/>
                    <a:pt x="830" y="522"/>
                    <a:pt x="197" y="25"/>
                  </a:cubicBezTo>
                  <a:cubicBezTo>
                    <a:pt x="175" y="8"/>
                    <a:pt x="151" y="1"/>
                    <a:pt x="1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17"/>
            <p:cNvSpPr/>
            <p:nvPr/>
          </p:nvSpPr>
          <p:spPr>
            <a:xfrm>
              <a:off x="1052269" y="3327200"/>
              <a:ext cx="49699" cy="92750"/>
            </a:xfrm>
            <a:custGeom>
              <a:avLst/>
              <a:gdLst/>
              <a:ahLst/>
              <a:cxnLst/>
              <a:rect l="l" t="t" r="r" b="b"/>
              <a:pathLst>
                <a:path w="912" h="1702" extrusionOk="0">
                  <a:moveTo>
                    <a:pt x="122" y="0"/>
                  </a:moveTo>
                  <a:cubicBezTo>
                    <a:pt x="59" y="0"/>
                    <a:pt x="0" y="55"/>
                    <a:pt x="15" y="128"/>
                  </a:cubicBezTo>
                  <a:cubicBezTo>
                    <a:pt x="86" y="505"/>
                    <a:pt x="271" y="1182"/>
                    <a:pt x="721" y="1668"/>
                  </a:cubicBezTo>
                  <a:cubicBezTo>
                    <a:pt x="743" y="1691"/>
                    <a:pt x="771" y="1701"/>
                    <a:pt x="799" y="1701"/>
                  </a:cubicBezTo>
                  <a:cubicBezTo>
                    <a:pt x="856" y="1701"/>
                    <a:pt x="911" y="1656"/>
                    <a:pt x="909" y="1589"/>
                  </a:cubicBezTo>
                  <a:cubicBezTo>
                    <a:pt x="899" y="1236"/>
                    <a:pt x="793" y="571"/>
                    <a:pt x="197" y="30"/>
                  </a:cubicBezTo>
                  <a:cubicBezTo>
                    <a:pt x="174" y="9"/>
                    <a:pt x="148" y="0"/>
                    <a:pt x="1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17"/>
            <p:cNvSpPr/>
            <p:nvPr/>
          </p:nvSpPr>
          <p:spPr>
            <a:xfrm>
              <a:off x="1102296" y="3272106"/>
              <a:ext cx="42397" cy="95966"/>
            </a:xfrm>
            <a:custGeom>
              <a:avLst/>
              <a:gdLst/>
              <a:ahLst/>
              <a:cxnLst/>
              <a:rect l="l" t="t" r="r" b="b"/>
              <a:pathLst>
                <a:path w="778" h="1761" extrusionOk="0">
                  <a:moveTo>
                    <a:pt x="116" y="0"/>
                  </a:moveTo>
                  <a:cubicBezTo>
                    <a:pt x="56" y="0"/>
                    <a:pt x="0" y="47"/>
                    <a:pt x="7" y="118"/>
                  </a:cubicBezTo>
                  <a:cubicBezTo>
                    <a:pt x="40" y="499"/>
                    <a:pt x="159" y="1193"/>
                    <a:pt x="558" y="1718"/>
                  </a:cubicBezTo>
                  <a:cubicBezTo>
                    <a:pt x="580" y="1748"/>
                    <a:pt x="612" y="1761"/>
                    <a:pt x="644" y="1761"/>
                  </a:cubicBezTo>
                  <a:cubicBezTo>
                    <a:pt x="697" y="1761"/>
                    <a:pt x="749" y="1722"/>
                    <a:pt x="754" y="1660"/>
                  </a:cubicBezTo>
                  <a:cubicBezTo>
                    <a:pt x="778" y="1307"/>
                    <a:pt x="738" y="636"/>
                    <a:pt x="200" y="37"/>
                  </a:cubicBezTo>
                  <a:cubicBezTo>
                    <a:pt x="176" y="12"/>
                    <a:pt x="145" y="0"/>
                    <a:pt x="1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17"/>
            <p:cNvSpPr/>
            <p:nvPr/>
          </p:nvSpPr>
          <p:spPr>
            <a:xfrm>
              <a:off x="1153849" y="3222842"/>
              <a:ext cx="37765" cy="97928"/>
            </a:xfrm>
            <a:custGeom>
              <a:avLst/>
              <a:gdLst/>
              <a:ahLst/>
              <a:cxnLst/>
              <a:rect l="l" t="t" r="r" b="b"/>
              <a:pathLst>
                <a:path w="693" h="1797" extrusionOk="0">
                  <a:moveTo>
                    <a:pt x="111" y="1"/>
                  </a:moveTo>
                  <a:cubicBezTo>
                    <a:pt x="55" y="1"/>
                    <a:pt x="0" y="42"/>
                    <a:pt x="1" y="110"/>
                  </a:cubicBezTo>
                  <a:cubicBezTo>
                    <a:pt x="7" y="493"/>
                    <a:pt x="74" y="1193"/>
                    <a:pt x="433" y="1749"/>
                  </a:cubicBezTo>
                  <a:cubicBezTo>
                    <a:pt x="456" y="1781"/>
                    <a:pt x="490" y="1796"/>
                    <a:pt x="523" y="1796"/>
                  </a:cubicBezTo>
                  <a:cubicBezTo>
                    <a:pt x="574" y="1796"/>
                    <a:pt x="624" y="1762"/>
                    <a:pt x="633" y="1703"/>
                  </a:cubicBezTo>
                  <a:cubicBezTo>
                    <a:pt x="683" y="1353"/>
                    <a:pt x="693" y="680"/>
                    <a:pt x="199" y="44"/>
                  </a:cubicBezTo>
                  <a:cubicBezTo>
                    <a:pt x="175" y="14"/>
                    <a:pt x="143" y="1"/>
                    <a:pt x="1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9_1">
    <p:spTree>
      <p:nvGrpSpPr>
        <p:cNvPr id="1" name="Shape 1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9" name="Google Shape;1319;p18"/>
          <p:cNvGrpSpPr/>
          <p:nvPr/>
        </p:nvGrpSpPr>
        <p:grpSpPr>
          <a:xfrm>
            <a:off x="232275" y="221325"/>
            <a:ext cx="8620125" cy="4563850"/>
            <a:chOff x="232275" y="221325"/>
            <a:chExt cx="8620125" cy="4563850"/>
          </a:xfrm>
        </p:grpSpPr>
        <p:sp>
          <p:nvSpPr>
            <p:cNvPr id="1320" name="Google Shape;1320;p18"/>
            <p:cNvSpPr/>
            <p:nvPr/>
          </p:nvSpPr>
          <p:spPr>
            <a:xfrm>
              <a:off x="291600" y="358375"/>
              <a:ext cx="8560800" cy="4426800"/>
            </a:xfrm>
            <a:prstGeom prst="roundRect">
              <a:avLst>
                <a:gd name="adj" fmla="val 4381"/>
              </a:avLst>
            </a:prstGeom>
            <a:solidFill>
              <a:schemeClr val="accent5"/>
            </a:solidFill>
            <a:ln>
              <a:noFill/>
            </a:ln>
            <a:effectLst>
              <a:outerShdw dist="57150" dir="5460000" algn="bl" rotWithShape="0">
                <a:schemeClr val="accent5">
                  <a:alpha val="33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18"/>
            <p:cNvSpPr/>
            <p:nvPr/>
          </p:nvSpPr>
          <p:spPr>
            <a:xfrm>
              <a:off x="3512725" y="221325"/>
              <a:ext cx="307500" cy="3297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3"/>
            </a:solidFill>
            <a:ln>
              <a:noFill/>
            </a:ln>
            <a:effectLst>
              <a:outerShdw dist="38100" dir="1860000" algn="bl" rotWithShape="0">
                <a:srgbClr val="000000">
                  <a:alpha val="1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18"/>
            <p:cNvSpPr/>
            <p:nvPr/>
          </p:nvSpPr>
          <p:spPr>
            <a:xfrm>
              <a:off x="7420850" y="221325"/>
              <a:ext cx="307500" cy="3297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dk2"/>
            </a:solidFill>
            <a:ln>
              <a:noFill/>
            </a:ln>
            <a:effectLst>
              <a:outerShdw dist="38100" dir="1860000" algn="bl" rotWithShape="0">
                <a:srgbClr val="000000">
                  <a:alpha val="1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18"/>
            <p:cNvSpPr/>
            <p:nvPr/>
          </p:nvSpPr>
          <p:spPr>
            <a:xfrm>
              <a:off x="1402225" y="221325"/>
              <a:ext cx="307500" cy="3297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3"/>
            </a:solidFill>
            <a:ln>
              <a:noFill/>
            </a:ln>
            <a:effectLst>
              <a:outerShdw dist="38100" dir="1860000" algn="bl" rotWithShape="0">
                <a:srgbClr val="000000">
                  <a:alpha val="1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18"/>
            <p:cNvSpPr/>
            <p:nvPr/>
          </p:nvSpPr>
          <p:spPr>
            <a:xfrm>
              <a:off x="2105725" y="221325"/>
              <a:ext cx="307500" cy="3297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dk1"/>
            </a:solidFill>
            <a:ln>
              <a:noFill/>
            </a:ln>
            <a:effectLst>
              <a:outerShdw dist="38100" dir="1860000" algn="bl" rotWithShape="0">
                <a:srgbClr val="000000">
                  <a:alpha val="1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18"/>
            <p:cNvSpPr/>
            <p:nvPr/>
          </p:nvSpPr>
          <p:spPr>
            <a:xfrm>
              <a:off x="2809225" y="221325"/>
              <a:ext cx="307500" cy="3297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2"/>
            </a:solidFill>
            <a:ln>
              <a:noFill/>
            </a:ln>
            <a:effectLst>
              <a:outerShdw dist="38100" dir="1860000" algn="bl" rotWithShape="0">
                <a:srgbClr val="000000">
                  <a:alpha val="1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18"/>
            <p:cNvSpPr/>
            <p:nvPr/>
          </p:nvSpPr>
          <p:spPr>
            <a:xfrm>
              <a:off x="500400" y="551125"/>
              <a:ext cx="8143200" cy="4041300"/>
            </a:xfrm>
            <a:prstGeom prst="roundRect">
              <a:avLst>
                <a:gd name="adj" fmla="val 2751"/>
              </a:avLst>
            </a:prstGeom>
            <a:solidFill>
              <a:schemeClr val="accent6"/>
            </a:solidFill>
            <a:ln>
              <a:noFill/>
            </a:ln>
            <a:effectLst>
              <a:outerShdw dist="47625" dir="54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27" name="Google Shape;1327;p18"/>
            <p:cNvGrpSpPr/>
            <p:nvPr/>
          </p:nvGrpSpPr>
          <p:grpSpPr>
            <a:xfrm>
              <a:off x="232275" y="951957"/>
              <a:ext cx="417113" cy="326311"/>
              <a:chOff x="232275" y="833775"/>
              <a:chExt cx="417113" cy="326311"/>
            </a:xfrm>
          </p:grpSpPr>
          <p:sp>
            <p:nvSpPr>
              <p:cNvPr id="1328" name="Google Shape;1328;p18"/>
              <p:cNvSpPr/>
              <p:nvPr/>
            </p:nvSpPr>
            <p:spPr>
              <a:xfrm>
                <a:off x="534188" y="833775"/>
                <a:ext cx="115200" cy="1152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9" name="Google Shape;1329;p18"/>
              <p:cNvSpPr/>
              <p:nvPr/>
            </p:nvSpPr>
            <p:spPr>
              <a:xfrm>
                <a:off x="232275" y="860025"/>
                <a:ext cx="380100" cy="627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dist="28575" dir="2880000" algn="bl" rotWithShape="0">
                  <a:schemeClr val="accent5">
                    <a:alpha val="4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0" name="Google Shape;1330;p18"/>
              <p:cNvSpPr/>
              <p:nvPr/>
            </p:nvSpPr>
            <p:spPr>
              <a:xfrm>
                <a:off x="534188" y="1044886"/>
                <a:ext cx="115200" cy="1152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1" name="Google Shape;1331;p18"/>
              <p:cNvSpPr/>
              <p:nvPr/>
            </p:nvSpPr>
            <p:spPr>
              <a:xfrm>
                <a:off x="232275" y="1071092"/>
                <a:ext cx="380100" cy="627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dist="28575" dir="2880000" algn="bl" rotWithShape="0">
                  <a:schemeClr val="accent5">
                    <a:alpha val="4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32" name="Google Shape;1332;p18"/>
            <p:cNvGrpSpPr/>
            <p:nvPr/>
          </p:nvGrpSpPr>
          <p:grpSpPr>
            <a:xfrm>
              <a:off x="232275" y="1923049"/>
              <a:ext cx="417113" cy="326311"/>
              <a:chOff x="232275" y="1875237"/>
              <a:chExt cx="417113" cy="326311"/>
            </a:xfrm>
          </p:grpSpPr>
          <p:sp>
            <p:nvSpPr>
              <p:cNvPr id="1333" name="Google Shape;1333;p18"/>
              <p:cNvSpPr/>
              <p:nvPr/>
            </p:nvSpPr>
            <p:spPr>
              <a:xfrm>
                <a:off x="534188" y="1875237"/>
                <a:ext cx="115200" cy="1152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4" name="Google Shape;1334;p18"/>
              <p:cNvSpPr/>
              <p:nvPr/>
            </p:nvSpPr>
            <p:spPr>
              <a:xfrm>
                <a:off x="232275" y="1901479"/>
                <a:ext cx="380100" cy="627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dist="28575" dir="2880000" algn="bl" rotWithShape="0">
                  <a:schemeClr val="accent5">
                    <a:alpha val="4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5" name="Google Shape;1335;p18"/>
              <p:cNvSpPr/>
              <p:nvPr/>
            </p:nvSpPr>
            <p:spPr>
              <a:xfrm>
                <a:off x="534188" y="2086349"/>
                <a:ext cx="115200" cy="1152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6" name="Google Shape;1336;p18"/>
              <p:cNvSpPr/>
              <p:nvPr/>
            </p:nvSpPr>
            <p:spPr>
              <a:xfrm>
                <a:off x="232275" y="2112546"/>
                <a:ext cx="380100" cy="627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dist="28575" dir="2880000" algn="bl" rotWithShape="0">
                  <a:schemeClr val="accent5">
                    <a:alpha val="4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37" name="Google Shape;1337;p18"/>
            <p:cNvGrpSpPr/>
            <p:nvPr/>
          </p:nvGrpSpPr>
          <p:grpSpPr>
            <a:xfrm>
              <a:off x="232275" y="2894140"/>
              <a:ext cx="417113" cy="326311"/>
              <a:chOff x="232275" y="2916700"/>
              <a:chExt cx="417113" cy="326311"/>
            </a:xfrm>
          </p:grpSpPr>
          <p:sp>
            <p:nvSpPr>
              <p:cNvPr id="1338" name="Google Shape;1338;p18"/>
              <p:cNvSpPr/>
              <p:nvPr/>
            </p:nvSpPr>
            <p:spPr>
              <a:xfrm>
                <a:off x="534188" y="2916700"/>
                <a:ext cx="115200" cy="1152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9" name="Google Shape;1339;p18"/>
              <p:cNvSpPr/>
              <p:nvPr/>
            </p:nvSpPr>
            <p:spPr>
              <a:xfrm>
                <a:off x="232275" y="2942934"/>
                <a:ext cx="380100" cy="627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dist="28575" dir="2880000" algn="bl" rotWithShape="0">
                  <a:schemeClr val="accent5">
                    <a:alpha val="4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0" name="Google Shape;1340;p18"/>
              <p:cNvSpPr/>
              <p:nvPr/>
            </p:nvSpPr>
            <p:spPr>
              <a:xfrm>
                <a:off x="534188" y="3127811"/>
                <a:ext cx="115200" cy="1152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1" name="Google Shape;1341;p18"/>
              <p:cNvSpPr/>
              <p:nvPr/>
            </p:nvSpPr>
            <p:spPr>
              <a:xfrm>
                <a:off x="232275" y="3154000"/>
                <a:ext cx="380100" cy="627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dist="28575" dir="2880000" algn="bl" rotWithShape="0">
                  <a:schemeClr val="accent5">
                    <a:alpha val="4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42" name="Google Shape;1342;p18"/>
            <p:cNvGrpSpPr/>
            <p:nvPr/>
          </p:nvGrpSpPr>
          <p:grpSpPr>
            <a:xfrm>
              <a:off x="232275" y="3865232"/>
              <a:ext cx="417113" cy="326311"/>
              <a:chOff x="232275" y="3747050"/>
              <a:chExt cx="417113" cy="326311"/>
            </a:xfrm>
          </p:grpSpPr>
          <p:sp>
            <p:nvSpPr>
              <p:cNvPr id="1343" name="Google Shape;1343;p18"/>
              <p:cNvSpPr/>
              <p:nvPr/>
            </p:nvSpPr>
            <p:spPr>
              <a:xfrm>
                <a:off x="534188" y="3747050"/>
                <a:ext cx="115200" cy="1152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4" name="Google Shape;1344;p18"/>
              <p:cNvSpPr/>
              <p:nvPr/>
            </p:nvSpPr>
            <p:spPr>
              <a:xfrm>
                <a:off x="232275" y="3773284"/>
                <a:ext cx="380100" cy="627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dist="28575" dir="2880000" algn="bl" rotWithShape="0">
                  <a:schemeClr val="accent5">
                    <a:alpha val="4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5" name="Google Shape;1345;p18"/>
              <p:cNvSpPr/>
              <p:nvPr/>
            </p:nvSpPr>
            <p:spPr>
              <a:xfrm>
                <a:off x="534188" y="3958161"/>
                <a:ext cx="115200" cy="1152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6" name="Google Shape;1346;p18"/>
              <p:cNvSpPr/>
              <p:nvPr/>
            </p:nvSpPr>
            <p:spPr>
              <a:xfrm>
                <a:off x="232275" y="3984350"/>
                <a:ext cx="380100" cy="627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dist="28575" dir="2880000" algn="bl" rotWithShape="0">
                  <a:schemeClr val="accent5">
                    <a:alpha val="4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347" name="Google Shape;1347;p18"/>
          <p:cNvSpPr txBox="1">
            <a:spLocks noGrp="1"/>
          </p:cNvSpPr>
          <p:nvPr>
            <p:ph type="title"/>
          </p:nvPr>
        </p:nvSpPr>
        <p:spPr>
          <a:xfrm>
            <a:off x="2049925" y="765750"/>
            <a:ext cx="5044200" cy="45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348" name="Google Shape;1348;p18"/>
          <p:cNvSpPr/>
          <p:nvPr/>
        </p:nvSpPr>
        <p:spPr>
          <a:xfrm flipH="1">
            <a:off x="2089233" y="725735"/>
            <a:ext cx="90634" cy="90474"/>
          </a:xfrm>
          <a:custGeom>
            <a:avLst/>
            <a:gdLst/>
            <a:ahLst/>
            <a:cxnLst/>
            <a:rect l="l" t="t" r="r" b="b"/>
            <a:pathLst>
              <a:path w="554" h="553" extrusionOk="0">
                <a:moveTo>
                  <a:pt x="278" y="0"/>
                </a:moveTo>
                <a:cubicBezTo>
                  <a:pt x="124" y="0"/>
                  <a:pt x="1" y="124"/>
                  <a:pt x="1" y="276"/>
                </a:cubicBezTo>
                <a:cubicBezTo>
                  <a:pt x="1" y="429"/>
                  <a:pt x="124" y="553"/>
                  <a:pt x="278" y="553"/>
                </a:cubicBezTo>
                <a:cubicBezTo>
                  <a:pt x="430" y="553"/>
                  <a:pt x="553" y="429"/>
                  <a:pt x="553" y="276"/>
                </a:cubicBezTo>
                <a:cubicBezTo>
                  <a:pt x="553" y="124"/>
                  <a:pt x="430" y="0"/>
                  <a:pt x="2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49" name="Google Shape;1349;p18"/>
          <p:cNvGrpSpPr/>
          <p:nvPr/>
        </p:nvGrpSpPr>
        <p:grpSpPr>
          <a:xfrm rot="-8100000" flipH="1">
            <a:off x="4621882" y="3272943"/>
            <a:ext cx="253847" cy="307521"/>
            <a:chOff x="7167006" y="2088218"/>
            <a:chExt cx="253850" cy="307524"/>
          </a:xfrm>
        </p:grpSpPr>
        <p:sp>
          <p:nvSpPr>
            <p:cNvPr id="1350" name="Google Shape;1350;p18"/>
            <p:cNvSpPr/>
            <p:nvPr/>
          </p:nvSpPr>
          <p:spPr>
            <a:xfrm>
              <a:off x="7213879" y="2088218"/>
              <a:ext cx="111208" cy="206976"/>
            </a:xfrm>
            <a:custGeom>
              <a:avLst/>
              <a:gdLst/>
              <a:ahLst/>
              <a:cxnLst/>
              <a:rect l="l" t="t" r="r" b="b"/>
              <a:pathLst>
                <a:path w="1210" h="2252" fill="none" extrusionOk="0">
                  <a:moveTo>
                    <a:pt x="1210" y="2252"/>
                  </a:moveTo>
                  <a:cubicBezTo>
                    <a:pt x="1210" y="2252"/>
                    <a:pt x="412" y="1152"/>
                    <a:pt x="1" y="1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18"/>
            <p:cNvSpPr/>
            <p:nvPr/>
          </p:nvSpPr>
          <p:spPr>
            <a:xfrm>
              <a:off x="7232261" y="2171303"/>
              <a:ext cx="18198" cy="106337"/>
            </a:xfrm>
            <a:custGeom>
              <a:avLst/>
              <a:gdLst/>
              <a:ahLst/>
              <a:cxnLst/>
              <a:rect l="l" t="t" r="r" b="b"/>
              <a:pathLst>
                <a:path w="198" h="1157" fill="none" extrusionOk="0">
                  <a:moveTo>
                    <a:pt x="0" y="1156"/>
                  </a:moveTo>
                  <a:lnTo>
                    <a:pt x="198" y="1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18"/>
            <p:cNvSpPr/>
            <p:nvPr/>
          </p:nvSpPr>
          <p:spPr>
            <a:xfrm>
              <a:off x="7167006" y="2257881"/>
              <a:ext cx="97881" cy="112954"/>
            </a:xfrm>
            <a:custGeom>
              <a:avLst/>
              <a:gdLst/>
              <a:ahLst/>
              <a:cxnLst/>
              <a:rect l="l" t="t" r="r" b="b"/>
              <a:pathLst>
                <a:path w="1065" h="1229" extrusionOk="0">
                  <a:moveTo>
                    <a:pt x="585" y="0"/>
                  </a:moveTo>
                  <a:cubicBezTo>
                    <a:pt x="297" y="0"/>
                    <a:pt x="98" y="224"/>
                    <a:pt x="52" y="529"/>
                  </a:cubicBezTo>
                  <a:cubicBezTo>
                    <a:pt x="1" y="863"/>
                    <a:pt x="155" y="1172"/>
                    <a:pt x="490" y="1223"/>
                  </a:cubicBezTo>
                  <a:cubicBezTo>
                    <a:pt x="518" y="1227"/>
                    <a:pt x="545" y="1229"/>
                    <a:pt x="571" y="1229"/>
                  </a:cubicBezTo>
                  <a:cubicBezTo>
                    <a:pt x="849" y="1229"/>
                    <a:pt x="968" y="984"/>
                    <a:pt x="1014" y="677"/>
                  </a:cubicBezTo>
                  <a:cubicBezTo>
                    <a:pt x="1065" y="341"/>
                    <a:pt x="1009" y="58"/>
                    <a:pt x="674" y="7"/>
                  </a:cubicBezTo>
                  <a:cubicBezTo>
                    <a:pt x="643" y="2"/>
                    <a:pt x="614" y="0"/>
                    <a:pt x="5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18"/>
            <p:cNvSpPr/>
            <p:nvPr/>
          </p:nvSpPr>
          <p:spPr>
            <a:xfrm>
              <a:off x="7304776" y="2286005"/>
              <a:ext cx="116079" cy="109738"/>
            </a:xfrm>
            <a:custGeom>
              <a:avLst/>
              <a:gdLst/>
              <a:ahLst/>
              <a:cxnLst/>
              <a:rect l="l" t="t" r="r" b="b"/>
              <a:pathLst>
                <a:path w="1263" h="1194" extrusionOk="0">
                  <a:moveTo>
                    <a:pt x="534" y="1"/>
                  </a:moveTo>
                  <a:cubicBezTo>
                    <a:pt x="461" y="1"/>
                    <a:pt x="384" y="25"/>
                    <a:pt x="302" y="79"/>
                  </a:cubicBezTo>
                  <a:cubicBezTo>
                    <a:pt x="18" y="266"/>
                    <a:pt x="1" y="600"/>
                    <a:pt x="188" y="883"/>
                  </a:cubicBezTo>
                  <a:cubicBezTo>
                    <a:pt x="313" y="1074"/>
                    <a:pt x="500" y="1193"/>
                    <a:pt x="695" y="1193"/>
                  </a:cubicBezTo>
                  <a:cubicBezTo>
                    <a:pt x="790" y="1193"/>
                    <a:pt x="887" y="1165"/>
                    <a:pt x="979" y="1103"/>
                  </a:cubicBezTo>
                  <a:cubicBezTo>
                    <a:pt x="1263" y="917"/>
                    <a:pt x="1190" y="632"/>
                    <a:pt x="1003" y="348"/>
                  </a:cubicBezTo>
                  <a:cubicBezTo>
                    <a:pt x="870" y="147"/>
                    <a:pt x="715" y="1"/>
                    <a:pt x="5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54" name="Google Shape;1354;p18"/>
          <p:cNvSpPr/>
          <p:nvPr/>
        </p:nvSpPr>
        <p:spPr>
          <a:xfrm flipH="1">
            <a:off x="8187915" y="816193"/>
            <a:ext cx="41600" cy="41600"/>
          </a:xfrm>
          <a:custGeom>
            <a:avLst/>
            <a:gdLst/>
            <a:ahLst/>
            <a:cxnLst/>
            <a:rect l="l" t="t" r="r" b="b"/>
            <a:pathLst>
              <a:path w="591" h="591" extrusionOk="0">
                <a:moveTo>
                  <a:pt x="296" y="0"/>
                </a:moveTo>
                <a:cubicBezTo>
                  <a:pt x="133" y="0"/>
                  <a:pt x="0" y="132"/>
                  <a:pt x="0" y="295"/>
                </a:cubicBezTo>
                <a:cubicBezTo>
                  <a:pt x="0" y="458"/>
                  <a:pt x="133" y="591"/>
                  <a:pt x="296" y="591"/>
                </a:cubicBezTo>
                <a:cubicBezTo>
                  <a:pt x="459" y="591"/>
                  <a:pt x="591" y="458"/>
                  <a:pt x="591" y="295"/>
                </a:cubicBezTo>
                <a:cubicBezTo>
                  <a:pt x="591" y="132"/>
                  <a:pt x="459" y="0"/>
                  <a:pt x="29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55" name="Google Shape;1355;p18"/>
          <p:cNvGrpSpPr/>
          <p:nvPr/>
        </p:nvGrpSpPr>
        <p:grpSpPr>
          <a:xfrm flipH="1">
            <a:off x="7776607" y="1081447"/>
            <a:ext cx="205892" cy="207878"/>
            <a:chOff x="7782063" y="2882713"/>
            <a:chExt cx="194000" cy="195872"/>
          </a:xfrm>
        </p:grpSpPr>
        <p:sp>
          <p:nvSpPr>
            <p:cNvPr id="1356" name="Google Shape;1356;p18"/>
            <p:cNvSpPr/>
            <p:nvPr/>
          </p:nvSpPr>
          <p:spPr>
            <a:xfrm>
              <a:off x="7879196" y="2882713"/>
              <a:ext cx="89" cy="195872"/>
            </a:xfrm>
            <a:custGeom>
              <a:avLst/>
              <a:gdLst/>
              <a:ahLst/>
              <a:cxnLst/>
              <a:rect l="l" t="t" r="r" b="b"/>
              <a:pathLst>
                <a:path w="1" h="2200" fill="none" extrusionOk="0">
                  <a:moveTo>
                    <a:pt x="1" y="1"/>
                  </a:moveTo>
                  <a:lnTo>
                    <a:pt x="1" y="2199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18"/>
            <p:cNvSpPr/>
            <p:nvPr/>
          </p:nvSpPr>
          <p:spPr>
            <a:xfrm>
              <a:off x="7784199" y="2980647"/>
              <a:ext cx="190084" cy="89"/>
            </a:xfrm>
            <a:custGeom>
              <a:avLst/>
              <a:gdLst/>
              <a:ahLst/>
              <a:cxnLst/>
              <a:rect l="l" t="t" r="r" b="b"/>
              <a:pathLst>
                <a:path w="2135" h="1" fill="none" extrusionOk="0">
                  <a:moveTo>
                    <a:pt x="1" y="1"/>
                  </a:moveTo>
                  <a:lnTo>
                    <a:pt x="2134" y="1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18"/>
            <p:cNvSpPr/>
            <p:nvPr/>
          </p:nvSpPr>
          <p:spPr>
            <a:xfrm>
              <a:off x="7810018" y="2912449"/>
              <a:ext cx="138178" cy="140048"/>
            </a:xfrm>
            <a:custGeom>
              <a:avLst/>
              <a:gdLst/>
              <a:ahLst/>
              <a:cxnLst/>
              <a:rect l="l" t="t" r="r" b="b"/>
              <a:pathLst>
                <a:path w="1552" h="1573" fill="none" extrusionOk="0">
                  <a:moveTo>
                    <a:pt x="0" y="1"/>
                  </a:moveTo>
                  <a:lnTo>
                    <a:pt x="1552" y="1573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18"/>
            <p:cNvSpPr/>
            <p:nvPr/>
          </p:nvSpPr>
          <p:spPr>
            <a:xfrm>
              <a:off x="7810018" y="2912449"/>
              <a:ext cx="133994" cy="140048"/>
            </a:xfrm>
            <a:custGeom>
              <a:avLst/>
              <a:gdLst/>
              <a:ahLst/>
              <a:cxnLst/>
              <a:rect l="l" t="t" r="r" b="b"/>
              <a:pathLst>
                <a:path w="1505" h="1573" fill="none" extrusionOk="0">
                  <a:moveTo>
                    <a:pt x="1504" y="1"/>
                  </a:moveTo>
                  <a:lnTo>
                    <a:pt x="0" y="1573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18"/>
            <p:cNvSpPr/>
            <p:nvPr/>
          </p:nvSpPr>
          <p:spPr>
            <a:xfrm>
              <a:off x="7849459" y="2888054"/>
              <a:ext cx="59741" cy="28045"/>
            </a:xfrm>
            <a:custGeom>
              <a:avLst/>
              <a:gdLst/>
              <a:ahLst/>
              <a:cxnLst/>
              <a:rect l="l" t="t" r="r" b="b"/>
              <a:pathLst>
                <a:path w="671" h="315" fill="none" extrusionOk="0">
                  <a:moveTo>
                    <a:pt x="1" y="1"/>
                  </a:moveTo>
                  <a:lnTo>
                    <a:pt x="333" y="314"/>
                  </a:lnTo>
                  <a:lnTo>
                    <a:pt x="670" y="1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18"/>
            <p:cNvSpPr/>
            <p:nvPr/>
          </p:nvSpPr>
          <p:spPr>
            <a:xfrm>
              <a:off x="7948107" y="2951623"/>
              <a:ext cx="27956" cy="59830"/>
            </a:xfrm>
            <a:custGeom>
              <a:avLst/>
              <a:gdLst/>
              <a:ahLst/>
              <a:cxnLst/>
              <a:rect l="l" t="t" r="r" b="b"/>
              <a:pathLst>
                <a:path w="314" h="672" fill="none" extrusionOk="0">
                  <a:moveTo>
                    <a:pt x="314" y="1"/>
                  </a:moveTo>
                  <a:lnTo>
                    <a:pt x="1" y="333"/>
                  </a:lnTo>
                  <a:lnTo>
                    <a:pt x="314" y="672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18"/>
            <p:cNvSpPr/>
            <p:nvPr/>
          </p:nvSpPr>
          <p:spPr>
            <a:xfrm>
              <a:off x="7782063" y="2951623"/>
              <a:ext cx="28045" cy="59830"/>
            </a:xfrm>
            <a:custGeom>
              <a:avLst/>
              <a:gdLst/>
              <a:ahLst/>
              <a:cxnLst/>
              <a:rect l="l" t="t" r="r" b="b"/>
              <a:pathLst>
                <a:path w="315" h="672" fill="none" extrusionOk="0">
                  <a:moveTo>
                    <a:pt x="1" y="672"/>
                  </a:moveTo>
                  <a:lnTo>
                    <a:pt x="314" y="338"/>
                  </a:lnTo>
                  <a:lnTo>
                    <a:pt x="1" y="1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18"/>
            <p:cNvSpPr/>
            <p:nvPr/>
          </p:nvSpPr>
          <p:spPr>
            <a:xfrm>
              <a:off x="7849459" y="3049024"/>
              <a:ext cx="57604" cy="28045"/>
            </a:xfrm>
            <a:custGeom>
              <a:avLst/>
              <a:gdLst/>
              <a:ahLst/>
              <a:cxnLst/>
              <a:rect l="l" t="t" r="r" b="b"/>
              <a:pathLst>
                <a:path w="647" h="315" fill="none" extrusionOk="0">
                  <a:moveTo>
                    <a:pt x="646" y="314"/>
                  </a:moveTo>
                  <a:lnTo>
                    <a:pt x="338" y="1"/>
                  </a:lnTo>
                  <a:lnTo>
                    <a:pt x="1" y="314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18"/>
            <p:cNvSpPr/>
            <p:nvPr/>
          </p:nvSpPr>
          <p:spPr>
            <a:xfrm>
              <a:off x="7845097" y="2954027"/>
              <a:ext cx="57782" cy="49413"/>
            </a:xfrm>
            <a:custGeom>
              <a:avLst/>
              <a:gdLst/>
              <a:ahLst/>
              <a:cxnLst/>
              <a:rect l="l" t="t" r="r" b="b"/>
              <a:pathLst>
                <a:path w="649" h="555" extrusionOk="0">
                  <a:moveTo>
                    <a:pt x="371" y="1"/>
                  </a:moveTo>
                  <a:cubicBezTo>
                    <a:pt x="125" y="1"/>
                    <a:pt x="1" y="299"/>
                    <a:pt x="176" y="472"/>
                  </a:cubicBezTo>
                  <a:cubicBezTo>
                    <a:pt x="232" y="529"/>
                    <a:pt x="302" y="555"/>
                    <a:pt x="370" y="555"/>
                  </a:cubicBezTo>
                  <a:cubicBezTo>
                    <a:pt x="512" y="555"/>
                    <a:pt x="649" y="443"/>
                    <a:pt x="648" y="276"/>
                  </a:cubicBezTo>
                  <a:cubicBezTo>
                    <a:pt x="648" y="124"/>
                    <a:pt x="524" y="1"/>
                    <a:pt x="372" y="1"/>
                  </a:cubicBezTo>
                  <a:cubicBezTo>
                    <a:pt x="372" y="1"/>
                    <a:pt x="371" y="1"/>
                    <a:pt x="371" y="1"/>
                  </a:cubicBezTo>
                  <a:close/>
                </a:path>
              </a:pathLst>
            </a:custGeom>
            <a:solidFill>
              <a:srgbClr val="8DCE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65" name="Google Shape;1365;p18"/>
          <p:cNvSpPr/>
          <p:nvPr/>
        </p:nvSpPr>
        <p:spPr>
          <a:xfrm flipH="1">
            <a:off x="8229533" y="2526510"/>
            <a:ext cx="90634" cy="90474"/>
          </a:xfrm>
          <a:custGeom>
            <a:avLst/>
            <a:gdLst/>
            <a:ahLst/>
            <a:cxnLst/>
            <a:rect l="l" t="t" r="r" b="b"/>
            <a:pathLst>
              <a:path w="554" h="553" extrusionOk="0">
                <a:moveTo>
                  <a:pt x="278" y="0"/>
                </a:moveTo>
                <a:cubicBezTo>
                  <a:pt x="124" y="0"/>
                  <a:pt x="1" y="124"/>
                  <a:pt x="1" y="276"/>
                </a:cubicBezTo>
                <a:cubicBezTo>
                  <a:pt x="1" y="429"/>
                  <a:pt x="124" y="553"/>
                  <a:pt x="278" y="553"/>
                </a:cubicBezTo>
                <a:cubicBezTo>
                  <a:pt x="430" y="553"/>
                  <a:pt x="553" y="429"/>
                  <a:pt x="553" y="276"/>
                </a:cubicBezTo>
                <a:cubicBezTo>
                  <a:pt x="553" y="124"/>
                  <a:pt x="430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6" name="Google Shape;1366;p18"/>
          <p:cNvSpPr/>
          <p:nvPr/>
        </p:nvSpPr>
        <p:spPr>
          <a:xfrm flipH="1">
            <a:off x="874908" y="1983498"/>
            <a:ext cx="90634" cy="90474"/>
          </a:xfrm>
          <a:custGeom>
            <a:avLst/>
            <a:gdLst/>
            <a:ahLst/>
            <a:cxnLst/>
            <a:rect l="l" t="t" r="r" b="b"/>
            <a:pathLst>
              <a:path w="554" h="553" extrusionOk="0">
                <a:moveTo>
                  <a:pt x="278" y="0"/>
                </a:moveTo>
                <a:cubicBezTo>
                  <a:pt x="124" y="0"/>
                  <a:pt x="1" y="124"/>
                  <a:pt x="1" y="276"/>
                </a:cubicBezTo>
                <a:cubicBezTo>
                  <a:pt x="1" y="429"/>
                  <a:pt x="124" y="553"/>
                  <a:pt x="278" y="553"/>
                </a:cubicBezTo>
                <a:cubicBezTo>
                  <a:pt x="430" y="553"/>
                  <a:pt x="553" y="429"/>
                  <a:pt x="553" y="276"/>
                </a:cubicBezTo>
                <a:cubicBezTo>
                  <a:pt x="553" y="124"/>
                  <a:pt x="430" y="0"/>
                  <a:pt x="2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7" name="Google Shape;1367;p18"/>
          <p:cNvSpPr/>
          <p:nvPr/>
        </p:nvSpPr>
        <p:spPr>
          <a:xfrm flipH="1">
            <a:off x="6877433" y="725723"/>
            <a:ext cx="90634" cy="90474"/>
          </a:xfrm>
          <a:custGeom>
            <a:avLst/>
            <a:gdLst/>
            <a:ahLst/>
            <a:cxnLst/>
            <a:rect l="l" t="t" r="r" b="b"/>
            <a:pathLst>
              <a:path w="554" h="553" extrusionOk="0">
                <a:moveTo>
                  <a:pt x="278" y="0"/>
                </a:moveTo>
                <a:cubicBezTo>
                  <a:pt x="124" y="0"/>
                  <a:pt x="1" y="124"/>
                  <a:pt x="1" y="276"/>
                </a:cubicBezTo>
                <a:cubicBezTo>
                  <a:pt x="1" y="429"/>
                  <a:pt x="124" y="553"/>
                  <a:pt x="278" y="553"/>
                </a:cubicBezTo>
                <a:cubicBezTo>
                  <a:pt x="430" y="553"/>
                  <a:pt x="553" y="429"/>
                  <a:pt x="553" y="276"/>
                </a:cubicBezTo>
                <a:cubicBezTo>
                  <a:pt x="553" y="124"/>
                  <a:pt x="430" y="0"/>
                  <a:pt x="2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8" name="Google Shape;1368;p18"/>
          <p:cNvSpPr/>
          <p:nvPr/>
        </p:nvSpPr>
        <p:spPr>
          <a:xfrm flipH="1">
            <a:off x="7940890" y="1888743"/>
            <a:ext cx="41600" cy="41600"/>
          </a:xfrm>
          <a:custGeom>
            <a:avLst/>
            <a:gdLst/>
            <a:ahLst/>
            <a:cxnLst/>
            <a:rect l="l" t="t" r="r" b="b"/>
            <a:pathLst>
              <a:path w="591" h="591" extrusionOk="0">
                <a:moveTo>
                  <a:pt x="296" y="0"/>
                </a:moveTo>
                <a:cubicBezTo>
                  <a:pt x="133" y="0"/>
                  <a:pt x="0" y="132"/>
                  <a:pt x="0" y="295"/>
                </a:cubicBezTo>
                <a:cubicBezTo>
                  <a:pt x="0" y="458"/>
                  <a:pt x="133" y="591"/>
                  <a:pt x="296" y="591"/>
                </a:cubicBezTo>
                <a:cubicBezTo>
                  <a:pt x="459" y="591"/>
                  <a:pt x="591" y="458"/>
                  <a:pt x="591" y="295"/>
                </a:cubicBezTo>
                <a:cubicBezTo>
                  <a:pt x="591" y="132"/>
                  <a:pt x="459" y="0"/>
                  <a:pt x="29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9" name="Google Shape;1369;p18"/>
          <p:cNvSpPr/>
          <p:nvPr/>
        </p:nvSpPr>
        <p:spPr>
          <a:xfrm flipH="1">
            <a:off x="7858740" y="3228868"/>
            <a:ext cx="41600" cy="41600"/>
          </a:xfrm>
          <a:custGeom>
            <a:avLst/>
            <a:gdLst/>
            <a:ahLst/>
            <a:cxnLst/>
            <a:rect l="l" t="t" r="r" b="b"/>
            <a:pathLst>
              <a:path w="591" h="591" extrusionOk="0">
                <a:moveTo>
                  <a:pt x="296" y="0"/>
                </a:moveTo>
                <a:cubicBezTo>
                  <a:pt x="133" y="0"/>
                  <a:pt x="0" y="132"/>
                  <a:pt x="0" y="295"/>
                </a:cubicBezTo>
                <a:cubicBezTo>
                  <a:pt x="0" y="458"/>
                  <a:pt x="133" y="591"/>
                  <a:pt x="296" y="591"/>
                </a:cubicBezTo>
                <a:cubicBezTo>
                  <a:pt x="459" y="591"/>
                  <a:pt x="591" y="458"/>
                  <a:pt x="591" y="295"/>
                </a:cubicBezTo>
                <a:cubicBezTo>
                  <a:pt x="591" y="132"/>
                  <a:pt x="459" y="0"/>
                  <a:pt x="29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0" name="Google Shape;1370;p18"/>
          <p:cNvSpPr/>
          <p:nvPr/>
        </p:nvSpPr>
        <p:spPr>
          <a:xfrm flipH="1">
            <a:off x="8367615" y="3629718"/>
            <a:ext cx="41600" cy="41600"/>
          </a:xfrm>
          <a:custGeom>
            <a:avLst/>
            <a:gdLst/>
            <a:ahLst/>
            <a:cxnLst/>
            <a:rect l="l" t="t" r="r" b="b"/>
            <a:pathLst>
              <a:path w="591" h="591" extrusionOk="0">
                <a:moveTo>
                  <a:pt x="296" y="0"/>
                </a:moveTo>
                <a:cubicBezTo>
                  <a:pt x="133" y="0"/>
                  <a:pt x="0" y="132"/>
                  <a:pt x="0" y="295"/>
                </a:cubicBezTo>
                <a:cubicBezTo>
                  <a:pt x="0" y="458"/>
                  <a:pt x="133" y="591"/>
                  <a:pt x="296" y="591"/>
                </a:cubicBezTo>
                <a:cubicBezTo>
                  <a:pt x="459" y="591"/>
                  <a:pt x="591" y="458"/>
                  <a:pt x="591" y="295"/>
                </a:cubicBezTo>
                <a:cubicBezTo>
                  <a:pt x="591" y="132"/>
                  <a:pt x="459" y="0"/>
                  <a:pt x="29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1" name="Google Shape;1371;p18"/>
          <p:cNvSpPr/>
          <p:nvPr/>
        </p:nvSpPr>
        <p:spPr>
          <a:xfrm flipH="1">
            <a:off x="1003165" y="3186618"/>
            <a:ext cx="41600" cy="41600"/>
          </a:xfrm>
          <a:custGeom>
            <a:avLst/>
            <a:gdLst/>
            <a:ahLst/>
            <a:cxnLst/>
            <a:rect l="l" t="t" r="r" b="b"/>
            <a:pathLst>
              <a:path w="591" h="591" extrusionOk="0">
                <a:moveTo>
                  <a:pt x="296" y="0"/>
                </a:moveTo>
                <a:cubicBezTo>
                  <a:pt x="133" y="0"/>
                  <a:pt x="0" y="132"/>
                  <a:pt x="0" y="295"/>
                </a:cubicBezTo>
                <a:cubicBezTo>
                  <a:pt x="0" y="458"/>
                  <a:pt x="133" y="591"/>
                  <a:pt x="296" y="591"/>
                </a:cubicBezTo>
                <a:cubicBezTo>
                  <a:pt x="459" y="591"/>
                  <a:pt x="591" y="458"/>
                  <a:pt x="591" y="295"/>
                </a:cubicBezTo>
                <a:cubicBezTo>
                  <a:pt x="591" y="132"/>
                  <a:pt x="459" y="0"/>
                  <a:pt x="29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2" name="Google Shape;1372;p18"/>
          <p:cNvSpPr/>
          <p:nvPr/>
        </p:nvSpPr>
        <p:spPr>
          <a:xfrm flipH="1">
            <a:off x="1317265" y="873393"/>
            <a:ext cx="41600" cy="41600"/>
          </a:xfrm>
          <a:custGeom>
            <a:avLst/>
            <a:gdLst/>
            <a:ahLst/>
            <a:cxnLst/>
            <a:rect l="l" t="t" r="r" b="b"/>
            <a:pathLst>
              <a:path w="591" h="591" extrusionOk="0">
                <a:moveTo>
                  <a:pt x="296" y="0"/>
                </a:moveTo>
                <a:cubicBezTo>
                  <a:pt x="133" y="0"/>
                  <a:pt x="0" y="132"/>
                  <a:pt x="0" y="295"/>
                </a:cubicBezTo>
                <a:cubicBezTo>
                  <a:pt x="0" y="458"/>
                  <a:pt x="133" y="591"/>
                  <a:pt x="296" y="591"/>
                </a:cubicBezTo>
                <a:cubicBezTo>
                  <a:pt x="459" y="591"/>
                  <a:pt x="591" y="458"/>
                  <a:pt x="591" y="295"/>
                </a:cubicBezTo>
                <a:cubicBezTo>
                  <a:pt x="591" y="132"/>
                  <a:pt x="459" y="0"/>
                  <a:pt x="29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73" name="Google Shape;1373;p18"/>
          <p:cNvGrpSpPr/>
          <p:nvPr/>
        </p:nvGrpSpPr>
        <p:grpSpPr>
          <a:xfrm flipH="1">
            <a:off x="801628" y="816188"/>
            <a:ext cx="154502" cy="155992"/>
            <a:chOff x="7782063" y="2882713"/>
            <a:chExt cx="194000" cy="195872"/>
          </a:xfrm>
        </p:grpSpPr>
        <p:sp>
          <p:nvSpPr>
            <p:cNvPr id="1374" name="Google Shape;1374;p18"/>
            <p:cNvSpPr/>
            <p:nvPr/>
          </p:nvSpPr>
          <p:spPr>
            <a:xfrm>
              <a:off x="7879196" y="2882713"/>
              <a:ext cx="89" cy="195872"/>
            </a:xfrm>
            <a:custGeom>
              <a:avLst/>
              <a:gdLst/>
              <a:ahLst/>
              <a:cxnLst/>
              <a:rect l="l" t="t" r="r" b="b"/>
              <a:pathLst>
                <a:path w="1" h="2200" fill="none" extrusionOk="0">
                  <a:moveTo>
                    <a:pt x="1" y="1"/>
                  </a:moveTo>
                  <a:lnTo>
                    <a:pt x="1" y="2199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18"/>
            <p:cNvSpPr/>
            <p:nvPr/>
          </p:nvSpPr>
          <p:spPr>
            <a:xfrm>
              <a:off x="7784199" y="2980647"/>
              <a:ext cx="190084" cy="89"/>
            </a:xfrm>
            <a:custGeom>
              <a:avLst/>
              <a:gdLst/>
              <a:ahLst/>
              <a:cxnLst/>
              <a:rect l="l" t="t" r="r" b="b"/>
              <a:pathLst>
                <a:path w="2135" h="1" fill="none" extrusionOk="0">
                  <a:moveTo>
                    <a:pt x="1" y="1"/>
                  </a:moveTo>
                  <a:lnTo>
                    <a:pt x="2134" y="1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18"/>
            <p:cNvSpPr/>
            <p:nvPr/>
          </p:nvSpPr>
          <p:spPr>
            <a:xfrm>
              <a:off x="7810018" y="2912449"/>
              <a:ext cx="138178" cy="140048"/>
            </a:xfrm>
            <a:custGeom>
              <a:avLst/>
              <a:gdLst/>
              <a:ahLst/>
              <a:cxnLst/>
              <a:rect l="l" t="t" r="r" b="b"/>
              <a:pathLst>
                <a:path w="1552" h="1573" fill="none" extrusionOk="0">
                  <a:moveTo>
                    <a:pt x="0" y="1"/>
                  </a:moveTo>
                  <a:lnTo>
                    <a:pt x="1552" y="1573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18"/>
            <p:cNvSpPr/>
            <p:nvPr/>
          </p:nvSpPr>
          <p:spPr>
            <a:xfrm>
              <a:off x="7810018" y="2912449"/>
              <a:ext cx="133994" cy="140048"/>
            </a:xfrm>
            <a:custGeom>
              <a:avLst/>
              <a:gdLst/>
              <a:ahLst/>
              <a:cxnLst/>
              <a:rect l="l" t="t" r="r" b="b"/>
              <a:pathLst>
                <a:path w="1505" h="1573" fill="none" extrusionOk="0">
                  <a:moveTo>
                    <a:pt x="1504" y="1"/>
                  </a:moveTo>
                  <a:lnTo>
                    <a:pt x="0" y="1573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18"/>
            <p:cNvSpPr/>
            <p:nvPr/>
          </p:nvSpPr>
          <p:spPr>
            <a:xfrm>
              <a:off x="7849459" y="2888054"/>
              <a:ext cx="59741" cy="28045"/>
            </a:xfrm>
            <a:custGeom>
              <a:avLst/>
              <a:gdLst/>
              <a:ahLst/>
              <a:cxnLst/>
              <a:rect l="l" t="t" r="r" b="b"/>
              <a:pathLst>
                <a:path w="671" h="315" fill="none" extrusionOk="0">
                  <a:moveTo>
                    <a:pt x="1" y="1"/>
                  </a:moveTo>
                  <a:lnTo>
                    <a:pt x="333" y="314"/>
                  </a:lnTo>
                  <a:lnTo>
                    <a:pt x="670" y="1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18"/>
            <p:cNvSpPr/>
            <p:nvPr/>
          </p:nvSpPr>
          <p:spPr>
            <a:xfrm>
              <a:off x="7948107" y="2951623"/>
              <a:ext cx="27956" cy="59830"/>
            </a:xfrm>
            <a:custGeom>
              <a:avLst/>
              <a:gdLst/>
              <a:ahLst/>
              <a:cxnLst/>
              <a:rect l="l" t="t" r="r" b="b"/>
              <a:pathLst>
                <a:path w="314" h="672" fill="none" extrusionOk="0">
                  <a:moveTo>
                    <a:pt x="314" y="1"/>
                  </a:moveTo>
                  <a:lnTo>
                    <a:pt x="1" y="333"/>
                  </a:lnTo>
                  <a:lnTo>
                    <a:pt x="314" y="672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18"/>
            <p:cNvSpPr/>
            <p:nvPr/>
          </p:nvSpPr>
          <p:spPr>
            <a:xfrm>
              <a:off x="7782063" y="2951623"/>
              <a:ext cx="28045" cy="59830"/>
            </a:xfrm>
            <a:custGeom>
              <a:avLst/>
              <a:gdLst/>
              <a:ahLst/>
              <a:cxnLst/>
              <a:rect l="l" t="t" r="r" b="b"/>
              <a:pathLst>
                <a:path w="315" h="672" fill="none" extrusionOk="0">
                  <a:moveTo>
                    <a:pt x="1" y="672"/>
                  </a:moveTo>
                  <a:lnTo>
                    <a:pt x="314" y="338"/>
                  </a:lnTo>
                  <a:lnTo>
                    <a:pt x="1" y="1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18"/>
            <p:cNvSpPr/>
            <p:nvPr/>
          </p:nvSpPr>
          <p:spPr>
            <a:xfrm>
              <a:off x="7849459" y="3049024"/>
              <a:ext cx="57604" cy="28045"/>
            </a:xfrm>
            <a:custGeom>
              <a:avLst/>
              <a:gdLst/>
              <a:ahLst/>
              <a:cxnLst/>
              <a:rect l="l" t="t" r="r" b="b"/>
              <a:pathLst>
                <a:path w="647" h="315" fill="none" extrusionOk="0">
                  <a:moveTo>
                    <a:pt x="646" y="314"/>
                  </a:moveTo>
                  <a:lnTo>
                    <a:pt x="338" y="1"/>
                  </a:lnTo>
                  <a:lnTo>
                    <a:pt x="1" y="314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18"/>
            <p:cNvSpPr/>
            <p:nvPr/>
          </p:nvSpPr>
          <p:spPr>
            <a:xfrm>
              <a:off x="7845097" y="2954027"/>
              <a:ext cx="57782" cy="49413"/>
            </a:xfrm>
            <a:custGeom>
              <a:avLst/>
              <a:gdLst/>
              <a:ahLst/>
              <a:cxnLst/>
              <a:rect l="l" t="t" r="r" b="b"/>
              <a:pathLst>
                <a:path w="649" h="555" extrusionOk="0">
                  <a:moveTo>
                    <a:pt x="371" y="1"/>
                  </a:moveTo>
                  <a:cubicBezTo>
                    <a:pt x="125" y="1"/>
                    <a:pt x="1" y="299"/>
                    <a:pt x="176" y="472"/>
                  </a:cubicBezTo>
                  <a:cubicBezTo>
                    <a:pt x="232" y="529"/>
                    <a:pt x="302" y="555"/>
                    <a:pt x="370" y="555"/>
                  </a:cubicBezTo>
                  <a:cubicBezTo>
                    <a:pt x="512" y="555"/>
                    <a:pt x="649" y="443"/>
                    <a:pt x="648" y="276"/>
                  </a:cubicBezTo>
                  <a:cubicBezTo>
                    <a:pt x="648" y="124"/>
                    <a:pt x="524" y="1"/>
                    <a:pt x="372" y="1"/>
                  </a:cubicBezTo>
                  <a:cubicBezTo>
                    <a:pt x="372" y="1"/>
                    <a:pt x="371" y="1"/>
                    <a:pt x="371" y="1"/>
                  </a:cubicBezTo>
                  <a:close/>
                </a:path>
              </a:pathLst>
            </a:custGeom>
            <a:solidFill>
              <a:srgbClr val="8DCE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3" name="Google Shape;1383;p18"/>
          <p:cNvGrpSpPr/>
          <p:nvPr/>
        </p:nvGrpSpPr>
        <p:grpSpPr>
          <a:xfrm rot="-691725">
            <a:off x="1651523" y="3390912"/>
            <a:ext cx="773917" cy="791348"/>
            <a:chOff x="1122422" y="2316061"/>
            <a:chExt cx="810239" cy="828489"/>
          </a:xfrm>
        </p:grpSpPr>
        <p:sp>
          <p:nvSpPr>
            <p:cNvPr id="1384" name="Google Shape;1384;p18"/>
            <p:cNvSpPr/>
            <p:nvPr/>
          </p:nvSpPr>
          <p:spPr>
            <a:xfrm rot="-3895123">
              <a:off x="1454994" y="2509239"/>
              <a:ext cx="274043" cy="623956"/>
            </a:xfrm>
            <a:custGeom>
              <a:avLst/>
              <a:gdLst/>
              <a:ahLst/>
              <a:cxnLst/>
              <a:rect l="l" t="t" r="r" b="b"/>
              <a:pathLst>
                <a:path w="2487" h="5663" fill="none" extrusionOk="0">
                  <a:moveTo>
                    <a:pt x="538" y="5662"/>
                  </a:moveTo>
                  <a:cubicBezTo>
                    <a:pt x="538" y="5662"/>
                    <a:pt x="0" y="3907"/>
                    <a:pt x="2487" y="0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18"/>
            <p:cNvSpPr/>
            <p:nvPr/>
          </p:nvSpPr>
          <p:spPr>
            <a:xfrm rot="-3895123">
              <a:off x="1545315" y="2705731"/>
              <a:ext cx="285833" cy="163729"/>
            </a:xfrm>
            <a:custGeom>
              <a:avLst/>
              <a:gdLst/>
              <a:ahLst/>
              <a:cxnLst/>
              <a:rect l="l" t="t" r="r" b="b"/>
              <a:pathLst>
                <a:path w="2594" h="1486" extrusionOk="0">
                  <a:moveTo>
                    <a:pt x="1129" y="0"/>
                  </a:moveTo>
                  <a:cubicBezTo>
                    <a:pt x="484" y="0"/>
                    <a:pt x="1" y="1486"/>
                    <a:pt x="1" y="1486"/>
                  </a:cubicBezTo>
                  <a:cubicBezTo>
                    <a:pt x="2593" y="1168"/>
                    <a:pt x="1563" y="234"/>
                    <a:pt x="1563" y="234"/>
                  </a:cubicBezTo>
                  <a:cubicBezTo>
                    <a:pt x="1413" y="68"/>
                    <a:pt x="1267" y="0"/>
                    <a:pt x="11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18"/>
            <p:cNvSpPr/>
            <p:nvPr/>
          </p:nvSpPr>
          <p:spPr>
            <a:xfrm rot="-3895123">
              <a:off x="1447720" y="2886982"/>
              <a:ext cx="236358" cy="211438"/>
            </a:xfrm>
            <a:custGeom>
              <a:avLst/>
              <a:gdLst/>
              <a:ahLst/>
              <a:cxnLst/>
              <a:rect l="l" t="t" r="r" b="b"/>
              <a:pathLst>
                <a:path w="2145" h="1919" extrusionOk="0">
                  <a:moveTo>
                    <a:pt x="1459" y="0"/>
                  </a:moveTo>
                  <a:cubicBezTo>
                    <a:pt x="1269" y="0"/>
                    <a:pt x="1105" y="114"/>
                    <a:pt x="1105" y="114"/>
                  </a:cubicBezTo>
                  <a:cubicBezTo>
                    <a:pt x="0" y="729"/>
                    <a:pt x="1974" y="1919"/>
                    <a:pt x="1974" y="1919"/>
                  </a:cubicBezTo>
                  <a:cubicBezTo>
                    <a:pt x="2145" y="306"/>
                    <a:pt x="1769" y="0"/>
                    <a:pt x="14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18"/>
            <p:cNvSpPr/>
            <p:nvPr/>
          </p:nvSpPr>
          <p:spPr>
            <a:xfrm rot="-3895123">
              <a:off x="1392716" y="2572667"/>
              <a:ext cx="276577" cy="141803"/>
            </a:xfrm>
            <a:custGeom>
              <a:avLst/>
              <a:gdLst/>
              <a:ahLst/>
              <a:cxnLst/>
              <a:rect l="l" t="t" r="r" b="b"/>
              <a:pathLst>
                <a:path w="2510" h="1287" extrusionOk="0">
                  <a:moveTo>
                    <a:pt x="1295" y="1"/>
                  </a:moveTo>
                  <a:cubicBezTo>
                    <a:pt x="678" y="1"/>
                    <a:pt x="0" y="1275"/>
                    <a:pt x="0" y="1275"/>
                  </a:cubicBezTo>
                  <a:cubicBezTo>
                    <a:pt x="154" y="1283"/>
                    <a:pt x="295" y="1287"/>
                    <a:pt x="426" y="1287"/>
                  </a:cubicBezTo>
                  <a:cubicBezTo>
                    <a:pt x="2510" y="1287"/>
                    <a:pt x="1756" y="312"/>
                    <a:pt x="1756" y="312"/>
                  </a:cubicBezTo>
                  <a:cubicBezTo>
                    <a:pt x="1615" y="89"/>
                    <a:pt x="1457" y="1"/>
                    <a:pt x="12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18"/>
            <p:cNvSpPr/>
            <p:nvPr/>
          </p:nvSpPr>
          <p:spPr>
            <a:xfrm rot="-3895123">
              <a:off x="1286879" y="2700804"/>
              <a:ext cx="245834" cy="218930"/>
            </a:xfrm>
            <a:custGeom>
              <a:avLst/>
              <a:gdLst/>
              <a:ahLst/>
              <a:cxnLst/>
              <a:rect l="l" t="t" r="r" b="b"/>
              <a:pathLst>
                <a:path w="2231" h="1987" extrusionOk="0">
                  <a:moveTo>
                    <a:pt x="1472" y="0"/>
                  </a:moveTo>
                  <a:cubicBezTo>
                    <a:pt x="1322" y="0"/>
                    <a:pt x="1195" y="58"/>
                    <a:pt x="1195" y="58"/>
                  </a:cubicBezTo>
                  <a:cubicBezTo>
                    <a:pt x="0" y="471"/>
                    <a:pt x="1737" y="1986"/>
                    <a:pt x="1737" y="1986"/>
                  </a:cubicBezTo>
                  <a:cubicBezTo>
                    <a:pt x="2230" y="271"/>
                    <a:pt x="1796" y="0"/>
                    <a:pt x="14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18"/>
            <p:cNvSpPr/>
            <p:nvPr/>
          </p:nvSpPr>
          <p:spPr>
            <a:xfrm rot="-3895123">
              <a:off x="1265931" y="2395717"/>
              <a:ext cx="261261" cy="134201"/>
            </a:xfrm>
            <a:custGeom>
              <a:avLst/>
              <a:gdLst/>
              <a:ahLst/>
              <a:cxnLst/>
              <a:rect l="l" t="t" r="r" b="b"/>
              <a:pathLst>
                <a:path w="2371" h="1218" extrusionOk="0">
                  <a:moveTo>
                    <a:pt x="1380" y="1"/>
                  </a:moveTo>
                  <a:cubicBezTo>
                    <a:pt x="774" y="1"/>
                    <a:pt x="1" y="1122"/>
                    <a:pt x="1" y="1122"/>
                  </a:cubicBezTo>
                  <a:cubicBezTo>
                    <a:pt x="397" y="1189"/>
                    <a:pt x="716" y="1218"/>
                    <a:pt x="971" y="1218"/>
                  </a:cubicBezTo>
                  <a:cubicBezTo>
                    <a:pt x="2371" y="1218"/>
                    <a:pt x="1854" y="366"/>
                    <a:pt x="1854" y="366"/>
                  </a:cubicBezTo>
                  <a:cubicBezTo>
                    <a:pt x="1728" y="102"/>
                    <a:pt x="1562" y="1"/>
                    <a:pt x="13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18"/>
            <p:cNvSpPr/>
            <p:nvPr/>
          </p:nvSpPr>
          <p:spPr>
            <a:xfrm rot="-3895123">
              <a:off x="1149848" y="2484796"/>
              <a:ext cx="252446" cy="221134"/>
            </a:xfrm>
            <a:custGeom>
              <a:avLst/>
              <a:gdLst/>
              <a:ahLst/>
              <a:cxnLst/>
              <a:rect l="l" t="t" r="r" b="b"/>
              <a:pathLst>
                <a:path w="2291" h="2007" extrusionOk="0">
                  <a:moveTo>
                    <a:pt x="1447" y="1"/>
                  </a:moveTo>
                  <a:cubicBezTo>
                    <a:pt x="1329" y="1"/>
                    <a:pt x="1236" y="31"/>
                    <a:pt x="1237" y="31"/>
                  </a:cubicBezTo>
                  <a:cubicBezTo>
                    <a:pt x="0" y="305"/>
                    <a:pt x="1553" y="2007"/>
                    <a:pt x="1553" y="2007"/>
                  </a:cubicBezTo>
                  <a:cubicBezTo>
                    <a:pt x="2290" y="236"/>
                    <a:pt x="1773" y="1"/>
                    <a:pt x="14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18"/>
            <p:cNvSpPr/>
            <p:nvPr/>
          </p:nvSpPr>
          <p:spPr>
            <a:xfrm rot="-3895123">
              <a:off x="1318054" y="2581587"/>
              <a:ext cx="87822" cy="79000"/>
            </a:xfrm>
            <a:custGeom>
              <a:avLst/>
              <a:gdLst/>
              <a:ahLst/>
              <a:cxnLst/>
              <a:rect l="l" t="t" r="r" b="b"/>
              <a:pathLst>
                <a:path w="797" h="717" extrusionOk="0">
                  <a:moveTo>
                    <a:pt x="392" y="0"/>
                  </a:moveTo>
                  <a:cubicBezTo>
                    <a:pt x="229" y="0"/>
                    <a:pt x="68" y="111"/>
                    <a:pt x="38" y="302"/>
                  </a:cubicBezTo>
                  <a:cubicBezTo>
                    <a:pt x="0" y="536"/>
                    <a:pt x="188" y="716"/>
                    <a:pt x="392" y="716"/>
                  </a:cubicBezTo>
                  <a:cubicBezTo>
                    <a:pt x="462" y="716"/>
                    <a:pt x="534" y="695"/>
                    <a:pt x="600" y="647"/>
                  </a:cubicBezTo>
                  <a:cubicBezTo>
                    <a:pt x="760" y="532"/>
                    <a:pt x="796" y="307"/>
                    <a:pt x="679" y="149"/>
                  </a:cubicBezTo>
                  <a:cubicBezTo>
                    <a:pt x="606" y="47"/>
                    <a:pt x="498" y="0"/>
                    <a:pt x="3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18"/>
            <p:cNvSpPr/>
            <p:nvPr/>
          </p:nvSpPr>
          <p:spPr>
            <a:xfrm rot="-3895123">
              <a:off x="1367759" y="2542262"/>
              <a:ext cx="87822" cy="79110"/>
            </a:xfrm>
            <a:custGeom>
              <a:avLst/>
              <a:gdLst/>
              <a:ahLst/>
              <a:cxnLst/>
              <a:rect l="l" t="t" r="r" b="b"/>
              <a:pathLst>
                <a:path w="797" h="718" extrusionOk="0">
                  <a:moveTo>
                    <a:pt x="393" y="0"/>
                  </a:moveTo>
                  <a:cubicBezTo>
                    <a:pt x="230" y="0"/>
                    <a:pt x="68" y="111"/>
                    <a:pt x="39" y="301"/>
                  </a:cubicBezTo>
                  <a:cubicBezTo>
                    <a:pt x="1" y="536"/>
                    <a:pt x="189" y="717"/>
                    <a:pt x="393" y="717"/>
                  </a:cubicBezTo>
                  <a:cubicBezTo>
                    <a:pt x="463" y="717"/>
                    <a:pt x="535" y="696"/>
                    <a:pt x="601" y="648"/>
                  </a:cubicBezTo>
                  <a:cubicBezTo>
                    <a:pt x="760" y="531"/>
                    <a:pt x="797" y="308"/>
                    <a:pt x="680" y="148"/>
                  </a:cubicBezTo>
                  <a:cubicBezTo>
                    <a:pt x="606" y="47"/>
                    <a:pt x="499" y="0"/>
                    <a:pt x="3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18"/>
            <p:cNvSpPr/>
            <p:nvPr/>
          </p:nvSpPr>
          <p:spPr>
            <a:xfrm rot="-3895123">
              <a:off x="1467695" y="2777941"/>
              <a:ext cx="87711" cy="79000"/>
            </a:xfrm>
            <a:custGeom>
              <a:avLst/>
              <a:gdLst/>
              <a:ahLst/>
              <a:cxnLst/>
              <a:rect l="l" t="t" r="r" b="b"/>
              <a:pathLst>
                <a:path w="796" h="717" extrusionOk="0">
                  <a:moveTo>
                    <a:pt x="393" y="1"/>
                  </a:moveTo>
                  <a:cubicBezTo>
                    <a:pt x="229" y="1"/>
                    <a:pt x="68" y="112"/>
                    <a:pt x="38" y="302"/>
                  </a:cubicBezTo>
                  <a:cubicBezTo>
                    <a:pt x="0" y="536"/>
                    <a:pt x="187" y="716"/>
                    <a:pt x="391" y="716"/>
                  </a:cubicBezTo>
                  <a:cubicBezTo>
                    <a:pt x="461" y="716"/>
                    <a:pt x="534" y="695"/>
                    <a:pt x="600" y="647"/>
                  </a:cubicBezTo>
                  <a:cubicBezTo>
                    <a:pt x="760" y="532"/>
                    <a:pt x="796" y="308"/>
                    <a:pt x="679" y="148"/>
                  </a:cubicBezTo>
                  <a:cubicBezTo>
                    <a:pt x="606" y="47"/>
                    <a:pt x="498" y="1"/>
                    <a:pt x="3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18"/>
            <p:cNvSpPr/>
            <p:nvPr/>
          </p:nvSpPr>
          <p:spPr>
            <a:xfrm rot="-3895123">
              <a:off x="1517432" y="2738666"/>
              <a:ext cx="87601" cy="79110"/>
            </a:xfrm>
            <a:custGeom>
              <a:avLst/>
              <a:gdLst/>
              <a:ahLst/>
              <a:cxnLst/>
              <a:rect l="l" t="t" r="r" b="b"/>
              <a:pathLst>
                <a:path w="795" h="718" extrusionOk="0">
                  <a:moveTo>
                    <a:pt x="393" y="1"/>
                  </a:moveTo>
                  <a:cubicBezTo>
                    <a:pt x="229" y="1"/>
                    <a:pt x="68" y="112"/>
                    <a:pt x="38" y="303"/>
                  </a:cubicBezTo>
                  <a:cubicBezTo>
                    <a:pt x="1" y="536"/>
                    <a:pt x="187" y="717"/>
                    <a:pt x="392" y="717"/>
                  </a:cubicBezTo>
                  <a:cubicBezTo>
                    <a:pt x="462" y="717"/>
                    <a:pt x="534" y="696"/>
                    <a:pt x="600" y="648"/>
                  </a:cubicBezTo>
                  <a:cubicBezTo>
                    <a:pt x="760" y="531"/>
                    <a:pt x="795" y="308"/>
                    <a:pt x="679" y="148"/>
                  </a:cubicBezTo>
                  <a:cubicBezTo>
                    <a:pt x="606" y="47"/>
                    <a:pt x="499" y="1"/>
                    <a:pt x="3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18"/>
            <p:cNvSpPr/>
            <p:nvPr/>
          </p:nvSpPr>
          <p:spPr>
            <a:xfrm rot="-3895123">
              <a:off x="1631284" y="2931037"/>
              <a:ext cx="84626" cy="79000"/>
            </a:xfrm>
            <a:custGeom>
              <a:avLst/>
              <a:gdLst/>
              <a:ahLst/>
              <a:cxnLst/>
              <a:rect l="l" t="t" r="r" b="b"/>
              <a:pathLst>
                <a:path w="768" h="717" extrusionOk="0">
                  <a:moveTo>
                    <a:pt x="372" y="1"/>
                  </a:moveTo>
                  <a:cubicBezTo>
                    <a:pt x="181" y="1"/>
                    <a:pt x="1" y="156"/>
                    <a:pt x="13" y="379"/>
                  </a:cubicBezTo>
                  <a:cubicBezTo>
                    <a:pt x="24" y="585"/>
                    <a:pt x="196" y="716"/>
                    <a:pt x="372" y="716"/>
                  </a:cubicBezTo>
                  <a:cubicBezTo>
                    <a:pt x="466" y="716"/>
                    <a:pt x="561" y="679"/>
                    <a:pt x="635" y="597"/>
                  </a:cubicBezTo>
                  <a:cubicBezTo>
                    <a:pt x="768" y="451"/>
                    <a:pt x="755" y="225"/>
                    <a:pt x="608" y="94"/>
                  </a:cubicBezTo>
                  <a:cubicBezTo>
                    <a:pt x="537" y="29"/>
                    <a:pt x="454" y="1"/>
                    <a:pt x="3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18"/>
            <p:cNvSpPr/>
            <p:nvPr/>
          </p:nvSpPr>
          <p:spPr>
            <a:xfrm rot="-3895123">
              <a:off x="1671753" y="2882193"/>
              <a:ext cx="84516" cy="79110"/>
            </a:xfrm>
            <a:custGeom>
              <a:avLst/>
              <a:gdLst/>
              <a:ahLst/>
              <a:cxnLst/>
              <a:rect l="l" t="t" r="r" b="b"/>
              <a:pathLst>
                <a:path w="767" h="718" extrusionOk="0">
                  <a:moveTo>
                    <a:pt x="371" y="1"/>
                  </a:moveTo>
                  <a:cubicBezTo>
                    <a:pt x="181" y="1"/>
                    <a:pt x="1" y="156"/>
                    <a:pt x="13" y="379"/>
                  </a:cubicBezTo>
                  <a:cubicBezTo>
                    <a:pt x="23" y="586"/>
                    <a:pt x="195" y="717"/>
                    <a:pt x="372" y="717"/>
                  </a:cubicBezTo>
                  <a:cubicBezTo>
                    <a:pt x="466" y="717"/>
                    <a:pt x="562" y="680"/>
                    <a:pt x="635" y="599"/>
                  </a:cubicBezTo>
                  <a:cubicBezTo>
                    <a:pt x="767" y="451"/>
                    <a:pt x="756" y="225"/>
                    <a:pt x="608" y="94"/>
                  </a:cubicBezTo>
                  <a:cubicBezTo>
                    <a:pt x="537" y="30"/>
                    <a:pt x="453" y="1"/>
                    <a:pt x="3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7" name="Google Shape;1397;p18"/>
          <p:cNvSpPr/>
          <p:nvPr/>
        </p:nvSpPr>
        <p:spPr>
          <a:xfrm flipH="1">
            <a:off x="2974040" y="3653593"/>
            <a:ext cx="41600" cy="41600"/>
          </a:xfrm>
          <a:custGeom>
            <a:avLst/>
            <a:gdLst/>
            <a:ahLst/>
            <a:cxnLst/>
            <a:rect l="l" t="t" r="r" b="b"/>
            <a:pathLst>
              <a:path w="591" h="591" extrusionOk="0">
                <a:moveTo>
                  <a:pt x="296" y="0"/>
                </a:moveTo>
                <a:cubicBezTo>
                  <a:pt x="133" y="0"/>
                  <a:pt x="0" y="132"/>
                  <a:pt x="0" y="295"/>
                </a:cubicBezTo>
                <a:cubicBezTo>
                  <a:pt x="0" y="458"/>
                  <a:pt x="133" y="591"/>
                  <a:pt x="296" y="591"/>
                </a:cubicBezTo>
                <a:cubicBezTo>
                  <a:pt x="459" y="591"/>
                  <a:pt x="591" y="458"/>
                  <a:pt x="591" y="295"/>
                </a:cubicBezTo>
                <a:cubicBezTo>
                  <a:pt x="591" y="132"/>
                  <a:pt x="459" y="0"/>
                  <a:pt x="29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8" name="Google Shape;1398;p18"/>
          <p:cNvSpPr/>
          <p:nvPr/>
        </p:nvSpPr>
        <p:spPr>
          <a:xfrm flipH="1">
            <a:off x="5729983" y="3782698"/>
            <a:ext cx="90634" cy="90474"/>
          </a:xfrm>
          <a:custGeom>
            <a:avLst/>
            <a:gdLst/>
            <a:ahLst/>
            <a:cxnLst/>
            <a:rect l="l" t="t" r="r" b="b"/>
            <a:pathLst>
              <a:path w="554" h="553" extrusionOk="0">
                <a:moveTo>
                  <a:pt x="278" y="0"/>
                </a:moveTo>
                <a:cubicBezTo>
                  <a:pt x="124" y="0"/>
                  <a:pt x="1" y="124"/>
                  <a:pt x="1" y="276"/>
                </a:cubicBezTo>
                <a:cubicBezTo>
                  <a:pt x="1" y="429"/>
                  <a:pt x="124" y="553"/>
                  <a:pt x="278" y="553"/>
                </a:cubicBezTo>
                <a:cubicBezTo>
                  <a:pt x="430" y="553"/>
                  <a:pt x="553" y="429"/>
                  <a:pt x="553" y="276"/>
                </a:cubicBezTo>
                <a:cubicBezTo>
                  <a:pt x="553" y="124"/>
                  <a:pt x="430" y="0"/>
                  <a:pt x="2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CUSTOM_9_1_1_1">
    <p:spTree>
      <p:nvGrpSpPr>
        <p:cNvPr id="1" name="Shape 1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0" name="Google Shape;1430;p20"/>
          <p:cNvGrpSpPr/>
          <p:nvPr/>
        </p:nvGrpSpPr>
        <p:grpSpPr>
          <a:xfrm>
            <a:off x="232275" y="221325"/>
            <a:ext cx="8620125" cy="4563850"/>
            <a:chOff x="232275" y="221325"/>
            <a:chExt cx="8620125" cy="4563850"/>
          </a:xfrm>
        </p:grpSpPr>
        <p:sp>
          <p:nvSpPr>
            <p:cNvPr id="1431" name="Google Shape;1431;p20"/>
            <p:cNvSpPr/>
            <p:nvPr/>
          </p:nvSpPr>
          <p:spPr>
            <a:xfrm>
              <a:off x="291600" y="358375"/>
              <a:ext cx="8560800" cy="4426800"/>
            </a:xfrm>
            <a:prstGeom prst="roundRect">
              <a:avLst>
                <a:gd name="adj" fmla="val 4381"/>
              </a:avLst>
            </a:prstGeom>
            <a:solidFill>
              <a:schemeClr val="accent5"/>
            </a:solidFill>
            <a:ln>
              <a:noFill/>
            </a:ln>
            <a:effectLst>
              <a:outerShdw dist="57150" dir="5460000" algn="bl" rotWithShape="0">
                <a:schemeClr val="accent5">
                  <a:alpha val="33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20"/>
            <p:cNvSpPr/>
            <p:nvPr/>
          </p:nvSpPr>
          <p:spPr>
            <a:xfrm>
              <a:off x="3512725" y="221325"/>
              <a:ext cx="307500" cy="3297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3"/>
            </a:solidFill>
            <a:ln>
              <a:noFill/>
            </a:ln>
            <a:effectLst>
              <a:outerShdw dist="38100" dir="1860000" algn="bl" rotWithShape="0">
                <a:srgbClr val="000000">
                  <a:alpha val="1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20"/>
            <p:cNvSpPr/>
            <p:nvPr/>
          </p:nvSpPr>
          <p:spPr>
            <a:xfrm>
              <a:off x="7420850" y="221325"/>
              <a:ext cx="307500" cy="3297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dk2"/>
            </a:solidFill>
            <a:ln>
              <a:noFill/>
            </a:ln>
            <a:effectLst>
              <a:outerShdw dist="38100" dir="1860000" algn="bl" rotWithShape="0">
                <a:srgbClr val="000000">
                  <a:alpha val="1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20"/>
            <p:cNvSpPr/>
            <p:nvPr/>
          </p:nvSpPr>
          <p:spPr>
            <a:xfrm>
              <a:off x="1402225" y="221325"/>
              <a:ext cx="307500" cy="3297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3"/>
            </a:solidFill>
            <a:ln>
              <a:noFill/>
            </a:ln>
            <a:effectLst>
              <a:outerShdw dist="38100" dir="1860000" algn="bl" rotWithShape="0">
                <a:srgbClr val="000000">
                  <a:alpha val="1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20"/>
            <p:cNvSpPr/>
            <p:nvPr/>
          </p:nvSpPr>
          <p:spPr>
            <a:xfrm>
              <a:off x="2105725" y="221325"/>
              <a:ext cx="307500" cy="3297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dk1"/>
            </a:solidFill>
            <a:ln>
              <a:noFill/>
            </a:ln>
            <a:effectLst>
              <a:outerShdw dist="38100" dir="1860000" algn="bl" rotWithShape="0">
                <a:srgbClr val="000000">
                  <a:alpha val="1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20"/>
            <p:cNvSpPr/>
            <p:nvPr/>
          </p:nvSpPr>
          <p:spPr>
            <a:xfrm>
              <a:off x="2809225" y="221325"/>
              <a:ext cx="307500" cy="3297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2"/>
            </a:solidFill>
            <a:ln>
              <a:noFill/>
            </a:ln>
            <a:effectLst>
              <a:outerShdw dist="38100" dir="1860000" algn="bl" rotWithShape="0">
                <a:srgbClr val="000000">
                  <a:alpha val="1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20"/>
            <p:cNvSpPr/>
            <p:nvPr/>
          </p:nvSpPr>
          <p:spPr>
            <a:xfrm>
              <a:off x="500400" y="551125"/>
              <a:ext cx="8143200" cy="4041300"/>
            </a:xfrm>
            <a:prstGeom prst="roundRect">
              <a:avLst>
                <a:gd name="adj" fmla="val 2751"/>
              </a:avLst>
            </a:prstGeom>
            <a:solidFill>
              <a:schemeClr val="accent6"/>
            </a:solidFill>
            <a:ln>
              <a:noFill/>
            </a:ln>
            <a:effectLst>
              <a:outerShdw dist="47625" dir="54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38" name="Google Shape;1438;p20"/>
            <p:cNvGrpSpPr/>
            <p:nvPr/>
          </p:nvGrpSpPr>
          <p:grpSpPr>
            <a:xfrm>
              <a:off x="232275" y="951957"/>
              <a:ext cx="417113" cy="326311"/>
              <a:chOff x="232275" y="833775"/>
              <a:chExt cx="417113" cy="326311"/>
            </a:xfrm>
          </p:grpSpPr>
          <p:sp>
            <p:nvSpPr>
              <p:cNvPr id="1439" name="Google Shape;1439;p20"/>
              <p:cNvSpPr/>
              <p:nvPr/>
            </p:nvSpPr>
            <p:spPr>
              <a:xfrm>
                <a:off x="534188" y="833775"/>
                <a:ext cx="115200" cy="1152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0" name="Google Shape;1440;p20"/>
              <p:cNvSpPr/>
              <p:nvPr/>
            </p:nvSpPr>
            <p:spPr>
              <a:xfrm>
                <a:off x="232275" y="860025"/>
                <a:ext cx="380100" cy="627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dist="28575" dir="2880000" algn="bl" rotWithShape="0">
                  <a:schemeClr val="accent5">
                    <a:alpha val="4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1" name="Google Shape;1441;p20"/>
              <p:cNvSpPr/>
              <p:nvPr/>
            </p:nvSpPr>
            <p:spPr>
              <a:xfrm>
                <a:off x="534188" y="1044886"/>
                <a:ext cx="115200" cy="1152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2" name="Google Shape;1442;p20"/>
              <p:cNvSpPr/>
              <p:nvPr/>
            </p:nvSpPr>
            <p:spPr>
              <a:xfrm>
                <a:off x="232275" y="1071092"/>
                <a:ext cx="380100" cy="627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dist="28575" dir="2880000" algn="bl" rotWithShape="0">
                  <a:schemeClr val="accent5">
                    <a:alpha val="4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43" name="Google Shape;1443;p20"/>
            <p:cNvGrpSpPr/>
            <p:nvPr/>
          </p:nvGrpSpPr>
          <p:grpSpPr>
            <a:xfrm>
              <a:off x="232275" y="1923049"/>
              <a:ext cx="417113" cy="326311"/>
              <a:chOff x="232275" y="1875237"/>
              <a:chExt cx="417113" cy="326311"/>
            </a:xfrm>
          </p:grpSpPr>
          <p:sp>
            <p:nvSpPr>
              <p:cNvPr id="1444" name="Google Shape;1444;p20"/>
              <p:cNvSpPr/>
              <p:nvPr/>
            </p:nvSpPr>
            <p:spPr>
              <a:xfrm>
                <a:off x="534188" y="1875237"/>
                <a:ext cx="115200" cy="1152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5" name="Google Shape;1445;p20"/>
              <p:cNvSpPr/>
              <p:nvPr/>
            </p:nvSpPr>
            <p:spPr>
              <a:xfrm>
                <a:off x="232275" y="1901479"/>
                <a:ext cx="380100" cy="627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dist="28575" dir="2880000" algn="bl" rotWithShape="0">
                  <a:schemeClr val="accent5">
                    <a:alpha val="4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6" name="Google Shape;1446;p20"/>
              <p:cNvSpPr/>
              <p:nvPr/>
            </p:nvSpPr>
            <p:spPr>
              <a:xfrm>
                <a:off x="534188" y="2086349"/>
                <a:ext cx="115200" cy="1152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7" name="Google Shape;1447;p20"/>
              <p:cNvSpPr/>
              <p:nvPr/>
            </p:nvSpPr>
            <p:spPr>
              <a:xfrm>
                <a:off x="232275" y="2112546"/>
                <a:ext cx="380100" cy="627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dist="28575" dir="2880000" algn="bl" rotWithShape="0">
                  <a:schemeClr val="accent5">
                    <a:alpha val="4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48" name="Google Shape;1448;p20"/>
            <p:cNvGrpSpPr/>
            <p:nvPr/>
          </p:nvGrpSpPr>
          <p:grpSpPr>
            <a:xfrm>
              <a:off x="232275" y="2894140"/>
              <a:ext cx="417113" cy="326311"/>
              <a:chOff x="232275" y="2916700"/>
              <a:chExt cx="417113" cy="326311"/>
            </a:xfrm>
          </p:grpSpPr>
          <p:sp>
            <p:nvSpPr>
              <p:cNvPr id="1449" name="Google Shape;1449;p20"/>
              <p:cNvSpPr/>
              <p:nvPr/>
            </p:nvSpPr>
            <p:spPr>
              <a:xfrm>
                <a:off x="534188" y="2916700"/>
                <a:ext cx="115200" cy="1152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0" name="Google Shape;1450;p20"/>
              <p:cNvSpPr/>
              <p:nvPr/>
            </p:nvSpPr>
            <p:spPr>
              <a:xfrm>
                <a:off x="232275" y="2942934"/>
                <a:ext cx="380100" cy="627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dist="28575" dir="2880000" algn="bl" rotWithShape="0">
                  <a:schemeClr val="accent5">
                    <a:alpha val="4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1" name="Google Shape;1451;p20"/>
              <p:cNvSpPr/>
              <p:nvPr/>
            </p:nvSpPr>
            <p:spPr>
              <a:xfrm>
                <a:off x="534188" y="3127811"/>
                <a:ext cx="115200" cy="1152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2" name="Google Shape;1452;p20"/>
              <p:cNvSpPr/>
              <p:nvPr/>
            </p:nvSpPr>
            <p:spPr>
              <a:xfrm>
                <a:off x="232275" y="3154000"/>
                <a:ext cx="380100" cy="627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dist="28575" dir="2880000" algn="bl" rotWithShape="0">
                  <a:schemeClr val="accent5">
                    <a:alpha val="4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53" name="Google Shape;1453;p20"/>
            <p:cNvGrpSpPr/>
            <p:nvPr/>
          </p:nvGrpSpPr>
          <p:grpSpPr>
            <a:xfrm>
              <a:off x="232275" y="3865232"/>
              <a:ext cx="417113" cy="326311"/>
              <a:chOff x="232275" y="3747050"/>
              <a:chExt cx="417113" cy="326311"/>
            </a:xfrm>
          </p:grpSpPr>
          <p:sp>
            <p:nvSpPr>
              <p:cNvPr id="1454" name="Google Shape;1454;p20"/>
              <p:cNvSpPr/>
              <p:nvPr/>
            </p:nvSpPr>
            <p:spPr>
              <a:xfrm>
                <a:off x="534188" y="3747050"/>
                <a:ext cx="115200" cy="1152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5" name="Google Shape;1455;p20"/>
              <p:cNvSpPr/>
              <p:nvPr/>
            </p:nvSpPr>
            <p:spPr>
              <a:xfrm>
                <a:off x="232275" y="3773284"/>
                <a:ext cx="380100" cy="627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dist="28575" dir="2880000" algn="bl" rotWithShape="0">
                  <a:schemeClr val="accent5">
                    <a:alpha val="4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6" name="Google Shape;1456;p20"/>
              <p:cNvSpPr/>
              <p:nvPr/>
            </p:nvSpPr>
            <p:spPr>
              <a:xfrm>
                <a:off x="534188" y="3958161"/>
                <a:ext cx="115200" cy="1152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7" name="Google Shape;1457;p20"/>
              <p:cNvSpPr/>
              <p:nvPr/>
            </p:nvSpPr>
            <p:spPr>
              <a:xfrm>
                <a:off x="232275" y="3984350"/>
                <a:ext cx="380100" cy="627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dist="28575" dir="2880000" algn="bl" rotWithShape="0">
                  <a:schemeClr val="accent5">
                    <a:alpha val="4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458" name="Google Shape;1458;p20"/>
          <p:cNvSpPr txBox="1">
            <a:spLocks noGrp="1"/>
          </p:cNvSpPr>
          <p:nvPr>
            <p:ph type="title"/>
          </p:nvPr>
        </p:nvSpPr>
        <p:spPr>
          <a:xfrm>
            <a:off x="2049925" y="765750"/>
            <a:ext cx="5044200" cy="45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grpSp>
        <p:nvGrpSpPr>
          <p:cNvPr id="1459" name="Google Shape;1459;p20"/>
          <p:cNvGrpSpPr/>
          <p:nvPr/>
        </p:nvGrpSpPr>
        <p:grpSpPr>
          <a:xfrm rot="-6124173" flipH="1">
            <a:off x="1567807" y="877833"/>
            <a:ext cx="253851" cy="307526"/>
            <a:chOff x="7167006" y="2088218"/>
            <a:chExt cx="253850" cy="307524"/>
          </a:xfrm>
        </p:grpSpPr>
        <p:sp>
          <p:nvSpPr>
            <p:cNvPr id="1460" name="Google Shape;1460;p20"/>
            <p:cNvSpPr/>
            <p:nvPr/>
          </p:nvSpPr>
          <p:spPr>
            <a:xfrm>
              <a:off x="7213879" y="2088218"/>
              <a:ext cx="111208" cy="206976"/>
            </a:xfrm>
            <a:custGeom>
              <a:avLst/>
              <a:gdLst/>
              <a:ahLst/>
              <a:cxnLst/>
              <a:rect l="l" t="t" r="r" b="b"/>
              <a:pathLst>
                <a:path w="1210" h="2252" fill="none" extrusionOk="0">
                  <a:moveTo>
                    <a:pt x="1210" y="2252"/>
                  </a:moveTo>
                  <a:cubicBezTo>
                    <a:pt x="1210" y="2252"/>
                    <a:pt x="412" y="1152"/>
                    <a:pt x="1" y="1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20"/>
            <p:cNvSpPr/>
            <p:nvPr/>
          </p:nvSpPr>
          <p:spPr>
            <a:xfrm>
              <a:off x="7232261" y="2171303"/>
              <a:ext cx="18198" cy="106337"/>
            </a:xfrm>
            <a:custGeom>
              <a:avLst/>
              <a:gdLst/>
              <a:ahLst/>
              <a:cxnLst/>
              <a:rect l="l" t="t" r="r" b="b"/>
              <a:pathLst>
                <a:path w="198" h="1157" fill="none" extrusionOk="0">
                  <a:moveTo>
                    <a:pt x="0" y="1156"/>
                  </a:moveTo>
                  <a:lnTo>
                    <a:pt x="198" y="1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20"/>
            <p:cNvSpPr/>
            <p:nvPr/>
          </p:nvSpPr>
          <p:spPr>
            <a:xfrm>
              <a:off x="7167006" y="2257881"/>
              <a:ext cx="97881" cy="112954"/>
            </a:xfrm>
            <a:custGeom>
              <a:avLst/>
              <a:gdLst/>
              <a:ahLst/>
              <a:cxnLst/>
              <a:rect l="l" t="t" r="r" b="b"/>
              <a:pathLst>
                <a:path w="1065" h="1229" extrusionOk="0">
                  <a:moveTo>
                    <a:pt x="585" y="0"/>
                  </a:moveTo>
                  <a:cubicBezTo>
                    <a:pt x="297" y="0"/>
                    <a:pt x="98" y="224"/>
                    <a:pt x="52" y="529"/>
                  </a:cubicBezTo>
                  <a:cubicBezTo>
                    <a:pt x="1" y="863"/>
                    <a:pt x="155" y="1172"/>
                    <a:pt x="490" y="1223"/>
                  </a:cubicBezTo>
                  <a:cubicBezTo>
                    <a:pt x="518" y="1227"/>
                    <a:pt x="545" y="1229"/>
                    <a:pt x="571" y="1229"/>
                  </a:cubicBezTo>
                  <a:cubicBezTo>
                    <a:pt x="849" y="1229"/>
                    <a:pt x="968" y="984"/>
                    <a:pt x="1014" y="677"/>
                  </a:cubicBezTo>
                  <a:cubicBezTo>
                    <a:pt x="1065" y="341"/>
                    <a:pt x="1009" y="58"/>
                    <a:pt x="674" y="7"/>
                  </a:cubicBezTo>
                  <a:cubicBezTo>
                    <a:pt x="643" y="2"/>
                    <a:pt x="614" y="0"/>
                    <a:pt x="5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20"/>
            <p:cNvSpPr/>
            <p:nvPr/>
          </p:nvSpPr>
          <p:spPr>
            <a:xfrm>
              <a:off x="7304776" y="2286005"/>
              <a:ext cx="116079" cy="109738"/>
            </a:xfrm>
            <a:custGeom>
              <a:avLst/>
              <a:gdLst/>
              <a:ahLst/>
              <a:cxnLst/>
              <a:rect l="l" t="t" r="r" b="b"/>
              <a:pathLst>
                <a:path w="1263" h="1194" extrusionOk="0">
                  <a:moveTo>
                    <a:pt x="534" y="1"/>
                  </a:moveTo>
                  <a:cubicBezTo>
                    <a:pt x="461" y="1"/>
                    <a:pt x="384" y="25"/>
                    <a:pt x="302" y="79"/>
                  </a:cubicBezTo>
                  <a:cubicBezTo>
                    <a:pt x="18" y="266"/>
                    <a:pt x="1" y="600"/>
                    <a:pt x="188" y="883"/>
                  </a:cubicBezTo>
                  <a:cubicBezTo>
                    <a:pt x="313" y="1074"/>
                    <a:pt x="500" y="1193"/>
                    <a:pt x="695" y="1193"/>
                  </a:cubicBezTo>
                  <a:cubicBezTo>
                    <a:pt x="790" y="1193"/>
                    <a:pt x="887" y="1165"/>
                    <a:pt x="979" y="1103"/>
                  </a:cubicBezTo>
                  <a:cubicBezTo>
                    <a:pt x="1263" y="917"/>
                    <a:pt x="1190" y="632"/>
                    <a:pt x="1003" y="348"/>
                  </a:cubicBezTo>
                  <a:cubicBezTo>
                    <a:pt x="870" y="147"/>
                    <a:pt x="715" y="1"/>
                    <a:pt x="5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64" name="Google Shape;1464;p20"/>
          <p:cNvSpPr/>
          <p:nvPr/>
        </p:nvSpPr>
        <p:spPr>
          <a:xfrm flipH="1">
            <a:off x="7094115" y="1187868"/>
            <a:ext cx="41600" cy="41600"/>
          </a:xfrm>
          <a:custGeom>
            <a:avLst/>
            <a:gdLst/>
            <a:ahLst/>
            <a:cxnLst/>
            <a:rect l="l" t="t" r="r" b="b"/>
            <a:pathLst>
              <a:path w="591" h="591" extrusionOk="0">
                <a:moveTo>
                  <a:pt x="296" y="0"/>
                </a:moveTo>
                <a:cubicBezTo>
                  <a:pt x="133" y="0"/>
                  <a:pt x="0" y="132"/>
                  <a:pt x="0" y="295"/>
                </a:cubicBezTo>
                <a:cubicBezTo>
                  <a:pt x="0" y="458"/>
                  <a:pt x="133" y="591"/>
                  <a:pt x="296" y="591"/>
                </a:cubicBezTo>
                <a:cubicBezTo>
                  <a:pt x="459" y="591"/>
                  <a:pt x="591" y="458"/>
                  <a:pt x="591" y="295"/>
                </a:cubicBezTo>
                <a:cubicBezTo>
                  <a:pt x="591" y="132"/>
                  <a:pt x="459" y="0"/>
                  <a:pt x="29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65" name="Google Shape;1465;p20"/>
          <p:cNvGrpSpPr/>
          <p:nvPr/>
        </p:nvGrpSpPr>
        <p:grpSpPr>
          <a:xfrm rot="3694719" flipH="1">
            <a:off x="7874907" y="752330"/>
            <a:ext cx="390331" cy="617848"/>
            <a:chOff x="951017" y="3222842"/>
            <a:chExt cx="326099" cy="516177"/>
          </a:xfrm>
        </p:grpSpPr>
        <p:sp>
          <p:nvSpPr>
            <p:cNvPr id="1466" name="Google Shape;1466;p20"/>
            <p:cNvSpPr/>
            <p:nvPr/>
          </p:nvSpPr>
          <p:spPr>
            <a:xfrm>
              <a:off x="993360" y="3297119"/>
              <a:ext cx="217599" cy="441900"/>
            </a:xfrm>
            <a:custGeom>
              <a:avLst/>
              <a:gdLst/>
              <a:ahLst/>
              <a:cxnLst/>
              <a:rect l="l" t="t" r="r" b="b"/>
              <a:pathLst>
                <a:path w="3993" h="8109" fill="none" extrusionOk="0">
                  <a:moveTo>
                    <a:pt x="3992" y="1"/>
                  </a:moveTo>
                  <a:cubicBezTo>
                    <a:pt x="3992" y="1"/>
                    <a:pt x="135" y="2309"/>
                    <a:pt x="0" y="8108"/>
                  </a:cubicBezTo>
                </a:path>
              </a:pathLst>
            </a:custGeom>
            <a:solidFill>
              <a:schemeClr val="accent4"/>
            </a:solidFill>
            <a:ln w="190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20"/>
            <p:cNvSpPr/>
            <p:nvPr/>
          </p:nvSpPr>
          <p:spPr>
            <a:xfrm>
              <a:off x="1177772" y="3313032"/>
              <a:ext cx="99344" cy="43106"/>
            </a:xfrm>
            <a:custGeom>
              <a:avLst/>
              <a:gdLst/>
              <a:ahLst/>
              <a:cxnLst/>
              <a:rect l="l" t="t" r="r" b="b"/>
              <a:pathLst>
                <a:path w="1823" h="791" extrusionOk="0">
                  <a:moveTo>
                    <a:pt x="146" y="1"/>
                  </a:moveTo>
                  <a:cubicBezTo>
                    <a:pt x="49" y="1"/>
                    <a:pt x="1" y="122"/>
                    <a:pt x="75" y="192"/>
                  </a:cubicBezTo>
                  <a:cubicBezTo>
                    <a:pt x="608" y="698"/>
                    <a:pt x="1214" y="791"/>
                    <a:pt x="1584" y="791"/>
                  </a:cubicBezTo>
                  <a:cubicBezTo>
                    <a:pt x="1619" y="791"/>
                    <a:pt x="1651" y="790"/>
                    <a:pt x="1682" y="788"/>
                  </a:cubicBezTo>
                  <a:cubicBezTo>
                    <a:pt x="1781" y="784"/>
                    <a:pt x="1822" y="659"/>
                    <a:pt x="1746" y="595"/>
                  </a:cubicBezTo>
                  <a:cubicBezTo>
                    <a:pt x="1230" y="182"/>
                    <a:pt x="540" y="46"/>
                    <a:pt x="160" y="2"/>
                  </a:cubicBezTo>
                  <a:cubicBezTo>
                    <a:pt x="155" y="1"/>
                    <a:pt x="151" y="1"/>
                    <a:pt x="1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20"/>
            <p:cNvSpPr/>
            <p:nvPr/>
          </p:nvSpPr>
          <p:spPr>
            <a:xfrm>
              <a:off x="1128781" y="3355593"/>
              <a:ext cx="101306" cy="37656"/>
            </a:xfrm>
            <a:custGeom>
              <a:avLst/>
              <a:gdLst/>
              <a:ahLst/>
              <a:cxnLst/>
              <a:rect l="l" t="t" r="r" b="b"/>
              <a:pathLst>
                <a:path w="1859" h="691" extrusionOk="0">
                  <a:moveTo>
                    <a:pt x="145" y="1"/>
                  </a:moveTo>
                  <a:cubicBezTo>
                    <a:pt x="43" y="1"/>
                    <a:pt x="0" y="130"/>
                    <a:pt x="80" y="197"/>
                  </a:cubicBezTo>
                  <a:cubicBezTo>
                    <a:pt x="571" y="600"/>
                    <a:pt x="1093" y="691"/>
                    <a:pt x="1464" y="691"/>
                  </a:cubicBezTo>
                  <a:cubicBezTo>
                    <a:pt x="1564" y="691"/>
                    <a:pt x="1653" y="684"/>
                    <a:pt x="1727" y="675"/>
                  </a:cubicBezTo>
                  <a:cubicBezTo>
                    <a:pt x="1825" y="663"/>
                    <a:pt x="1859" y="534"/>
                    <a:pt x="1776" y="478"/>
                  </a:cubicBezTo>
                  <a:cubicBezTo>
                    <a:pt x="1232" y="102"/>
                    <a:pt x="534" y="17"/>
                    <a:pt x="151" y="1"/>
                  </a:cubicBezTo>
                  <a:cubicBezTo>
                    <a:pt x="149" y="1"/>
                    <a:pt x="147" y="1"/>
                    <a:pt x="1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20"/>
            <p:cNvSpPr/>
            <p:nvPr/>
          </p:nvSpPr>
          <p:spPr>
            <a:xfrm>
              <a:off x="1090470" y="3409434"/>
              <a:ext cx="103050" cy="31335"/>
            </a:xfrm>
            <a:custGeom>
              <a:avLst/>
              <a:gdLst/>
              <a:ahLst/>
              <a:cxnLst/>
              <a:rect l="l" t="t" r="r" b="b"/>
              <a:pathLst>
                <a:path w="1891" h="575" extrusionOk="0">
                  <a:moveTo>
                    <a:pt x="374" y="0"/>
                  </a:moveTo>
                  <a:cubicBezTo>
                    <a:pt x="287" y="0"/>
                    <a:pt x="209" y="3"/>
                    <a:pt x="140" y="7"/>
                  </a:cubicBezTo>
                  <a:cubicBezTo>
                    <a:pt x="34" y="12"/>
                    <a:pt x="1" y="150"/>
                    <a:pt x="89" y="208"/>
                  </a:cubicBezTo>
                  <a:cubicBezTo>
                    <a:pt x="518" y="495"/>
                    <a:pt x="947" y="574"/>
                    <a:pt x="1291" y="574"/>
                  </a:cubicBezTo>
                  <a:cubicBezTo>
                    <a:pt x="1484" y="574"/>
                    <a:pt x="1651" y="549"/>
                    <a:pt x="1775" y="522"/>
                  </a:cubicBezTo>
                  <a:cubicBezTo>
                    <a:pt x="1872" y="499"/>
                    <a:pt x="1891" y="370"/>
                    <a:pt x="1805" y="321"/>
                  </a:cubicBezTo>
                  <a:cubicBezTo>
                    <a:pt x="1330" y="58"/>
                    <a:pt x="771" y="0"/>
                    <a:pt x="3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20"/>
            <p:cNvSpPr/>
            <p:nvPr/>
          </p:nvSpPr>
          <p:spPr>
            <a:xfrm>
              <a:off x="1055866" y="3464038"/>
              <a:ext cx="103595" cy="28555"/>
            </a:xfrm>
            <a:custGeom>
              <a:avLst/>
              <a:gdLst/>
              <a:ahLst/>
              <a:cxnLst/>
              <a:rect l="l" t="t" r="r" b="b"/>
              <a:pathLst>
                <a:path w="1901" h="524" extrusionOk="0">
                  <a:moveTo>
                    <a:pt x="647" y="0"/>
                  </a:moveTo>
                  <a:cubicBezTo>
                    <a:pt x="445" y="0"/>
                    <a:pt x="266" y="16"/>
                    <a:pt x="129" y="34"/>
                  </a:cubicBezTo>
                  <a:cubicBezTo>
                    <a:pt x="25" y="48"/>
                    <a:pt x="1" y="188"/>
                    <a:pt x="93" y="240"/>
                  </a:cubicBezTo>
                  <a:cubicBezTo>
                    <a:pt x="473" y="456"/>
                    <a:pt x="844" y="523"/>
                    <a:pt x="1157" y="523"/>
                  </a:cubicBezTo>
                  <a:cubicBezTo>
                    <a:pt x="1419" y="523"/>
                    <a:pt x="1641" y="476"/>
                    <a:pt x="1796" y="430"/>
                  </a:cubicBezTo>
                  <a:cubicBezTo>
                    <a:pt x="1891" y="401"/>
                    <a:pt x="1900" y="270"/>
                    <a:pt x="1812" y="227"/>
                  </a:cubicBezTo>
                  <a:cubicBezTo>
                    <a:pt x="1428" y="50"/>
                    <a:pt x="1003" y="0"/>
                    <a:pt x="6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20"/>
            <p:cNvSpPr/>
            <p:nvPr/>
          </p:nvSpPr>
          <p:spPr>
            <a:xfrm>
              <a:off x="1025185" y="3522021"/>
              <a:ext cx="103704" cy="27193"/>
            </a:xfrm>
            <a:custGeom>
              <a:avLst/>
              <a:gdLst/>
              <a:ahLst/>
              <a:cxnLst/>
              <a:rect l="l" t="t" r="r" b="b"/>
              <a:pathLst>
                <a:path w="1903" h="499" extrusionOk="0">
                  <a:moveTo>
                    <a:pt x="963" y="0"/>
                  </a:moveTo>
                  <a:cubicBezTo>
                    <a:pt x="626" y="0"/>
                    <a:pt x="321" y="52"/>
                    <a:pt x="114" y="99"/>
                  </a:cubicBezTo>
                  <a:cubicBezTo>
                    <a:pt x="10" y="122"/>
                    <a:pt x="0" y="263"/>
                    <a:pt x="97" y="308"/>
                  </a:cubicBezTo>
                  <a:cubicBezTo>
                    <a:pt x="412" y="449"/>
                    <a:pt x="712" y="498"/>
                    <a:pt x="978" y="498"/>
                  </a:cubicBezTo>
                  <a:cubicBezTo>
                    <a:pt x="1332" y="498"/>
                    <a:pt x="1624" y="411"/>
                    <a:pt x="1811" y="336"/>
                  </a:cubicBezTo>
                  <a:cubicBezTo>
                    <a:pt x="1903" y="298"/>
                    <a:pt x="1901" y="167"/>
                    <a:pt x="1808" y="132"/>
                  </a:cubicBezTo>
                  <a:cubicBezTo>
                    <a:pt x="1529" y="34"/>
                    <a:pt x="1235" y="0"/>
                    <a:pt x="9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20"/>
            <p:cNvSpPr/>
            <p:nvPr/>
          </p:nvSpPr>
          <p:spPr>
            <a:xfrm>
              <a:off x="1004967" y="3590740"/>
              <a:ext cx="103704" cy="27683"/>
            </a:xfrm>
            <a:custGeom>
              <a:avLst/>
              <a:gdLst/>
              <a:ahLst/>
              <a:cxnLst/>
              <a:rect l="l" t="t" r="r" b="b"/>
              <a:pathLst>
                <a:path w="1903" h="508" extrusionOk="0">
                  <a:moveTo>
                    <a:pt x="1143" y="1"/>
                  </a:moveTo>
                  <a:cubicBezTo>
                    <a:pt x="728" y="1"/>
                    <a:pt x="346" y="88"/>
                    <a:pt x="104" y="159"/>
                  </a:cubicBezTo>
                  <a:cubicBezTo>
                    <a:pt x="3" y="189"/>
                    <a:pt x="1" y="332"/>
                    <a:pt x="101" y="368"/>
                  </a:cubicBezTo>
                  <a:cubicBezTo>
                    <a:pt x="371" y="469"/>
                    <a:pt x="627" y="507"/>
                    <a:pt x="858" y="507"/>
                  </a:cubicBezTo>
                  <a:cubicBezTo>
                    <a:pt x="1272" y="507"/>
                    <a:pt x="1608" y="386"/>
                    <a:pt x="1812" y="288"/>
                  </a:cubicBezTo>
                  <a:cubicBezTo>
                    <a:pt x="1902" y="243"/>
                    <a:pt x="1891" y="113"/>
                    <a:pt x="1796" y="85"/>
                  </a:cubicBezTo>
                  <a:cubicBezTo>
                    <a:pt x="1579" y="24"/>
                    <a:pt x="1357" y="1"/>
                    <a:pt x="11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20"/>
            <p:cNvSpPr/>
            <p:nvPr/>
          </p:nvSpPr>
          <p:spPr>
            <a:xfrm>
              <a:off x="951017" y="3528888"/>
              <a:ext cx="68718" cy="82124"/>
            </a:xfrm>
            <a:custGeom>
              <a:avLst/>
              <a:gdLst/>
              <a:ahLst/>
              <a:cxnLst/>
              <a:rect l="l" t="t" r="r" b="b"/>
              <a:pathLst>
                <a:path w="1261" h="1507" extrusionOk="0">
                  <a:moveTo>
                    <a:pt x="136" y="1"/>
                  </a:moveTo>
                  <a:cubicBezTo>
                    <a:pt x="62" y="1"/>
                    <a:pt x="1" y="75"/>
                    <a:pt x="35" y="153"/>
                  </a:cubicBezTo>
                  <a:cubicBezTo>
                    <a:pt x="192" y="503"/>
                    <a:pt x="527" y="1120"/>
                    <a:pt x="1076" y="1489"/>
                  </a:cubicBezTo>
                  <a:cubicBezTo>
                    <a:pt x="1095" y="1501"/>
                    <a:pt x="1116" y="1507"/>
                    <a:pt x="1135" y="1507"/>
                  </a:cubicBezTo>
                  <a:cubicBezTo>
                    <a:pt x="1201" y="1507"/>
                    <a:pt x="1261" y="1445"/>
                    <a:pt x="1241" y="1370"/>
                  </a:cubicBezTo>
                  <a:cubicBezTo>
                    <a:pt x="1151" y="1030"/>
                    <a:pt x="896" y="406"/>
                    <a:pt x="192" y="15"/>
                  </a:cubicBezTo>
                  <a:cubicBezTo>
                    <a:pt x="173" y="5"/>
                    <a:pt x="154" y="1"/>
                    <a:pt x="13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20"/>
            <p:cNvSpPr/>
            <p:nvPr/>
          </p:nvSpPr>
          <p:spPr>
            <a:xfrm>
              <a:off x="974559" y="3452594"/>
              <a:ext cx="63759" cy="85448"/>
            </a:xfrm>
            <a:custGeom>
              <a:avLst/>
              <a:gdLst/>
              <a:ahLst/>
              <a:cxnLst/>
              <a:rect l="l" t="t" r="r" b="b"/>
              <a:pathLst>
                <a:path w="1170" h="1568" extrusionOk="0">
                  <a:moveTo>
                    <a:pt x="131" y="0"/>
                  </a:moveTo>
                  <a:cubicBezTo>
                    <a:pt x="61" y="0"/>
                    <a:pt x="1" y="69"/>
                    <a:pt x="30" y="146"/>
                  </a:cubicBezTo>
                  <a:cubicBezTo>
                    <a:pt x="163" y="505"/>
                    <a:pt x="459" y="1143"/>
                    <a:pt x="983" y="1545"/>
                  </a:cubicBezTo>
                  <a:cubicBezTo>
                    <a:pt x="1004" y="1561"/>
                    <a:pt x="1026" y="1568"/>
                    <a:pt x="1048" y="1568"/>
                  </a:cubicBezTo>
                  <a:cubicBezTo>
                    <a:pt x="1111" y="1568"/>
                    <a:pt x="1170" y="1510"/>
                    <a:pt x="1156" y="1437"/>
                  </a:cubicBezTo>
                  <a:cubicBezTo>
                    <a:pt x="1088" y="1091"/>
                    <a:pt x="872" y="453"/>
                    <a:pt x="193" y="19"/>
                  </a:cubicBezTo>
                  <a:cubicBezTo>
                    <a:pt x="173" y="6"/>
                    <a:pt x="152" y="0"/>
                    <a:pt x="1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20"/>
            <p:cNvSpPr/>
            <p:nvPr/>
          </p:nvSpPr>
          <p:spPr>
            <a:xfrm>
              <a:off x="1011779" y="3386546"/>
              <a:ext cx="55912" cy="89862"/>
            </a:xfrm>
            <a:custGeom>
              <a:avLst/>
              <a:gdLst/>
              <a:ahLst/>
              <a:cxnLst/>
              <a:rect l="l" t="t" r="r" b="b"/>
              <a:pathLst>
                <a:path w="1026" h="1649" extrusionOk="0">
                  <a:moveTo>
                    <a:pt x="128" y="1"/>
                  </a:moveTo>
                  <a:cubicBezTo>
                    <a:pt x="61" y="1"/>
                    <a:pt x="0" y="61"/>
                    <a:pt x="20" y="137"/>
                  </a:cubicBezTo>
                  <a:cubicBezTo>
                    <a:pt x="120" y="508"/>
                    <a:pt x="354" y="1169"/>
                    <a:pt x="837" y="1621"/>
                  </a:cubicBezTo>
                  <a:cubicBezTo>
                    <a:pt x="859" y="1640"/>
                    <a:pt x="884" y="1649"/>
                    <a:pt x="909" y="1649"/>
                  </a:cubicBezTo>
                  <a:cubicBezTo>
                    <a:pt x="969" y="1649"/>
                    <a:pt x="1025" y="1599"/>
                    <a:pt x="1019" y="1529"/>
                  </a:cubicBezTo>
                  <a:cubicBezTo>
                    <a:pt x="984" y="1177"/>
                    <a:pt x="830" y="522"/>
                    <a:pt x="197" y="25"/>
                  </a:cubicBezTo>
                  <a:cubicBezTo>
                    <a:pt x="175" y="8"/>
                    <a:pt x="151" y="1"/>
                    <a:pt x="1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20"/>
            <p:cNvSpPr/>
            <p:nvPr/>
          </p:nvSpPr>
          <p:spPr>
            <a:xfrm>
              <a:off x="1052269" y="3327200"/>
              <a:ext cx="49699" cy="92750"/>
            </a:xfrm>
            <a:custGeom>
              <a:avLst/>
              <a:gdLst/>
              <a:ahLst/>
              <a:cxnLst/>
              <a:rect l="l" t="t" r="r" b="b"/>
              <a:pathLst>
                <a:path w="912" h="1702" extrusionOk="0">
                  <a:moveTo>
                    <a:pt x="122" y="0"/>
                  </a:moveTo>
                  <a:cubicBezTo>
                    <a:pt x="59" y="0"/>
                    <a:pt x="0" y="55"/>
                    <a:pt x="15" y="128"/>
                  </a:cubicBezTo>
                  <a:cubicBezTo>
                    <a:pt x="86" y="505"/>
                    <a:pt x="271" y="1182"/>
                    <a:pt x="721" y="1668"/>
                  </a:cubicBezTo>
                  <a:cubicBezTo>
                    <a:pt x="743" y="1691"/>
                    <a:pt x="771" y="1701"/>
                    <a:pt x="799" y="1701"/>
                  </a:cubicBezTo>
                  <a:cubicBezTo>
                    <a:pt x="856" y="1701"/>
                    <a:pt x="911" y="1656"/>
                    <a:pt x="909" y="1589"/>
                  </a:cubicBezTo>
                  <a:cubicBezTo>
                    <a:pt x="899" y="1236"/>
                    <a:pt x="793" y="571"/>
                    <a:pt x="197" y="30"/>
                  </a:cubicBezTo>
                  <a:cubicBezTo>
                    <a:pt x="174" y="9"/>
                    <a:pt x="148" y="0"/>
                    <a:pt x="1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20"/>
            <p:cNvSpPr/>
            <p:nvPr/>
          </p:nvSpPr>
          <p:spPr>
            <a:xfrm>
              <a:off x="1102296" y="3272106"/>
              <a:ext cx="42397" cy="95966"/>
            </a:xfrm>
            <a:custGeom>
              <a:avLst/>
              <a:gdLst/>
              <a:ahLst/>
              <a:cxnLst/>
              <a:rect l="l" t="t" r="r" b="b"/>
              <a:pathLst>
                <a:path w="778" h="1761" extrusionOk="0">
                  <a:moveTo>
                    <a:pt x="116" y="0"/>
                  </a:moveTo>
                  <a:cubicBezTo>
                    <a:pt x="56" y="0"/>
                    <a:pt x="0" y="47"/>
                    <a:pt x="7" y="118"/>
                  </a:cubicBezTo>
                  <a:cubicBezTo>
                    <a:pt x="40" y="499"/>
                    <a:pt x="159" y="1193"/>
                    <a:pt x="558" y="1718"/>
                  </a:cubicBezTo>
                  <a:cubicBezTo>
                    <a:pt x="580" y="1748"/>
                    <a:pt x="612" y="1761"/>
                    <a:pt x="644" y="1761"/>
                  </a:cubicBezTo>
                  <a:cubicBezTo>
                    <a:pt x="697" y="1761"/>
                    <a:pt x="749" y="1722"/>
                    <a:pt x="754" y="1660"/>
                  </a:cubicBezTo>
                  <a:cubicBezTo>
                    <a:pt x="778" y="1307"/>
                    <a:pt x="738" y="636"/>
                    <a:pt x="200" y="37"/>
                  </a:cubicBezTo>
                  <a:cubicBezTo>
                    <a:pt x="176" y="12"/>
                    <a:pt x="145" y="0"/>
                    <a:pt x="1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20"/>
            <p:cNvSpPr/>
            <p:nvPr/>
          </p:nvSpPr>
          <p:spPr>
            <a:xfrm>
              <a:off x="1153849" y="3222842"/>
              <a:ext cx="37765" cy="97928"/>
            </a:xfrm>
            <a:custGeom>
              <a:avLst/>
              <a:gdLst/>
              <a:ahLst/>
              <a:cxnLst/>
              <a:rect l="l" t="t" r="r" b="b"/>
              <a:pathLst>
                <a:path w="693" h="1797" extrusionOk="0">
                  <a:moveTo>
                    <a:pt x="111" y="1"/>
                  </a:moveTo>
                  <a:cubicBezTo>
                    <a:pt x="55" y="1"/>
                    <a:pt x="0" y="42"/>
                    <a:pt x="1" y="110"/>
                  </a:cubicBezTo>
                  <a:cubicBezTo>
                    <a:pt x="7" y="493"/>
                    <a:pt x="74" y="1193"/>
                    <a:pt x="433" y="1749"/>
                  </a:cubicBezTo>
                  <a:cubicBezTo>
                    <a:pt x="456" y="1781"/>
                    <a:pt x="490" y="1796"/>
                    <a:pt x="523" y="1796"/>
                  </a:cubicBezTo>
                  <a:cubicBezTo>
                    <a:pt x="574" y="1796"/>
                    <a:pt x="624" y="1762"/>
                    <a:pt x="633" y="1703"/>
                  </a:cubicBezTo>
                  <a:cubicBezTo>
                    <a:pt x="683" y="1353"/>
                    <a:pt x="693" y="680"/>
                    <a:pt x="199" y="44"/>
                  </a:cubicBezTo>
                  <a:cubicBezTo>
                    <a:pt x="175" y="14"/>
                    <a:pt x="143" y="1"/>
                    <a:pt x="1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79" name="Google Shape;1479;p20"/>
          <p:cNvSpPr/>
          <p:nvPr/>
        </p:nvSpPr>
        <p:spPr>
          <a:xfrm flipH="1">
            <a:off x="7573990" y="700968"/>
            <a:ext cx="41600" cy="41600"/>
          </a:xfrm>
          <a:custGeom>
            <a:avLst/>
            <a:gdLst/>
            <a:ahLst/>
            <a:cxnLst/>
            <a:rect l="l" t="t" r="r" b="b"/>
            <a:pathLst>
              <a:path w="591" h="591" extrusionOk="0">
                <a:moveTo>
                  <a:pt x="296" y="0"/>
                </a:moveTo>
                <a:cubicBezTo>
                  <a:pt x="133" y="0"/>
                  <a:pt x="0" y="132"/>
                  <a:pt x="0" y="295"/>
                </a:cubicBezTo>
                <a:cubicBezTo>
                  <a:pt x="0" y="458"/>
                  <a:pt x="133" y="591"/>
                  <a:pt x="296" y="591"/>
                </a:cubicBezTo>
                <a:cubicBezTo>
                  <a:pt x="459" y="591"/>
                  <a:pt x="591" y="458"/>
                  <a:pt x="591" y="295"/>
                </a:cubicBezTo>
                <a:cubicBezTo>
                  <a:pt x="591" y="132"/>
                  <a:pt x="459" y="0"/>
                  <a:pt x="29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0" name="Google Shape;1480;p20"/>
          <p:cNvSpPr/>
          <p:nvPr/>
        </p:nvSpPr>
        <p:spPr>
          <a:xfrm flipH="1">
            <a:off x="807233" y="823910"/>
            <a:ext cx="90634" cy="90474"/>
          </a:xfrm>
          <a:custGeom>
            <a:avLst/>
            <a:gdLst/>
            <a:ahLst/>
            <a:cxnLst/>
            <a:rect l="l" t="t" r="r" b="b"/>
            <a:pathLst>
              <a:path w="554" h="553" extrusionOk="0">
                <a:moveTo>
                  <a:pt x="278" y="0"/>
                </a:moveTo>
                <a:cubicBezTo>
                  <a:pt x="124" y="0"/>
                  <a:pt x="1" y="124"/>
                  <a:pt x="1" y="276"/>
                </a:cubicBezTo>
                <a:cubicBezTo>
                  <a:pt x="1" y="429"/>
                  <a:pt x="124" y="553"/>
                  <a:pt x="278" y="553"/>
                </a:cubicBezTo>
                <a:cubicBezTo>
                  <a:pt x="430" y="553"/>
                  <a:pt x="553" y="429"/>
                  <a:pt x="553" y="276"/>
                </a:cubicBezTo>
                <a:cubicBezTo>
                  <a:pt x="553" y="124"/>
                  <a:pt x="430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1" name="Google Shape;1481;p20"/>
          <p:cNvSpPr/>
          <p:nvPr/>
        </p:nvSpPr>
        <p:spPr>
          <a:xfrm flipH="1">
            <a:off x="1200053" y="1463431"/>
            <a:ext cx="41600" cy="41600"/>
          </a:xfrm>
          <a:custGeom>
            <a:avLst/>
            <a:gdLst/>
            <a:ahLst/>
            <a:cxnLst/>
            <a:rect l="l" t="t" r="r" b="b"/>
            <a:pathLst>
              <a:path w="591" h="591" extrusionOk="0">
                <a:moveTo>
                  <a:pt x="296" y="0"/>
                </a:moveTo>
                <a:cubicBezTo>
                  <a:pt x="133" y="0"/>
                  <a:pt x="0" y="132"/>
                  <a:pt x="0" y="295"/>
                </a:cubicBezTo>
                <a:cubicBezTo>
                  <a:pt x="0" y="458"/>
                  <a:pt x="133" y="591"/>
                  <a:pt x="296" y="591"/>
                </a:cubicBezTo>
                <a:cubicBezTo>
                  <a:pt x="459" y="591"/>
                  <a:pt x="591" y="458"/>
                  <a:pt x="591" y="295"/>
                </a:cubicBezTo>
                <a:cubicBezTo>
                  <a:pt x="591" y="132"/>
                  <a:pt x="459" y="0"/>
                  <a:pt x="29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2" name="Google Shape;1482;p20"/>
          <p:cNvSpPr/>
          <p:nvPr/>
        </p:nvSpPr>
        <p:spPr>
          <a:xfrm flipH="1">
            <a:off x="2511478" y="700968"/>
            <a:ext cx="41600" cy="41600"/>
          </a:xfrm>
          <a:custGeom>
            <a:avLst/>
            <a:gdLst/>
            <a:ahLst/>
            <a:cxnLst/>
            <a:rect l="l" t="t" r="r" b="b"/>
            <a:pathLst>
              <a:path w="591" h="591" extrusionOk="0">
                <a:moveTo>
                  <a:pt x="296" y="0"/>
                </a:moveTo>
                <a:cubicBezTo>
                  <a:pt x="133" y="0"/>
                  <a:pt x="0" y="132"/>
                  <a:pt x="0" y="295"/>
                </a:cubicBezTo>
                <a:cubicBezTo>
                  <a:pt x="0" y="458"/>
                  <a:pt x="133" y="591"/>
                  <a:pt x="296" y="591"/>
                </a:cubicBezTo>
                <a:cubicBezTo>
                  <a:pt x="459" y="591"/>
                  <a:pt x="591" y="458"/>
                  <a:pt x="591" y="295"/>
                </a:cubicBezTo>
                <a:cubicBezTo>
                  <a:pt x="591" y="132"/>
                  <a:pt x="459" y="0"/>
                  <a:pt x="29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3" name="Google Shape;1483;p20"/>
          <p:cNvSpPr/>
          <p:nvPr/>
        </p:nvSpPr>
        <p:spPr>
          <a:xfrm flipH="1">
            <a:off x="8296533" y="1577385"/>
            <a:ext cx="90634" cy="90474"/>
          </a:xfrm>
          <a:custGeom>
            <a:avLst/>
            <a:gdLst/>
            <a:ahLst/>
            <a:cxnLst/>
            <a:rect l="l" t="t" r="r" b="b"/>
            <a:pathLst>
              <a:path w="554" h="553" extrusionOk="0">
                <a:moveTo>
                  <a:pt x="278" y="0"/>
                </a:moveTo>
                <a:cubicBezTo>
                  <a:pt x="124" y="0"/>
                  <a:pt x="1" y="124"/>
                  <a:pt x="1" y="276"/>
                </a:cubicBezTo>
                <a:cubicBezTo>
                  <a:pt x="1" y="429"/>
                  <a:pt x="124" y="553"/>
                  <a:pt x="278" y="553"/>
                </a:cubicBezTo>
                <a:cubicBezTo>
                  <a:pt x="430" y="553"/>
                  <a:pt x="553" y="429"/>
                  <a:pt x="553" y="276"/>
                </a:cubicBezTo>
                <a:cubicBezTo>
                  <a:pt x="553" y="124"/>
                  <a:pt x="430" y="0"/>
                  <a:pt x="2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5_1">
    <p:spTree>
      <p:nvGrpSpPr>
        <p:cNvPr id="1" name="Shape 2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07" name="Google Shape;2207;p31"/>
          <p:cNvGrpSpPr/>
          <p:nvPr/>
        </p:nvGrpSpPr>
        <p:grpSpPr>
          <a:xfrm>
            <a:off x="232275" y="221325"/>
            <a:ext cx="8620125" cy="4563850"/>
            <a:chOff x="232275" y="221325"/>
            <a:chExt cx="8620125" cy="4563850"/>
          </a:xfrm>
        </p:grpSpPr>
        <p:sp>
          <p:nvSpPr>
            <p:cNvPr id="2208" name="Google Shape;2208;p31"/>
            <p:cNvSpPr/>
            <p:nvPr/>
          </p:nvSpPr>
          <p:spPr>
            <a:xfrm>
              <a:off x="291600" y="358375"/>
              <a:ext cx="8560800" cy="4426800"/>
            </a:xfrm>
            <a:prstGeom prst="roundRect">
              <a:avLst>
                <a:gd name="adj" fmla="val 4381"/>
              </a:avLst>
            </a:prstGeom>
            <a:solidFill>
              <a:schemeClr val="accent5"/>
            </a:solidFill>
            <a:ln>
              <a:noFill/>
            </a:ln>
            <a:effectLst>
              <a:outerShdw dist="57150" dir="5460000" algn="bl" rotWithShape="0">
                <a:schemeClr val="accent5">
                  <a:alpha val="33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31"/>
            <p:cNvSpPr/>
            <p:nvPr/>
          </p:nvSpPr>
          <p:spPr>
            <a:xfrm>
              <a:off x="3512725" y="221325"/>
              <a:ext cx="307500" cy="3297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3"/>
            </a:solidFill>
            <a:ln>
              <a:noFill/>
            </a:ln>
            <a:effectLst>
              <a:outerShdw dist="38100" dir="1860000" algn="bl" rotWithShape="0">
                <a:srgbClr val="000000">
                  <a:alpha val="1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31"/>
            <p:cNvSpPr/>
            <p:nvPr/>
          </p:nvSpPr>
          <p:spPr>
            <a:xfrm>
              <a:off x="7420850" y="221325"/>
              <a:ext cx="307500" cy="3297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dk2"/>
            </a:solidFill>
            <a:ln>
              <a:noFill/>
            </a:ln>
            <a:effectLst>
              <a:outerShdw dist="38100" dir="1860000" algn="bl" rotWithShape="0">
                <a:srgbClr val="000000">
                  <a:alpha val="1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31"/>
            <p:cNvSpPr/>
            <p:nvPr/>
          </p:nvSpPr>
          <p:spPr>
            <a:xfrm>
              <a:off x="1402225" y="221325"/>
              <a:ext cx="307500" cy="3297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3"/>
            </a:solidFill>
            <a:ln>
              <a:noFill/>
            </a:ln>
            <a:effectLst>
              <a:outerShdw dist="38100" dir="1860000" algn="bl" rotWithShape="0">
                <a:srgbClr val="000000">
                  <a:alpha val="1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31"/>
            <p:cNvSpPr/>
            <p:nvPr/>
          </p:nvSpPr>
          <p:spPr>
            <a:xfrm>
              <a:off x="2105725" y="221325"/>
              <a:ext cx="307500" cy="3297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dk1"/>
            </a:solidFill>
            <a:ln>
              <a:noFill/>
            </a:ln>
            <a:effectLst>
              <a:outerShdw dist="38100" dir="1860000" algn="bl" rotWithShape="0">
                <a:srgbClr val="000000">
                  <a:alpha val="1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31"/>
            <p:cNvSpPr/>
            <p:nvPr/>
          </p:nvSpPr>
          <p:spPr>
            <a:xfrm>
              <a:off x="2809225" y="221325"/>
              <a:ext cx="307500" cy="3297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2"/>
            </a:solidFill>
            <a:ln>
              <a:noFill/>
            </a:ln>
            <a:effectLst>
              <a:outerShdw dist="38100" dir="1860000" algn="bl" rotWithShape="0">
                <a:srgbClr val="000000">
                  <a:alpha val="1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31"/>
            <p:cNvSpPr/>
            <p:nvPr/>
          </p:nvSpPr>
          <p:spPr>
            <a:xfrm>
              <a:off x="500400" y="551125"/>
              <a:ext cx="8143200" cy="4041300"/>
            </a:xfrm>
            <a:prstGeom prst="roundRect">
              <a:avLst>
                <a:gd name="adj" fmla="val 2751"/>
              </a:avLst>
            </a:prstGeom>
            <a:solidFill>
              <a:schemeClr val="accent6"/>
            </a:solidFill>
            <a:ln>
              <a:noFill/>
            </a:ln>
            <a:effectLst>
              <a:outerShdw dist="47625" dir="54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15" name="Google Shape;2215;p31"/>
            <p:cNvGrpSpPr/>
            <p:nvPr/>
          </p:nvGrpSpPr>
          <p:grpSpPr>
            <a:xfrm>
              <a:off x="232275" y="951957"/>
              <a:ext cx="417113" cy="326311"/>
              <a:chOff x="232275" y="833775"/>
              <a:chExt cx="417113" cy="326311"/>
            </a:xfrm>
          </p:grpSpPr>
          <p:sp>
            <p:nvSpPr>
              <p:cNvPr id="2216" name="Google Shape;2216;p31"/>
              <p:cNvSpPr/>
              <p:nvPr/>
            </p:nvSpPr>
            <p:spPr>
              <a:xfrm>
                <a:off x="534188" y="833775"/>
                <a:ext cx="115200" cy="1152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7" name="Google Shape;2217;p31"/>
              <p:cNvSpPr/>
              <p:nvPr/>
            </p:nvSpPr>
            <p:spPr>
              <a:xfrm>
                <a:off x="232275" y="860025"/>
                <a:ext cx="380100" cy="627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dist="28575" dir="2880000" algn="bl" rotWithShape="0">
                  <a:schemeClr val="accent5">
                    <a:alpha val="4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8" name="Google Shape;2218;p31"/>
              <p:cNvSpPr/>
              <p:nvPr/>
            </p:nvSpPr>
            <p:spPr>
              <a:xfrm>
                <a:off x="534188" y="1044886"/>
                <a:ext cx="115200" cy="1152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9" name="Google Shape;2219;p31"/>
              <p:cNvSpPr/>
              <p:nvPr/>
            </p:nvSpPr>
            <p:spPr>
              <a:xfrm>
                <a:off x="232275" y="1071092"/>
                <a:ext cx="380100" cy="627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dist="28575" dir="2880000" algn="bl" rotWithShape="0">
                  <a:schemeClr val="accent5">
                    <a:alpha val="4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20" name="Google Shape;2220;p31"/>
            <p:cNvGrpSpPr/>
            <p:nvPr/>
          </p:nvGrpSpPr>
          <p:grpSpPr>
            <a:xfrm>
              <a:off x="232275" y="1923049"/>
              <a:ext cx="417113" cy="326311"/>
              <a:chOff x="232275" y="1875237"/>
              <a:chExt cx="417113" cy="326311"/>
            </a:xfrm>
          </p:grpSpPr>
          <p:sp>
            <p:nvSpPr>
              <p:cNvPr id="2221" name="Google Shape;2221;p31"/>
              <p:cNvSpPr/>
              <p:nvPr/>
            </p:nvSpPr>
            <p:spPr>
              <a:xfrm>
                <a:off x="534188" y="1875237"/>
                <a:ext cx="115200" cy="1152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2" name="Google Shape;2222;p31"/>
              <p:cNvSpPr/>
              <p:nvPr/>
            </p:nvSpPr>
            <p:spPr>
              <a:xfrm>
                <a:off x="232275" y="1901479"/>
                <a:ext cx="380100" cy="627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dist="28575" dir="2880000" algn="bl" rotWithShape="0">
                  <a:schemeClr val="accent5">
                    <a:alpha val="4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3" name="Google Shape;2223;p31"/>
              <p:cNvSpPr/>
              <p:nvPr/>
            </p:nvSpPr>
            <p:spPr>
              <a:xfrm>
                <a:off x="534188" y="2086349"/>
                <a:ext cx="115200" cy="1152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4" name="Google Shape;2224;p31"/>
              <p:cNvSpPr/>
              <p:nvPr/>
            </p:nvSpPr>
            <p:spPr>
              <a:xfrm>
                <a:off x="232275" y="2112546"/>
                <a:ext cx="380100" cy="627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dist="28575" dir="2880000" algn="bl" rotWithShape="0">
                  <a:schemeClr val="accent5">
                    <a:alpha val="4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25" name="Google Shape;2225;p31"/>
            <p:cNvGrpSpPr/>
            <p:nvPr/>
          </p:nvGrpSpPr>
          <p:grpSpPr>
            <a:xfrm>
              <a:off x="232275" y="2894140"/>
              <a:ext cx="417113" cy="326311"/>
              <a:chOff x="232275" y="2916700"/>
              <a:chExt cx="417113" cy="326311"/>
            </a:xfrm>
          </p:grpSpPr>
          <p:sp>
            <p:nvSpPr>
              <p:cNvPr id="2226" name="Google Shape;2226;p31"/>
              <p:cNvSpPr/>
              <p:nvPr/>
            </p:nvSpPr>
            <p:spPr>
              <a:xfrm>
                <a:off x="534188" y="2916700"/>
                <a:ext cx="115200" cy="1152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7" name="Google Shape;2227;p31"/>
              <p:cNvSpPr/>
              <p:nvPr/>
            </p:nvSpPr>
            <p:spPr>
              <a:xfrm>
                <a:off x="232275" y="2942934"/>
                <a:ext cx="380100" cy="627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dist="28575" dir="2880000" algn="bl" rotWithShape="0">
                  <a:schemeClr val="accent5">
                    <a:alpha val="4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8" name="Google Shape;2228;p31"/>
              <p:cNvSpPr/>
              <p:nvPr/>
            </p:nvSpPr>
            <p:spPr>
              <a:xfrm>
                <a:off x="534188" y="3127811"/>
                <a:ext cx="115200" cy="1152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9" name="Google Shape;2229;p31"/>
              <p:cNvSpPr/>
              <p:nvPr/>
            </p:nvSpPr>
            <p:spPr>
              <a:xfrm>
                <a:off x="232275" y="3154000"/>
                <a:ext cx="380100" cy="627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dist="28575" dir="2880000" algn="bl" rotWithShape="0">
                  <a:schemeClr val="accent5">
                    <a:alpha val="4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30" name="Google Shape;2230;p31"/>
            <p:cNvGrpSpPr/>
            <p:nvPr/>
          </p:nvGrpSpPr>
          <p:grpSpPr>
            <a:xfrm>
              <a:off x="232275" y="3865232"/>
              <a:ext cx="417113" cy="326311"/>
              <a:chOff x="232275" y="3747050"/>
              <a:chExt cx="417113" cy="326311"/>
            </a:xfrm>
          </p:grpSpPr>
          <p:sp>
            <p:nvSpPr>
              <p:cNvPr id="2231" name="Google Shape;2231;p31"/>
              <p:cNvSpPr/>
              <p:nvPr/>
            </p:nvSpPr>
            <p:spPr>
              <a:xfrm>
                <a:off x="534188" y="3747050"/>
                <a:ext cx="115200" cy="1152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2" name="Google Shape;2232;p31"/>
              <p:cNvSpPr/>
              <p:nvPr/>
            </p:nvSpPr>
            <p:spPr>
              <a:xfrm>
                <a:off x="232275" y="3773284"/>
                <a:ext cx="380100" cy="627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dist="28575" dir="2880000" algn="bl" rotWithShape="0">
                  <a:schemeClr val="accent5">
                    <a:alpha val="4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3" name="Google Shape;2233;p31"/>
              <p:cNvSpPr/>
              <p:nvPr/>
            </p:nvSpPr>
            <p:spPr>
              <a:xfrm>
                <a:off x="534188" y="3958161"/>
                <a:ext cx="115200" cy="1152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4" name="Google Shape;2234;p31"/>
              <p:cNvSpPr/>
              <p:nvPr/>
            </p:nvSpPr>
            <p:spPr>
              <a:xfrm>
                <a:off x="232275" y="3984350"/>
                <a:ext cx="380100" cy="627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dist="28575" dir="2880000" algn="bl" rotWithShape="0">
                  <a:schemeClr val="accent5">
                    <a:alpha val="4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235" name="Google Shape;2235;p31"/>
          <p:cNvGrpSpPr/>
          <p:nvPr/>
        </p:nvGrpSpPr>
        <p:grpSpPr>
          <a:xfrm>
            <a:off x="934529" y="896493"/>
            <a:ext cx="7321674" cy="3622157"/>
            <a:chOff x="934529" y="896493"/>
            <a:chExt cx="7321674" cy="3622157"/>
          </a:xfrm>
        </p:grpSpPr>
        <p:grpSp>
          <p:nvGrpSpPr>
            <p:cNvPr id="2236" name="Google Shape;2236;p31"/>
            <p:cNvGrpSpPr/>
            <p:nvPr/>
          </p:nvGrpSpPr>
          <p:grpSpPr>
            <a:xfrm>
              <a:off x="999035" y="3690161"/>
              <a:ext cx="810239" cy="828489"/>
              <a:chOff x="1122422" y="2316061"/>
              <a:chExt cx="810239" cy="828489"/>
            </a:xfrm>
          </p:grpSpPr>
          <p:sp>
            <p:nvSpPr>
              <p:cNvPr id="2237" name="Google Shape;2237;p31"/>
              <p:cNvSpPr/>
              <p:nvPr/>
            </p:nvSpPr>
            <p:spPr>
              <a:xfrm rot="-3895123">
                <a:off x="1454994" y="2509239"/>
                <a:ext cx="274043" cy="623956"/>
              </a:xfrm>
              <a:custGeom>
                <a:avLst/>
                <a:gdLst/>
                <a:ahLst/>
                <a:cxnLst/>
                <a:rect l="l" t="t" r="r" b="b"/>
                <a:pathLst>
                  <a:path w="2487" h="5663" fill="none" extrusionOk="0">
                    <a:moveTo>
                      <a:pt x="538" y="5662"/>
                    </a:moveTo>
                    <a:cubicBezTo>
                      <a:pt x="538" y="5662"/>
                      <a:pt x="0" y="3907"/>
                      <a:pt x="2487" y="0"/>
                    </a:cubicBez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8" name="Google Shape;2238;p31"/>
              <p:cNvSpPr/>
              <p:nvPr/>
            </p:nvSpPr>
            <p:spPr>
              <a:xfrm rot="-3895123">
                <a:off x="1545315" y="2705731"/>
                <a:ext cx="285833" cy="163729"/>
              </a:xfrm>
              <a:custGeom>
                <a:avLst/>
                <a:gdLst/>
                <a:ahLst/>
                <a:cxnLst/>
                <a:rect l="l" t="t" r="r" b="b"/>
                <a:pathLst>
                  <a:path w="2594" h="1486" extrusionOk="0">
                    <a:moveTo>
                      <a:pt x="1129" y="0"/>
                    </a:moveTo>
                    <a:cubicBezTo>
                      <a:pt x="484" y="0"/>
                      <a:pt x="1" y="1486"/>
                      <a:pt x="1" y="1486"/>
                    </a:cubicBezTo>
                    <a:cubicBezTo>
                      <a:pt x="2593" y="1168"/>
                      <a:pt x="1563" y="234"/>
                      <a:pt x="1563" y="234"/>
                    </a:cubicBezTo>
                    <a:cubicBezTo>
                      <a:pt x="1413" y="68"/>
                      <a:pt x="1267" y="0"/>
                      <a:pt x="11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9" name="Google Shape;2239;p31"/>
              <p:cNvSpPr/>
              <p:nvPr/>
            </p:nvSpPr>
            <p:spPr>
              <a:xfrm rot="-3895123">
                <a:off x="1447720" y="2886982"/>
                <a:ext cx="236358" cy="211438"/>
              </a:xfrm>
              <a:custGeom>
                <a:avLst/>
                <a:gdLst/>
                <a:ahLst/>
                <a:cxnLst/>
                <a:rect l="l" t="t" r="r" b="b"/>
                <a:pathLst>
                  <a:path w="2145" h="1919" extrusionOk="0">
                    <a:moveTo>
                      <a:pt x="1459" y="0"/>
                    </a:moveTo>
                    <a:cubicBezTo>
                      <a:pt x="1269" y="0"/>
                      <a:pt x="1105" y="114"/>
                      <a:pt x="1105" y="114"/>
                    </a:cubicBezTo>
                    <a:cubicBezTo>
                      <a:pt x="0" y="729"/>
                      <a:pt x="1974" y="1919"/>
                      <a:pt x="1974" y="1919"/>
                    </a:cubicBezTo>
                    <a:cubicBezTo>
                      <a:pt x="2145" y="306"/>
                      <a:pt x="1769" y="0"/>
                      <a:pt x="145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0" name="Google Shape;2240;p31"/>
              <p:cNvSpPr/>
              <p:nvPr/>
            </p:nvSpPr>
            <p:spPr>
              <a:xfrm rot="-3895123">
                <a:off x="1392716" y="2572667"/>
                <a:ext cx="276577" cy="141803"/>
              </a:xfrm>
              <a:custGeom>
                <a:avLst/>
                <a:gdLst/>
                <a:ahLst/>
                <a:cxnLst/>
                <a:rect l="l" t="t" r="r" b="b"/>
                <a:pathLst>
                  <a:path w="2510" h="1287" extrusionOk="0">
                    <a:moveTo>
                      <a:pt x="1295" y="1"/>
                    </a:moveTo>
                    <a:cubicBezTo>
                      <a:pt x="678" y="1"/>
                      <a:pt x="0" y="1275"/>
                      <a:pt x="0" y="1275"/>
                    </a:cubicBezTo>
                    <a:cubicBezTo>
                      <a:pt x="154" y="1283"/>
                      <a:pt x="295" y="1287"/>
                      <a:pt x="426" y="1287"/>
                    </a:cubicBezTo>
                    <a:cubicBezTo>
                      <a:pt x="2510" y="1287"/>
                      <a:pt x="1756" y="312"/>
                      <a:pt x="1756" y="312"/>
                    </a:cubicBezTo>
                    <a:cubicBezTo>
                      <a:pt x="1615" y="89"/>
                      <a:pt x="1457" y="1"/>
                      <a:pt x="129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1" name="Google Shape;2241;p31"/>
              <p:cNvSpPr/>
              <p:nvPr/>
            </p:nvSpPr>
            <p:spPr>
              <a:xfrm rot="-3895123">
                <a:off x="1286879" y="2700804"/>
                <a:ext cx="245834" cy="218930"/>
              </a:xfrm>
              <a:custGeom>
                <a:avLst/>
                <a:gdLst/>
                <a:ahLst/>
                <a:cxnLst/>
                <a:rect l="l" t="t" r="r" b="b"/>
                <a:pathLst>
                  <a:path w="2231" h="1987" extrusionOk="0">
                    <a:moveTo>
                      <a:pt x="1472" y="0"/>
                    </a:moveTo>
                    <a:cubicBezTo>
                      <a:pt x="1322" y="0"/>
                      <a:pt x="1195" y="58"/>
                      <a:pt x="1195" y="58"/>
                    </a:cubicBezTo>
                    <a:cubicBezTo>
                      <a:pt x="0" y="471"/>
                      <a:pt x="1737" y="1986"/>
                      <a:pt x="1737" y="1986"/>
                    </a:cubicBezTo>
                    <a:cubicBezTo>
                      <a:pt x="2230" y="271"/>
                      <a:pt x="1796" y="0"/>
                      <a:pt x="147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2" name="Google Shape;2242;p31"/>
              <p:cNvSpPr/>
              <p:nvPr/>
            </p:nvSpPr>
            <p:spPr>
              <a:xfrm rot="-3895123">
                <a:off x="1265931" y="2395717"/>
                <a:ext cx="261261" cy="134201"/>
              </a:xfrm>
              <a:custGeom>
                <a:avLst/>
                <a:gdLst/>
                <a:ahLst/>
                <a:cxnLst/>
                <a:rect l="l" t="t" r="r" b="b"/>
                <a:pathLst>
                  <a:path w="2371" h="1218" extrusionOk="0">
                    <a:moveTo>
                      <a:pt x="1380" y="1"/>
                    </a:moveTo>
                    <a:cubicBezTo>
                      <a:pt x="774" y="1"/>
                      <a:pt x="1" y="1122"/>
                      <a:pt x="1" y="1122"/>
                    </a:cubicBezTo>
                    <a:cubicBezTo>
                      <a:pt x="397" y="1189"/>
                      <a:pt x="716" y="1218"/>
                      <a:pt x="971" y="1218"/>
                    </a:cubicBezTo>
                    <a:cubicBezTo>
                      <a:pt x="2371" y="1218"/>
                      <a:pt x="1854" y="366"/>
                      <a:pt x="1854" y="366"/>
                    </a:cubicBezTo>
                    <a:cubicBezTo>
                      <a:pt x="1728" y="102"/>
                      <a:pt x="1562" y="1"/>
                      <a:pt x="138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3" name="Google Shape;2243;p31"/>
              <p:cNvSpPr/>
              <p:nvPr/>
            </p:nvSpPr>
            <p:spPr>
              <a:xfrm rot="-3895123">
                <a:off x="1149848" y="2484796"/>
                <a:ext cx="252446" cy="221134"/>
              </a:xfrm>
              <a:custGeom>
                <a:avLst/>
                <a:gdLst/>
                <a:ahLst/>
                <a:cxnLst/>
                <a:rect l="l" t="t" r="r" b="b"/>
                <a:pathLst>
                  <a:path w="2291" h="2007" extrusionOk="0">
                    <a:moveTo>
                      <a:pt x="1447" y="1"/>
                    </a:moveTo>
                    <a:cubicBezTo>
                      <a:pt x="1329" y="1"/>
                      <a:pt x="1236" y="31"/>
                      <a:pt x="1237" y="31"/>
                    </a:cubicBezTo>
                    <a:cubicBezTo>
                      <a:pt x="0" y="305"/>
                      <a:pt x="1553" y="2007"/>
                      <a:pt x="1553" y="2007"/>
                    </a:cubicBezTo>
                    <a:cubicBezTo>
                      <a:pt x="2290" y="236"/>
                      <a:pt x="1773" y="1"/>
                      <a:pt x="144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4" name="Google Shape;2244;p31"/>
              <p:cNvSpPr/>
              <p:nvPr/>
            </p:nvSpPr>
            <p:spPr>
              <a:xfrm rot="-3895123">
                <a:off x="1318054" y="2581587"/>
                <a:ext cx="87822" cy="79000"/>
              </a:xfrm>
              <a:custGeom>
                <a:avLst/>
                <a:gdLst/>
                <a:ahLst/>
                <a:cxnLst/>
                <a:rect l="l" t="t" r="r" b="b"/>
                <a:pathLst>
                  <a:path w="797" h="717" extrusionOk="0">
                    <a:moveTo>
                      <a:pt x="392" y="0"/>
                    </a:moveTo>
                    <a:cubicBezTo>
                      <a:pt x="229" y="0"/>
                      <a:pt x="68" y="111"/>
                      <a:pt x="38" y="302"/>
                    </a:cubicBezTo>
                    <a:cubicBezTo>
                      <a:pt x="0" y="536"/>
                      <a:pt x="188" y="716"/>
                      <a:pt x="392" y="716"/>
                    </a:cubicBezTo>
                    <a:cubicBezTo>
                      <a:pt x="462" y="716"/>
                      <a:pt x="534" y="695"/>
                      <a:pt x="600" y="647"/>
                    </a:cubicBezTo>
                    <a:cubicBezTo>
                      <a:pt x="760" y="532"/>
                      <a:pt x="796" y="307"/>
                      <a:pt x="679" y="149"/>
                    </a:cubicBezTo>
                    <a:cubicBezTo>
                      <a:pt x="606" y="47"/>
                      <a:pt x="498" y="0"/>
                      <a:pt x="39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5" name="Google Shape;2245;p31"/>
              <p:cNvSpPr/>
              <p:nvPr/>
            </p:nvSpPr>
            <p:spPr>
              <a:xfrm rot="-3895123">
                <a:off x="1367759" y="2542262"/>
                <a:ext cx="87822" cy="79110"/>
              </a:xfrm>
              <a:custGeom>
                <a:avLst/>
                <a:gdLst/>
                <a:ahLst/>
                <a:cxnLst/>
                <a:rect l="l" t="t" r="r" b="b"/>
                <a:pathLst>
                  <a:path w="797" h="718" extrusionOk="0">
                    <a:moveTo>
                      <a:pt x="393" y="0"/>
                    </a:moveTo>
                    <a:cubicBezTo>
                      <a:pt x="230" y="0"/>
                      <a:pt x="68" y="111"/>
                      <a:pt x="39" y="301"/>
                    </a:cubicBezTo>
                    <a:cubicBezTo>
                      <a:pt x="1" y="536"/>
                      <a:pt x="189" y="717"/>
                      <a:pt x="393" y="717"/>
                    </a:cubicBezTo>
                    <a:cubicBezTo>
                      <a:pt x="463" y="717"/>
                      <a:pt x="535" y="696"/>
                      <a:pt x="601" y="648"/>
                    </a:cubicBezTo>
                    <a:cubicBezTo>
                      <a:pt x="760" y="531"/>
                      <a:pt x="797" y="308"/>
                      <a:pt x="680" y="148"/>
                    </a:cubicBezTo>
                    <a:cubicBezTo>
                      <a:pt x="606" y="47"/>
                      <a:pt x="499" y="0"/>
                      <a:pt x="3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6" name="Google Shape;2246;p31"/>
              <p:cNvSpPr/>
              <p:nvPr/>
            </p:nvSpPr>
            <p:spPr>
              <a:xfrm rot="-3895123">
                <a:off x="1467695" y="2777941"/>
                <a:ext cx="87711" cy="79000"/>
              </a:xfrm>
              <a:custGeom>
                <a:avLst/>
                <a:gdLst/>
                <a:ahLst/>
                <a:cxnLst/>
                <a:rect l="l" t="t" r="r" b="b"/>
                <a:pathLst>
                  <a:path w="796" h="717" extrusionOk="0">
                    <a:moveTo>
                      <a:pt x="393" y="1"/>
                    </a:moveTo>
                    <a:cubicBezTo>
                      <a:pt x="229" y="1"/>
                      <a:pt x="68" y="112"/>
                      <a:pt x="38" y="302"/>
                    </a:cubicBezTo>
                    <a:cubicBezTo>
                      <a:pt x="0" y="536"/>
                      <a:pt x="187" y="716"/>
                      <a:pt x="391" y="716"/>
                    </a:cubicBezTo>
                    <a:cubicBezTo>
                      <a:pt x="461" y="716"/>
                      <a:pt x="534" y="695"/>
                      <a:pt x="600" y="647"/>
                    </a:cubicBezTo>
                    <a:cubicBezTo>
                      <a:pt x="760" y="532"/>
                      <a:pt x="796" y="308"/>
                      <a:pt x="679" y="148"/>
                    </a:cubicBezTo>
                    <a:cubicBezTo>
                      <a:pt x="606" y="47"/>
                      <a:pt x="498" y="1"/>
                      <a:pt x="3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7" name="Google Shape;2247;p31"/>
              <p:cNvSpPr/>
              <p:nvPr/>
            </p:nvSpPr>
            <p:spPr>
              <a:xfrm rot="-3895123">
                <a:off x="1517432" y="2738666"/>
                <a:ext cx="87601" cy="79110"/>
              </a:xfrm>
              <a:custGeom>
                <a:avLst/>
                <a:gdLst/>
                <a:ahLst/>
                <a:cxnLst/>
                <a:rect l="l" t="t" r="r" b="b"/>
                <a:pathLst>
                  <a:path w="795" h="718" extrusionOk="0">
                    <a:moveTo>
                      <a:pt x="393" y="1"/>
                    </a:moveTo>
                    <a:cubicBezTo>
                      <a:pt x="229" y="1"/>
                      <a:pt x="68" y="112"/>
                      <a:pt x="38" y="303"/>
                    </a:cubicBezTo>
                    <a:cubicBezTo>
                      <a:pt x="1" y="536"/>
                      <a:pt x="187" y="717"/>
                      <a:pt x="392" y="717"/>
                    </a:cubicBezTo>
                    <a:cubicBezTo>
                      <a:pt x="462" y="717"/>
                      <a:pt x="534" y="696"/>
                      <a:pt x="600" y="648"/>
                    </a:cubicBezTo>
                    <a:cubicBezTo>
                      <a:pt x="760" y="531"/>
                      <a:pt x="795" y="308"/>
                      <a:pt x="679" y="148"/>
                    </a:cubicBezTo>
                    <a:cubicBezTo>
                      <a:pt x="606" y="47"/>
                      <a:pt x="499" y="1"/>
                      <a:pt x="3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8" name="Google Shape;2248;p31"/>
              <p:cNvSpPr/>
              <p:nvPr/>
            </p:nvSpPr>
            <p:spPr>
              <a:xfrm rot="-3895123">
                <a:off x="1631284" y="2931037"/>
                <a:ext cx="84626" cy="79000"/>
              </a:xfrm>
              <a:custGeom>
                <a:avLst/>
                <a:gdLst/>
                <a:ahLst/>
                <a:cxnLst/>
                <a:rect l="l" t="t" r="r" b="b"/>
                <a:pathLst>
                  <a:path w="768" h="717" extrusionOk="0">
                    <a:moveTo>
                      <a:pt x="372" y="1"/>
                    </a:moveTo>
                    <a:cubicBezTo>
                      <a:pt x="181" y="1"/>
                      <a:pt x="1" y="156"/>
                      <a:pt x="13" y="379"/>
                    </a:cubicBezTo>
                    <a:cubicBezTo>
                      <a:pt x="24" y="585"/>
                      <a:pt x="196" y="716"/>
                      <a:pt x="372" y="716"/>
                    </a:cubicBezTo>
                    <a:cubicBezTo>
                      <a:pt x="466" y="716"/>
                      <a:pt x="561" y="679"/>
                      <a:pt x="635" y="597"/>
                    </a:cubicBezTo>
                    <a:cubicBezTo>
                      <a:pt x="768" y="451"/>
                      <a:pt x="755" y="225"/>
                      <a:pt x="608" y="94"/>
                    </a:cubicBezTo>
                    <a:cubicBezTo>
                      <a:pt x="537" y="29"/>
                      <a:pt x="454" y="1"/>
                      <a:pt x="3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9" name="Google Shape;2249;p31"/>
              <p:cNvSpPr/>
              <p:nvPr/>
            </p:nvSpPr>
            <p:spPr>
              <a:xfrm rot="-3895123">
                <a:off x="1671753" y="2882193"/>
                <a:ext cx="84516" cy="79110"/>
              </a:xfrm>
              <a:custGeom>
                <a:avLst/>
                <a:gdLst/>
                <a:ahLst/>
                <a:cxnLst/>
                <a:rect l="l" t="t" r="r" b="b"/>
                <a:pathLst>
                  <a:path w="767" h="718" extrusionOk="0">
                    <a:moveTo>
                      <a:pt x="371" y="1"/>
                    </a:moveTo>
                    <a:cubicBezTo>
                      <a:pt x="181" y="1"/>
                      <a:pt x="1" y="156"/>
                      <a:pt x="13" y="379"/>
                    </a:cubicBezTo>
                    <a:cubicBezTo>
                      <a:pt x="23" y="586"/>
                      <a:pt x="195" y="717"/>
                      <a:pt x="372" y="717"/>
                    </a:cubicBezTo>
                    <a:cubicBezTo>
                      <a:pt x="466" y="717"/>
                      <a:pt x="562" y="680"/>
                      <a:pt x="635" y="599"/>
                    </a:cubicBezTo>
                    <a:cubicBezTo>
                      <a:pt x="767" y="451"/>
                      <a:pt x="756" y="225"/>
                      <a:pt x="608" y="94"/>
                    </a:cubicBezTo>
                    <a:cubicBezTo>
                      <a:pt x="537" y="30"/>
                      <a:pt x="453" y="1"/>
                      <a:pt x="3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50" name="Google Shape;2250;p31"/>
            <p:cNvGrpSpPr/>
            <p:nvPr/>
          </p:nvGrpSpPr>
          <p:grpSpPr>
            <a:xfrm rot="-1518744">
              <a:off x="7148549" y="1512102"/>
              <a:ext cx="445328" cy="347514"/>
              <a:chOff x="6632777" y="989227"/>
              <a:chExt cx="620200" cy="483976"/>
            </a:xfrm>
          </p:grpSpPr>
          <p:sp>
            <p:nvSpPr>
              <p:cNvPr id="2251" name="Google Shape;2251;p31"/>
              <p:cNvSpPr/>
              <p:nvPr/>
            </p:nvSpPr>
            <p:spPr>
              <a:xfrm>
                <a:off x="6977481" y="1188332"/>
                <a:ext cx="275497" cy="124631"/>
              </a:xfrm>
              <a:custGeom>
                <a:avLst/>
                <a:gdLst/>
                <a:ahLst/>
                <a:cxnLst/>
                <a:rect l="l" t="t" r="r" b="b"/>
                <a:pathLst>
                  <a:path w="2878" h="1302" extrusionOk="0">
                    <a:moveTo>
                      <a:pt x="1388" y="0"/>
                    </a:moveTo>
                    <a:cubicBezTo>
                      <a:pt x="1195" y="0"/>
                      <a:pt x="983" y="43"/>
                      <a:pt x="749" y="144"/>
                    </a:cubicBezTo>
                    <a:lnTo>
                      <a:pt x="743" y="147"/>
                    </a:lnTo>
                    <a:cubicBezTo>
                      <a:pt x="705" y="166"/>
                      <a:pt x="355" y="136"/>
                      <a:pt x="165" y="463"/>
                    </a:cubicBezTo>
                    <a:cubicBezTo>
                      <a:pt x="139" y="510"/>
                      <a:pt x="0" y="837"/>
                      <a:pt x="142" y="837"/>
                    </a:cubicBezTo>
                    <a:cubicBezTo>
                      <a:pt x="145" y="837"/>
                      <a:pt x="148" y="837"/>
                      <a:pt x="151" y="837"/>
                    </a:cubicBezTo>
                    <a:cubicBezTo>
                      <a:pt x="257" y="828"/>
                      <a:pt x="429" y="818"/>
                      <a:pt x="640" y="818"/>
                    </a:cubicBezTo>
                    <a:cubicBezTo>
                      <a:pt x="1239" y="818"/>
                      <a:pt x="2152" y="896"/>
                      <a:pt x="2753" y="1290"/>
                    </a:cubicBezTo>
                    <a:cubicBezTo>
                      <a:pt x="2766" y="1298"/>
                      <a:pt x="2779" y="1301"/>
                      <a:pt x="2792" y="1301"/>
                    </a:cubicBezTo>
                    <a:cubicBezTo>
                      <a:pt x="2838" y="1301"/>
                      <a:pt x="2877" y="1254"/>
                      <a:pt x="2856" y="1204"/>
                    </a:cubicBezTo>
                    <a:cubicBezTo>
                      <a:pt x="2676" y="798"/>
                      <a:pt x="2219" y="0"/>
                      <a:pt x="138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2" name="Google Shape;2252;p31"/>
              <p:cNvSpPr/>
              <p:nvPr/>
            </p:nvSpPr>
            <p:spPr>
              <a:xfrm>
                <a:off x="6967813" y="989227"/>
                <a:ext cx="157085" cy="284200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2969" extrusionOk="0">
                    <a:moveTo>
                      <a:pt x="302" y="1"/>
                    </a:moveTo>
                    <a:cubicBezTo>
                      <a:pt x="259" y="1"/>
                      <a:pt x="219" y="42"/>
                      <a:pt x="235" y="91"/>
                    </a:cubicBezTo>
                    <a:cubicBezTo>
                      <a:pt x="521" y="1019"/>
                      <a:pt x="159" y="2543"/>
                      <a:pt x="13" y="2923"/>
                    </a:cubicBezTo>
                    <a:cubicBezTo>
                      <a:pt x="1" y="2956"/>
                      <a:pt x="7" y="2969"/>
                      <a:pt x="24" y="2969"/>
                    </a:cubicBezTo>
                    <a:cubicBezTo>
                      <a:pt x="83" y="2969"/>
                      <a:pt x="275" y="2817"/>
                      <a:pt x="317" y="2806"/>
                    </a:cubicBezTo>
                    <a:cubicBezTo>
                      <a:pt x="684" y="2714"/>
                      <a:pt x="751" y="2371"/>
                      <a:pt x="781" y="2339"/>
                    </a:cubicBezTo>
                    <a:lnTo>
                      <a:pt x="785" y="2334"/>
                    </a:lnTo>
                    <a:cubicBezTo>
                      <a:pt x="1640" y="1286"/>
                      <a:pt x="766" y="367"/>
                      <a:pt x="347" y="17"/>
                    </a:cubicBezTo>
                    <a:cubicBezTo>
                      <a:pt x="333" y="6"/>
                      <a:pt x="318" y="1"/>
                      <a:pt x="30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3" name="Google Shape;2253;p31"/>
              <p:cNvSpPr/>
              <p:nvPr/>
            </p:nvSpPr>
            <p:spPr>
              <a:xfrm>
                <a:off x="6872375" y="1288267"/>
                <a:ext cx="291100" cy="89692"/>
              </a:xfrm>
              <a:custGeom>
                <a:avLst/>
                <a:gdLst/>
                <a:ahLst/>
                <a:cxnLst/>
                <a:rect l="l" t="t" r="r" b="b"/>
                <a:pathLst>
                  <a:path w="3041" h="937" extrusionOk="0">
                    <a:moveTo>
                      <a:pt x="735" y="7"/>
                    </a:moveTo>
                    <a:cubicBezTo>
                      <a:pt x="705" y="13"/>
                      <a:pt x="676" y="24"/>
                      <a:pt x="651" y="38"/>
                    </a:cubicBezTo>
                    <a:lnTo>
                      <a:pt x="57" y="342"/>
                    </a:lnTo>
                    <a:cubicBezTo>
                      <a:pt x="0" y="378"/>
                      <a:pt x="10" y="464"/>
                      <a:pt x="73" y="488"/>
                    </a:cubicBezTo>
                    <a:cubicBezTo>
                      <a:pt x="492" y="648"/>
                      <a:pt x="1200" y="719"/>
                      <a:pt x="1265" y="725"/>
                    </a:cubicBezTo>
                    <a:lnTo>
                      <a:pt x="1276" y="725"/>
                    </a:lnTo>
                    <a:cubicBezTo>
                      <a:pt x="1896" y="771"/>
                      <a:pt x="2561" y="844"/>
                      <a:pt x="2910" y="934"/>
                    </a:cubicBezTo>
                    <a:cubicBezTo>
                      <a:pt x="2917" y="936"/>
                      <a:pt x="2924" y="937"/>
                      <a:pt x="2931" y="937"/>
                    </a:cubicBezTo>
                    <a:cubicBezTo>
                      <a:pt x="2997" y="937"/>
                      <a:pt x="3041" y="855"/>
                      <a:pt x="2993" y="800"/>
                    </a:cubicBezTo>
                    <a:cubicBezTo>
                      <a:pt x="2303" y="0"/>
                      <a:pt x="944" y="8"/>
                      <a:pt x="735" y="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4" name="Google Shape;2254;p31"/>
              <p:cNvSpPr/>
              <p:nvPr/>
            </p:nvSpPr>
            <p:spPr>
              <a:xfrm>
                <a:off x="6848540" y="1022730"/>
                <a:ext cx="126644" cy="304015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3176" extrusionOk="0">
                    <a:moveTo>
                      <a:pt x="546" y="0"/>
                    </a:moveTo>
                    <a:cubicBezTo>
                      <a:pt x="521" y="0"/>
                      <a:pt x="496" y="15"/>
                      <a:pt x="488" y="44"/>
                    </a:cubicBezTo>
                    <a:cubicBezTo>
                      <a:pt x="346" y="675"/>
                      <a:pt x="1" y="2367"/>
                      <a:pt x="202" y="3132"/>
                    </a:cubicBezTo>
                    <a:cubicBezTo>
                      <a:pt x="209" y="3159"/>
                      <a:pt x="234" y="3176"/>
                      <a:pt x="260" y="3176"/>
                    </a:cubicBezTo>
                    <a:cubicBezTo>
                      <a:pt x="271" y="3176"/>
                      <a:pt x="283" y="3173"/>
                      <a:pt x="293" y="3165"/>
                    </a:cubicBezTo>
                    <a:lnTo>
                      <a:pt x="567" y="3001"/>
                    </a:lnTo>
                    <a:cubicBezTo>
                      <a:pt x="572" y="2996"/>
                      <a:pt x="987" y="2800"/>
                      <a:pt x="990" y="2795"/>
                    </a:cubicBezTo>
                    <a:cubicBezTo>
                      <a:pt x="1060" y="2700"/>
                      <a:pt x="1322" y="1875"/>
                      <a:pt x="870" y="767"/>
                    </a:cubicBezTo>
                    <a:cubicBezTo>
                      <a:pt x="870" y="767"/>
                      <a:pt x="694" y="329"/>
                      <a:pt x="602" y="39"/>
                    </a:cubicBezTo>
                    <a:cubicBezTo>
                      <a:pt x="592" y="13"/>
                      <a:pt x="569" y="0"/>
                      <a:pt x="54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5" name="Google Shape;2255;p31"/>
              <p:cNvSpPr/>
              <p:nvPr/>
            </p:nvSpPr>
            <p:spPr>
              <a:xfrm>
                <a:off x="6750040" y="1367813"/>
                <a:ext cx="291004" cy="105390"/>
              </a:xfrm>
              <a:custGeom>
                <a:avLst/>
                <a:gdLst/>
                <a:ahLst/>
                <a:cxnLst/>
                <a:rect l="l" t="t" r="r" b="b"/>
                <a:pathLst>
                  <a:path w="3040" h="1101" extrusionOk="0">
                    <a:moveTo>
                      <a:pt x="856" y="0"/>
                    </a:moveTo>
                    <a:cubicBezTo>
                      <a:pt x="443" y="0"/>
                      <a:pt x="156" y="107"/>
                      <a:pt x="39" y="162"/>
                    </a:cubicBezTo>
                    <a:cubicBezTo>
                      <a:pt x="9" y="176"/>
                      <a:pt x="1" y="214"/>
                      <a:pt x="23" y="239"/>
                    </a:cubicBezTo>
                    <a:cubicBezTo>
                      <a:pt x="586" y="869"/>
                      <a:pt x="1245" y="1050"/>
                      <a:pt x="1245" y="1050"/>
                    </a:cubicBezTo>
                    <a:cubicBezTo>
                      <a:pt x="1371" y="1085"/>
                      <a:pt x="1504" y="1100"/>
                      <a:pt x="1638" y="1100"/>
                    </a:cubicBezTo>
                    <a:cubicBezTo>
                      <a:pt x="2167" y="1100"/>
                      <a:pt x="2719" y="866"/>
                      <a:pt x="2996" y="728"/>
                    </a:cubicBezTo>
                    <a:cubicBezTo>
                      <a:pt x="3040" y="706"/>
                      <a:pt x="3027" y="640"/>
                      <a:pt x="2978" y="637"/>
                    </a:cubicBezTo>
                    <a:cubicBezTo>
                      <a:pt x="2617" y="594"/>
                      <a:pt x="2169" y="341"/>
                      <a:pt x="2144" y="325"/>
                    </a:cubicBezTo>
                    <a:lnTo>
                      <a:pt x="2141" y="323"/>
                    </a:lnTo>
                    <a:cubicBezTo>
                      <a:pt x="1641" y="76"/>
                      <a:pt x="1204" y="0"/>
                      <a:pt x="85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6" name="Google Shape;2256;p31"/>
              <p:cNvSpPr/>
              <p:nvPr/>
            </p:nvSpPr>
            <p:spPr>
              <a:xfrm>
                <a:off x="6692318" y="1076048"/>
                <a:ext cx="147416" cy="311194"/>
              </a:xfrm>
              <a:custGeom>
                <a:avLst/>
                <a:gdLst/>
                <a:ahLst/>
                <a:cxnLst/>
                <a:rect l="l" t="t" r="r" b="b"/>
                <a:pathLst>
                  <a:path w="1540" h="3251" extrusionOk="0">
                    <a:moveTo>
                      <a:pt x="872" y="1"/>
                    </a:moveTo>
                    <a:cubicBezTo>
                      <a:pt x="832" y="1"/>
                      <a:pt x="792" y="23"/>
                      <a:pt x="775" y="69"/>
                    </a:cubicBezTo>
                    <a:cubicBezTo>
                      <a:pt x="540" y="682"/>
                      <a:pt x="1" y="2276"/>
                      <a:pt x="518" y="3148"/>
                    </a:cubicBezTo>
                    <a:cubicBezTo>
                      <a:pt x="566" y="3229"/>
                      <a:pt x="598" y="3251"/>
                      <a:pt x="626" y="3251"/>
                    </a:cubicBezTo>
                    <a:cubicBezTo>
                      <a:pt x="645" y="3251"/>
                      <a:pt x="663" y="3242"/>
                      <a:pt x="683" y="3233"/>
                    </a:cubicBezTo>
                    <a:lnTo>
                      <a:pt x="852" y="3108"/>
                    </a:lnTo>
                    <a:cubicBezTo>
                      <a:pt x="874" y="3100"/>
                      <a:pt x="931" y="3081"/>
                      <a:pt x="943" y="3061"/>
                    </a:cubicBezTo>
                    <a:cubicBezTo>
                      <a:pt x="1049" y="2879"/>
                      <a:pt x="1539" y="1890"/>
                      <a:pt x="1153" y="888"/>
                    </a:cubicBezTo>
                    <a:cubicBezTo>
                      <a:pt x="1151" y="883"/>
                      <a:pt x="1150" y="878"/>
                      <a:pt x="1148" y="872"/>
                    </a:cubicBezTo>
                    <a:cubicBezTo>
                      <a:pt x="1137" y="812"/>
                      <a:pt x="1050" y="373"/>
                      <a:pt x="974" y="80"/>
                    </a:cubicBezTo>
                    <a:cubicBezTo>
                      <a:pt x="961" y="28"/>
                      <a:pt x="917" y="1"/>
                      <a:pt x="87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7" name="Google Shape;2257;p31"/>
              <p:cNvSpPr/>
              <p:nvPr/>
            </p:nvSpPr>
            <p:spPr>
              <a:xfrm>
                <a:off x="6632777" y="1121995"/>
                <a:ext cx="512224" cy="345558"/>
              </a:xfrm>
              <a:custGeom>
                <a:avLst/>
                <a:gdLst/>
                <a:ahLst/>
                <a:cxnLst/>
                <a:rect l="l" t="t" r="r" b="b"/>
                <a:pathLst>
                  <a:path w="5351" h="3610" fill="none" extrusionOk="0">
                    <a:moveTo>
                      <a:pt x="5351" y="1"/>
                    </a:moveTo>
                    <a:cubicBezTo>
                      <a:pt x="5351" y="1"/>
                      <a:pt x="3986" y="1498"/>
                      <a:pt x="2832" y="1995"/>
                    </a:cubicBezTo>
                    <a:cubicBezTo>
                      <a:pt x="2832" y="1995"/>
                      <a:pt x="1025" y="2688"/>
                      <a:pt x="1" y="3610"/>
                    </a:cubicBez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258" name="Google Shape;2258;p31"/>
            <p:cNvSpPr/>
            <p:nvPr/>
          </p:nvSpPr>
          <p:spPr>
            <a:xfrm>
              <a:off x="934529" y="1497796"/>
              <a:ext cx="111739" cy="111906"/>
            </a:xfrm>
            <a:custGeom>
              <a:avLst/>
              <a:gdLst/>
              <a:ahLst/>
              <a:cxnLst/>
              <a:rect l="l" t="t" r="r" b="b"/>
              <a:pathLst>
                <a:path w="683" h="684" extrusionOk="0">
                  <a:moveTo>
                    <a:pt x="342" y="0"/>
                  </a:moveTo>
                  <a:cubicBezTo>
                    <a:pt x="153" y="0"/>
                    <a:pt x="1" y="154"/>
                    <a:pt x="1" y="342"/>
                  </a:cubicBezTo>
                  <a:cubicBezTo>
                    <a:pt x="1" y="530"/>
                    <a:pt x="153" y="684"/>
                    <a:pt x="342" y="684"/>
                  </a:cubicBezTo>
                  <a:cubicBezTo>
                    <a:pt x="531" y="684"/>
                    <a:pt x="683" y="530"/>
                    <a:pt x="683" y="342"/>
                  </a:cubicBezTo>
                  <a:cubicBezTo>
                    <a:pt x="683" y="154"/>
                    <a:pt x="531" y="0"/>
                    <a:pt x="3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31"/>
            <p:cNvSpPr/>
            <p:nvPr/>
          </p:nvSpPr>
          <p:spPr>
            <a:xfrm>
              <a:off x="2143969" y="1973273"/>
              <a:ext cx="90634" cy="90474"/>
            </a:xfrm>
            <a:custGeom>
              <a:avLst/>
              <a:gdLst/>
              <a:ahLst/>
              <a:cxnLst/>
              <a:rect l="l" t="t" r="r" b="b"/>
              <a:pathLst>
                <a:path w="554" h="553" extrusionOk="0">
                  <a:moveTo>
                    <a:pt x="278" y="0"/>
                  </a:moveTo>
                  <a:cubicBezTo>
                    <a:pt x="124" y="0"/>
                    <a:pt x="1" y="124"/>
                    <a:pt x="1" y="276"/>
                  </a:cubicBezTo>
                  <a:cubicBezTo>
                    <a:pt x="1" y="429"/>
                    <a:pt x="124" y="553"/>
                    <a:pt x="278" y="553"/>
                  </a:cubicBezTo>
                  <a:cubicBezTo>
                    <a:pt x="430" y="553"/>
                    <a:pt x="553" y="429"/>
                    <a:pt x="553" y="276"/>
                  </a:cubicBezTo>
                  <a:cubicBezTo>
                    <a:pt x="553" y="124"/>
                    <a:pt x="430" y="0"/>
                    <a:pt x="2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31"/>
            <p:cNvSpPr/>
            <p:nvPr/>
          </p:nvSpPr>
          <p:spPr>
            <a:xfrm>
              <a:off x="6837204" y="2687246"/>
              <a:ext cx="111739" cy="111906"/>
            </a:xfrm>
            <a:custGeom>
              <a:avLst/>
              <a:gdLst/>
              <a:ahLst/>
              <a:cxnLst/>
              <a:rect l="l" t="t" r="r" b="b"/>
              <a:pathLst>
                <a:path w="683" h="684" extrusionOk="0">
                  <a:moveTo>
                    <a:pt x="342" y="0"/>
                  </a:moveTo>
                  <a:cubicBezTo>
                    <a:pt x="153" y="0"/>
                    <a:pt x="1" y="154"/>
                    <a:pt x="1" y="342"/>
                  </a:cubicBezTo>
                  <a:cubicBezTo>
                    <a:pt x="1" y="530"/>
                    <a:pt x="153" y="684"/>
                    <a:pt x="342" y="684"/>
                  </a:cubicBezTo>
                  <a:cubicBezTo>
                    <a:pt x="531" y="684"/>
                    <a:pt x="683" y="530"/>
                    <a:pt x="683" y="342"/>
                  </a:cubicBezTo>
                  <a:cubicBezTo>
                    <a:pt x="683" y="154"/>
                    <a:pt x="531" y="0"/>
                    <a:pt x="3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61" name="Google Shape;2261;p31"/>
            <p:cNvGrpSpPr/>
            <p:nvPr/>
          </p:nvGrpSpPr>
          <p:grpSpPr>
            <a:xfrm>
              <a:off x="7460781" y="3562093"/>
              <a:ext cx="253850" cy="307524"/>
              <a:chOff x="7167006" y="2088218"/>
              <a:chExt cx="253850" cy="307524"/>
            </a:xfrm>
          </p:grpSpPr>
          <p:sp>
            <p:nvSpPr>
              <p:cNvPr id="2262" name="Google Shape;2262;p31"/>
              <p:cNvSpPr/>
              <p:nvPr/>
            </p:nvSpPr>
            <p:spPr>
              <a:xfrm>
                <a:off x="7213879" y="2088218"/>
                <a:ext cx="111208" cy="206976"/>
              </a:xfrm>
              <a:custGeom>
                <a:avLst/>
                <a:gdLst/>
                <a:ahLst/>
                <a:cxnLst/>
                <a:rect l="l" t="t" r="r" b="b"/>
                <a:pathLst>
                  <a:path w="1210" h="2252" fill="none" extrusionOk="0">
                    <a:moveTo>
                      <a:pt x="1210" y="2252"/>
                    </a:moveTo>
                    <a:cubicBezTo>
                      <a:pt x="1210" y="2252"/>
                      <a:pt x="412" y="1152"/>
                      <a:pt x="1" y="1"/>
                    </a:cubicBez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3" name="Google Shape;2263;p31"/>
              <p:cNvSpPr/>
              <p:nvPr/>
            </p:nvSpPr>
            <p:spPr>
              <a:xfrm>
                <a:off x="7232261" y="2171303"/>
                <a:ext cx="18198" cy="106337"/>
              </a:xfrm>
              <a:custGeom>
                <a:avLst/>
                <a:gdLst/>
                <a:ahLst/>
                <a:cxnLst/>
                <a:rect l="l" t="t" r="r" b="b"/>
                <a:pathLst>
                  <a:path w="198" h="1157" fill="none" extrusionOk="0">
                    <a:moveTo>
                      <a:pt x="0" y="1156"/>
                    </a:moveTo>
                    <a:lnTo>
                      <a:pt x="198" y="1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4" name="Google Shape;2264;p31"/>
              <p:cNvSpPr/>
              <p:nvPr/>
            </p:nvSpPr>
            <p:spPr>
              <a:xfrm>
                <a:off x="7167006" y="2257881"/>
                <a:ext cx="97881" cy="112954"/>
              </a:xfrm>
              <a:custGeom>
                <a:avLst/>
                <a:gdLst/>
                <a:ahLst/>
                <a:cxnLst/>
                <a:rect l="l" t="t" r="r" b="b"/>
                <a:pathLst>
                  <a:path w="1065" h="1229" extrusionOk="0">
                    <a:moveTo>
                      <a:pt x="585" y="0"/>
                    </a:moveTo>
                    <a:cubicBezTo>
                      <a:pt x="297" y="0"/>
                      <a:pt x="98" y="224"/>
                      <a:pt x="52" y="529"/>
                    </a:cubicBezTo>
                    <a:cubicBezTo>
                      <a:pt x="1" y="863"/>
                      <a:pt x="155" y="1172"/>
                      <a:pt x="490" y="1223"/>
                    </a:cubicBezTo>
                    <a:cubicBezTo>
                      <a:pt x="518" y="1227"/>
                      <a:pt x="545" y="1229"/>
                      <a:pt x="571" y="1229"/>
                    </a:cubicBezTo>
                    <a:cubicBezTo>
                      <a:pt x="849" y="1229"/>
                      <a:pt x="968" y="984"/>
                      <a:pt x="1014" y="677"/>
                    </a:cubicBezTo>
                    <a:cubicBezTo>
                      <a:pt x="1065" y="341"/>
                      <a:pt x="1009" y="58"/>
                      <a:pt x="674" y="7"/>
                    </a:cubicBezTo>
                    <a:cubicBezTo>
                      <a:pt x="643" y="2"/>
                      <a:pt x="614" y="0"/>
                      <a:pt x="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5" name="Google Shape;2265;p31"/>
              <p:cNvSpPr/>
              <p:nvPr/>
            </p:nvSpPr>
            <p:spPr>
              <a:xfrm>
                <a:off x="7304776" y="2286005"/>
                <a:ext cx="116079" cy="109738"/>
              </a:xfrm>
              <a:custGeom>
                <a:avLst/>
                <a:gdLst/>
                <a:ahLst/>
                <a:cxnLst/>
                <a:rect l="l" t="t" r="r" b="b"/>
                <a:pathLst>
                  <a:path w="1263" h="1194" extrusionOk="0">
                    <a:moveTo>
                      <a:pt x="534" y="1"/>
                    </a:moveTo>
                    <a:cubicBezTo>
                      <a:pt x="461" y="1"/>
                      <a:pt x="384" y="25"/>
                      <a:pt x="302" y="79"/>
                    </a:cubicBezTo>
                    <a:cubicBezTo>
                      <a:pt x="18" y="266"/>
                      <a:pt x="1" y="600"/>
                      <a:pt x="188" y="883"/>
                    </a:cubicBezTo>
                    <a:cubicBezTo>
                      <a:pt x="313" y="1074"/>
                      <a:pt x="500" y="1193"/>
                      <a:pt x="695" y="1193"/>
                    </a:cubicBezTo>
                    <a:cubicBezTo>
                      <a:pt x="790" y="1193"/>
                      <a:pt x="887" y="1165"/>
                      <a:pt x="979" y="1103"/>
                    </a:cubicBezTo>
                    <a:cubicBezTo>
                      <a:pt x="1263" y="917"/>
                      <a:pt x="1190" y="632"/>
                      <a:pt x="1003" y="348"/>
                    </a:cubicBezTo>
                    <a:cubicBezTo>
                      <a:pt x="870" y="147"/>
                      <a:pt x="715" y="1"/>
                      <a:pt x="5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266" name="Google Shape;2266;p31"/>
            <p:cNvSpPr/>
            <p:nvPr/>
          </p:nvSpPr>
          <p:spPr>
            <a:xfrm>
              <a:off x="8165569" y="2481273"/>
              <a:ext cx="90634" cy="90474"/>
            </a:xfrm>
            <a:custGeom>
              <a:avLst/>
              <a:gdLst/>
              <a:ahLst/>
              <a:cxnLst/>
              <a:rect l="l" t="t" r="r" b="b"/>
              <a:pathLst>
                <a:path w="554" h="553" extrusionOk="0">
                  <a:moveTo>
                    <a:pt x="278" y="0"/>
                  </a:moveTo>
                  <a:cubicBezTo>
                    <a:pt x="124" y="0"/>
                    <a:pt x="1" y="124"/>
                    <a:pt x="1" y="276"/>
                  </a:cubicBezTo>
                  <a:cubicBezTo>
                    <a:pt x="1" y="429"/>
                    <a:pt x="124" y="553"/>
                    <a:pt x="278" y="553"/>
                  </a:cubicBezTo>
                  <a:cubicBezTo>
                    <a:pt x="430" y="553"/>
                    <a:pt x="553" y="429"/>
                    <a:pt x="553" y="276"/>
                  </a:cubicBezTo>
                  <a:cubicBezTo>
                    <a:pt x="553" y="124"/>
                    <a:pt x="430" y="0"/>
                    <a:pt x="2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31"/>
            <p:cNvSpPr/>
            <p:nvPr/>
          </p:nvSpPr>
          <p:spPr>
            <a:xfrm>
              <a:off x="1626470" y="1235243"/>
              <a:ext cx="41600" cy="41600"/>
            </a:xfrm>
            <a:custGeom>
              <a:avLst/>
              <a:gdLst/>
              <a:ahLst/>
              <a:cxnLst/>
              <a:rect l="l" t="t" r="r" b="b"/>
              <a:pathLst>
                <a:path w="591" h="591" extrusionOk="0">
                  <a:moveTo>
                    <a:pt x="296" y="0"/>
                  </a:moveTo>
                  <a:cubicBezTo>
                    <a:pt x="133" y="0"/>
                    <a:pt x="0" y="132"/>
                    <a:pt x="0" y="295"/>
                  </a:cubicBezTo>
                  <a:cubicBezTo>
                    <a:pt x="0" y="458"/>
                    <a:pt x="133" y="591"/>
                    <a:pt x="296" y="591"/>
                  </a:cubicBezTo>
                  <a:cubicBezTo>
                    <a:pt x="459" y="591"/>
                    <a:pt x="591" y="458"/>
                    <a:pt x="591" y="295"/>
                  </a:cubicBezTo>
                  <a:cubicBezTo>
                    <a:pt x="591" y="132"/>
                    <a:pt x="459" y="0"/>
                    <a:pt x="2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31"/>
            <p:cNvSpPr/>
            <p:nvPr/>
          </p:nvSpPr>
          <p:spPr>
            <a:xfrm>
              <a:off x="2234595" y="2921668"/>
              <a:ext cx="41600" cy="41600"/>
            </a:xfrm>
            <a:custGeom>
              <a:avLst/>
              <a:gdLst/>
              <a:ahLst/>
              <a:cxnLst/>
              <a:rect l="l" t="t" r="r" b="b"/>
              <a:pathLst>
                <a:path w="591" h="591" extrusionOk="0">
                  <a:moveTo>
                    <a:pt x="296" y="0"/>
                  </a:moveTo>
                  <a:cubicBezTo>
                    <a:pt x="133" y="0"/>
                    <a:pt x="0" y="132"/>
                    <a:pt x="0" y="295"/>
                  </a:cubicBezTo>
                  <a:cubicBezTo>
                    <a:pt x="0" y="458"/>
                    <a:pt x="133" y="591"/>
                    <a:pt x="296" y="591"/>
                  </a:cubicBezTo>
                  <a:cubicBezTo>
                    <a:pt x="459" y="591"/>
                    <a:pt x="591" y="458"/>
                    <a:pt x="591" y="295"/>
                  </a:cubicBezTo>
                  <a:cubicBezTo>
                    <a:pt x="591" y="132"/>
                    <a:pt x="459" y="0"/>
                    <a:pt x="2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31"/>
            <p:cNvSpPr/>
            <p:nvPr/>
          </p:nvSpPr>
          <p:spPr>
            <a:xfrm>
              <a:off x="2892345" y="1006493"/>
              <a:ext cx="41600" cy="41600"/>
            </a:xfrm>
            <a:custGeom>
              <a:avLst/>
              <a:gdLst/>
              <a:ahLst/>
              <a:cxnLst/>
              <a:rect l="l" t="t" r="r" b="b"/>
              <a:pathLst>
                <a:path w="591" h="591" extrusionOk="0">
                  <a:moveTo>
                    <a:pt x="296" y="0"/>
                  </a:moveTo>
                  <a:cubicBezTo>
                    <a:pt x="133" y="0"/>
                    <a:pt x="0" y="132"/>
                    <a:pt x="0" y="295"/>
                  </a:cubicBezTo>
                  <a:cubicBezTo>
                    <a:pt x="0" y="458"/>
                    <a:pt x="133" y="591"/>
                    <a:pt x="296" y="591"/>
                  </a:cubicBezTo>
                  <a:cubicBezTo>
                    <a:pt x="459" y="591"/>
                    <a:pt x="591" y="458"/>
                    <a:pt x="591" y="295"/>
                  </a:cubicBezTo>
                  <a:cubicBezTo>
                    <a:pt x="591" y="132"/>
                    <a:pt x="459" y="0"/>
                    <a:pt x="2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31"/>
            <p:cNvSpPr/>
            <p:nvPr/>
          </p:nvSpPr>
          <p:spPr>
            <a:xfrm>
              <a:off x="7710145" y="3033743"/>
              <a:ext cx="41600" cy="41600"/>
            </a:xfrm>
            <a:custGeom>
              <a:avLst/>
              <a:gdLst/>
              <a:ahLst/>
              <a:cxnLst/>
              <a:rect l="l" t="t" r="r" b="b"/>
              <a:pathLst>
                <a:path w="591" h="591" extrusionOk="0">
                  <a:moveTo>
                    <a:pt x="296" y="0"/>
                  </a:moveTo>
                  <a:cubicBezTo>
                    <a:pt x="133" y="0"/>
                    <a:pt x="0" y="132"/>
                    <a:pt x="0" y="295"/>
                  </a:cubicBezTo>
                  <a:cubicBezTo>
                    <a:pt x="0" y="458"/>
                    <a:pt x="133" y="591"/>
                    <a:pt x="296" y="591"/>
                  </a:cubicBezTo>
                  <a:cubicBezTo>
                    <a:pt x="459" y="591"/>
                    <a:pt x="591" y="458"/>
                    <a:pt x="591" y="295"/>
                  </a:cubicBezTo>
                  <a:cubicBezTo>
                    <a:pt x="591" y="132"/>
                    <a:pt x="459" y="0"/>
                    <a:pt x="2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31"/>
            <p:cNvSpPr/>
            <p:nvPr/>
          </p:nvSpPr>
          <p:spPr>
            <a:xfrm>
              <a:off x="6826445" y="896493"/>
              <a:ext cx="41600" cy="41600"/>
            </a:xfrm>
            <a:custGeom>
              <a:avLst/>
              <a:gdLst/>
              <a:ahLst/>
              <a:cxnLst/>
              <a:rect l="l" t="t" r="r" b="b"/>
              <a:pathLst>
                <a:path w="591" h="591" extrusionOk="0">
                  <a:moveTo>
                    <a:pt x="296" y="0"/>
                  </a:moveTo>
                  <a:cubicBezTo>
                    <a:pt x="133" y="0"/>
                    <a:pt x="0" y="132"/>
                    <a:pt x="0" y="295"/>
                  </a:cubicBezTo>
                  <a:cubicBezTo>
                    <a:pt x="0" y="458"/>
                    <a:pt x="133" y="591"/>
                    <a:pt x="296" y="591"/>
                  </a:cubicBezTo>
                  <a:cubicBezTo>
                    <a:pt x="459" y="591"/>
                    <a:pt x="591" y="458"/>
                    <a:pt x="591" y="295"/>
                  </a:cubicBezTo>
                  <a:cubicBezTo>
                    <a:pt x="591" y="132"/>
                    <a:pt x="459" y="0"/>
                    <a:pt x="2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31"/>
            <p:cNvSpPr/>
            <p:nvPr/>
          </p:nvSpPr>
          <p:spPr>
            <a:xfrm>
              <a:off x="8190083" y="4347818"/>
              <a:ext cx="41600" cy="41600"/>
            </a:xfrm>
            <a:custGeom>
              <a:avLst/>
              <a:gdLst/>
              <a:ahLst/>
              <a:cxnLst/>
              <a:rect l="l" t="t" r="r" b="b"/>
              <a:pathLst>
                <a:path w="591" h="591" extrusionOk="0">
                  <a:moveTo>
                    <a:pt x="296" y="0"/>
                  </a:moveTo>
                  <a:cubicBezTo>
                    <a:pt x="133" y="0"/>
                    <a:pt x="0" y="132"/>
                    <a:pt x="0" y="295"/>
                  </a:cubicBezTo>
                  <a:cubicBezTo>
                    <a:pt x="0" y="458"/>
                    <a:pt x="133" y="591"/>
                    <a:pt x="296" y="591"/>
                  </a:cubicBezTo>
                  <a:cubicBezTo>
                    <a:pt x="459" y="591"/>
                    <a:pt x="591" y="458"/>
                    <a:pt x="591" y="295"/>
                  </a:cubicBezTo>
                  <a:cubicBezTo>
                    <a:pt x="591" y="132"/>
                    <a:pt x="459" y="0"/>
                    <a:pt x="2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31"/>
            <p:cNvSpPr/>
            <p:nvPr/>
          </p:nvSpPr>
          <p:spPr>
            <a:xfrm>
              <a:off x="2601245" y="4306218"/>
              <a:ext cx="41600" cy="41600"/>
            </a:xfrm>
            <a:custGeom>
              <a:avLst/>
              <a:gdLst/>
              <a:ahLst/>
              <a:cxnLst/>
              <a:rect l="l" t="t" r="r" b="b"/>
              <a:pathLst>
                <a:path w="591" h="591" extrusionOk="0">
                  <a:moveTo>
                    <a:pt x="296" y="0"/>
                  </a:moveTo>
                  <a:cubicBezTo>
                    <a:pt x="133" y="0"/>
                    <a:pt x="0" y="132"/>
                    <a:pt x="0" y="295"/>
                  </a:cubicBezTo>
                  <a:cubicBezTo>
                    <a:pt x="0" y="458"/>
                    <a:pt x="133" y="591"/>
                    <a:pt x="296" y="591"/>
                  </a:cubicBezTo>
                  <a:cubicBezTo>
                    <a:pt x="459" y="591"/>
                    <a:pt x="591" y="458"/>
                    <a:pt x="591" y="295"/>
                  </a:cubicBezTo>
                  <a:cubicBezTo>
                    <a:pt x="591" y="132"/>
                    <a:pt x="459" y="0"/>
                    <a:pt x="2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74" name="Google Shape;2274;p31"/>
            <p:cNvGrpSpPr/>
            <p:nvPr/>
          </p:nvGrpSpPr>
          <p:grpSpPr>
            <a:xfrm>
              <a:off x="2062378" y="1110246"/>
              <a:ext cx="172020" cy="173679"/>
              <a:chOff x="7782063" y="2882713"/>
              <a:chExt cx="194000" cy="195872"/>
            </a:xfrm>
          </p:grpSpPr>
          <p:sp>
            <p:nvSpPr>
              <p:cNvPr id="2275" name="Google Shape;2275;p31"/>
              <p:cNvSpPr/>
              <p:nvPr/>
            </p:nvSpPr>
            <p:spPr>
              <a:xfrm>
                <a:off x="7879196" y="2882713"/>
                <a:ext cx="89" cy="195872"/>
              </a:xfrm>
              <a:custGeom>
                <a:avLst/>
                <a:gdLst/>
                <a:ahLst/>
                <a:cxnLst/>
                <a:rect l="l" t="t" r="r" b="b"/>
                <a:pathLst>
                  <a:path w="1" h="2200" fill="none" extrusionOk="0">
                    <a:moveTo>
                      <a:pt x="1" y="1"/>
                    </a:moveTo>
                    <a:lnTo>
                      <a:pt x="1" y="2199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6" name="Google Shape;2276;p31"/>
              <p:cNvSpPr/>
              <p:nvPr/>
            </p:nvSpPr>
            <p:spPr>
              <a:xfrm>
                <a:off x="7784199" y="2980647"/>
                <a:ext cx="190084" cy="89"/>
              </a:xfrm>
              <a:custGeom>
                <a:avLst/>
                <a:gdLst/>
                <a:ahLst/>
                <a:cxnLst/>
                <a:rect l="l" t="t" r="r" b="b"/>
                <a:pathLst>
                  <a:path w="2135" h="1" fill="none" extrusionOk="0">
                    <a:moveTo>
                      <a:pt x="1" y="1"/>
                    </a:moveTo>
                    <a:lnTo>
                      <a:pt x="2134" y="1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7" name="Google Shape;2277;p31"/>
              <p:cNvSpPr/>
              <p:nvPr/>
            </p:nvSpPr>
            <p:spPr>
              <a:xfrm>
                <a:off x="7810018" y="2912449"/>
                <a:ext cx="138178" cy="140048"/>
              </a:xfrm>
              <a:custGeom>
                <a:avLst/>
                <a:gdLst/>
                <a:ahLst/>
                <a:cxnLst/>
                <a:rect l="l" t="t" r="r" b="b"/>
                <a:pathLst>
                  <a:path w="1552" h="1573" fill="none" extrusionOk="0">
                    <a:moveTo>
                      <a:pt x="0" y="1"/>
                    </a:moveTo>
                    <a:lnTo>
                      <a:pt x="1552" y="1573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8" name="Google Shape;2278;p31"/>
              <p:cNvSpPr/>
              <p:nvPr/>
            </p:nvSpPr>
            <p:spPr>
              <a:xfrm>
                <a:off x="7810018" y="2912449"/>
                <a:ext cx="133994" cy="140048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73" fill="none" extrusionOk="0">
                    <a:moveTo>
                      <a:pt x="1504" y="1"/>
                    </a:moveTo>
                    <a:lnTo>
                      <a:pt x="0" y="1573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9" name="Google Shape;2279;p31"/>
              <p:cNvSpPr/>
              <p:nvPr/>
            </p:nvSpPr>
            <p:spPr>
              <a:xfrm>
                <a:off x="7849459" y="2888054"/>
                <a:ext cx="59741" cy="28045"/>
              </a:xfrm>
              <a:custGeom>
                <a:avLst/>
                <a:gdLst/>
                <a:ahLst/>
                <a:cxnLst/>
                <a:rect l="l" t="t" r="r" b="b"/>
                <a:pathLst>
                  <a:path w="671" h="315" fill="none" extrusionOk="0">
                    <a:moveTo>
                      <a:pt x="1" y="1"/>
                    </a:moveTo>
                    <a:lnTo>
                      <a:pt x="333" y="314"/>
                    </a:lnTo>
                    <a:lnTo>
                      <a:pt x="670" y="1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0" name="Google Shape;2280;p31"/>
              <p:cNvSpPr/>
              <p:nvPr/>
            </p:nvSpPr>
            <p:spPr>
              <a:xfrm>
                <a:off x="7948107" y="2951623"/>
                <a:ext cx="27956" cy="59830"/>
              </a:xfrm>
              <a:custGeom>
                <a:avLst/>
                <a:gdLst/>
                <a:ahLst/>
                <a:cxnLst/>
                <a:rect l="l" t="t" r="r" b="b"/>
                <a:pathLst>
                  <a:path w="314" h="672" fill="none" extrusionOk="0">
                    <a:moveTo>
                      <a:pt x="314" y="1"/>
                    </a:moveTo>
                    <a:lnTo>
                      <a:pt x="1" y="333"/>
                    </a:lnTo>
                    <a:lnTo>
                      <a:pt x="314" y="672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1" name="Google Shape;2281;p31"/>
              <p:cNvSpPr/>
              <p:nvPr/>
            </p:nvSpPr>
            <p:spPr>
              <a:xfrm>
                <a:off x="7782063" y="2951623"/>
                <a:ext cx="28045" cy="59830"/>
              </a:xfrm>
              <a:custGeom>
                <a:avLst/>
                <a:gdLst/>
                <a:ahLst/>
                <a:cxnLst/>
                <a:rect l="l" t="t" r="r" b="b"/>
                <a:pathLst>
                  <a:path w="315" h="672" fill="none" extrusionOk="0">
                    <a:moveTo>
                      <a:pt x="1" y="672"/>
                    </a:moveTo>
                    <a:lnTo>
                      <a:pt x="314" y="338"/>
                    </a:lnTo>
                    <a:lnTo>
                      <a:pt x="1" y="1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2" name="Google Shape;2282;p31"/>
              <p:cNvSpPr/>
              <p:nvPr/>
            </p:nvSpPr>
            <p:spPr>
              <a:xfrm>
                <a:off x="7849459" y="3049024"/>
                <a:ext cx="57604" cy="28045"/>
              </a:xfrm>
              <a:custGeom>
                <a:avLst/>
                <a:gdLst/>
                <a:ahLst/>
                <a:cxnLst/>
                <a:rect l="l" t="t" r="r" b="b"/>
                <a:pathLst>
                  <a:path w="647" h="315" fill="none" extrusionOk="0">
                    <a:moveTo>
                      <a:pt x="646" y="314"/>
                    </a:moveTo>
                    <a:lnTo>
                      <a:pt x="338" y="1"/>
                    </a:lnTo>
                    <a:lnTo>
                      <a:pt x="1" y="314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3" name="Google Shape;2283;p31"/>
              <p:cNvSpPr/>
              <p:nvPr/>
            </p:nvSpPr>
            <p:spPr>
              <a:xfrm>
                <a:off x="7845097" y="2954027"/>
                <a:ext cx="57782" cy="49413"/>
              </a:xfrm>
              <a:custGeom>
                <a:avLst/>
                <a:gdLst/>
                <a:ahLst/>
                <a:cxnLst/>
                <a:rect l="l" t="t" r="r" b="b"/>
                <a:pathLst>
                  <a:path w="649" h="555" extrusionOk="0">
                    <a:moveTo>
                      <a:pt x="371" y="1"/>
                    </a:moveTo>
                    <a:cubicBezTo>
                      <a:pt x="125" y="1"/>
                      <a:pt x="1" y="299"/>
                      <a:pt x="176" y="472"/>
                    </a:cubicBezTo>
                    <a:cubicBezTo>
                      <a:pt x="232" y="529"/>
                      <a:pt x="302" y="555"/>
                      <a:pt x="370" y="555"/>
                    </a:cubicBezTo>
                    <a:cubicBezTo>
                      <a:pt x="512" y="555"/>
                      <a:pt x="649" y="443"/>
                      <a:pt x="648" y="276"/>
                    </a:cubicBezTo>
                    <a:cubicBezTo>
                      <a:pt x="648" y="124"/>
                      <a:pt x="524" y="1"/>
                      <a:pt x="372" y="1"/>
                    </a:cubicBezTo>
                    <a:cubicBezTo>
                      <a:pt x="372" y="1"/>
                      <a:pt x="371" y="1"/>
                      <a:pt x="371" y="1"/>
                    </a:cubicBezTo>
                    <a:close/>
                  </a:path>
                </a:pathLst>
              </a:custGeom>
              <a:solidFill>
                <a:srgbClr val="8DCE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84" name="Google Shape;2284;p31"/>
            <p:cNvGrpSpPr/>
            <p:nvPr/>
          </p:nvGrpSpPr>
          <p:grpSpPr>
            <a:xfrm>
              <a:off x="6807065" y="4281784"/>
              <a:ext cx="172020" cy="173679"/>
              <a:chOff x="7782063" y="2882713"/>
              <a:chExt cx="194000" cy="195872"/>
            </a:xfrm>
          </p:grpSpPr>
          <p:sp>
            <p:nvSpPr>
              <p:cNvPr id="2285" name="Google Shape;2285;p31"/>
              <p:cNvSpPr/>
              <p:nvPr/>
            </p:nvSpPr>
            <p:spPr>
              <a:xfrm>
                <a:off x="7879196" y="2882713"/>
                <a:ext cx="89" cy="195872"/>
              </a:xfrm>
              <a:custGeom>
                <a:avLst/>
                <a:gdLst/>
                <a:ahLst/>
                <a:cxnLst/>
                <a:rect l="l" t="t" r="r" b="b"/>
                <a:pathLst>
                  <a:path w="1" h="2200" fill="none" extrusionOk="0">
                    <a:moveTo>
                      <a:pt x="1" y="1"/>
                    </a:moveTo>
                    <a:lnTo>
                      <a:pt x="1" y="2199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6" name="Google Shape;2286;p31"/>
              <p:cNvSpPr/>
              <p:nvPr/>
            </p:nvSpPr>
            <p:spPr>
              <a:xfrm>
                <a:off x="7784199" y="2980647"/>
                <a:ext cx="190084" cy="89"/>
              </a:xfrm>
              <a:custGeom>
                <a:avLst/>
                <a:gdLst/>
                <a:ahLst/>
                <a:cxnLst/>
                <a:rect l="l" t="t" r="r" b="b"/>
                <a:pathLst>
                  <a:path w="2135" h="1" fill="none" extrusionOk="0">
                    <a:moveTo>
                      <a:pt x="1" y="1"/>
                    </a:moveTo>
                    <a:lnTo>
                      <a:pt x="2134" y="1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7" name="Google Shape;2287;p31"/>
              <p:cNvSpPr/>
              <p:nvPr/>
            </p:nvSpPr>
            <p:spPr>
              <a:xfrm>
                <a:off x="7810018" y="2912449"/>
                <a:ext cx="138178" cy="140048"/>
              </a:xfrm>
              <a:custGeom>
                <a:avLst/>
                <a:gdLst/>
                <a:ahLst/>
                <a:cxnLst/>
                <a:rect l="l" t="t" r="r" b="b"/>
                <a:pathLst>
                  <a:path w="1552" h="1573" fill="none" extrusionOk="0">
                    <a:moveTo>
                      <a:pt x="0" y="1"/>
                    </a:moveTo>
                    <a:lnTo>
                      <a:pt x="1552" y="1573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8" name="Google Shape;2288;p31"/>
              <p:cNvSpPr/>
              <p:nvPr/>
            </p:nvSpPr>
            <p:spPr>
              <a:xfrm>
                <a:off x="7810018" y="2912449"/>
                <a:ext cx="133994" cy="140048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73" fill="none" extrusionOk="0">
                    <a:moveTo>
                      <a:pt x="1504" y="1"/>
                    </a:moveTo>
                    <a:lnTo>
                      <a:pt x="0" y="1573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9" name="Google Shape;2289;p31"/>
              <p:cNvSpPr/>
              <p:nvPr/>
            </p:nvSpPr>
            <p:spPr>
              <a:xfrm>
                <a:off x="7849459" y="2888054"/>
                <a:ext cx="59741" cy="28045"/>
              </a:xfrm>
              <a:custGeom>
                <a:avLst/>
                <a:gdLst/>
                <a:ahLst/>
                <a:cxnLst/>
                <a:rect l="l" t="t" r="r" b="b"/>
                <a:pathLst>
                  <a:path w="671" h="315" fill="none" extrusionOk="0">
                    <a:moveTo>
                      <a:pt x="1" y="1"/>
                    </a:moveTo>
                    <a:lnTo>
                      <a:pt x="333" y="314"/>
                    </a:lnTo>
                    <a:lnTo>
                      <a:pt x="670" y="1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0" name="Google Shape;2290;p31"/>
              <p:cNvSpPr/>
              <p:nvPr/>
            </p:nvSpPr>
            <p:spPr>
              <a:xfrm>
                <a:off x="7948107" y="2951623"/>
                <a:ext cx="27956" cy="59830"/>
              </a:xfrm>
              <a:custGeom>
                <a:avLst/>
                <a:gdLst/>
                <a:ahLst/>
                <a:cxnLst/>
                <a:rect l="l" t="t" r="r" b="b"/>
                <a:pathLst>
                  <a:path w="314" h="672" fill="none" extrusionOk="0">
                    <a:moveTo>
                      <a:pt x="314" y="1"/>
                    </a:moveTo>
                    <a:lnTo>
                      <a:pt x="1" y="333"/>
                    </a:lnTo>
                    <a:lnTo>
                      <a:pt x="314" y="672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1" name="Google Shape;2291;p31"/>
              <p:cNvSpPr/>
              <p:nvPr/>
            </p:nvSpPr>
            <p:spPr>
              <a:xfrm>
                <a:off x="7782063" y="2951623"/>
                <a:ext cx="28045" cy="59830"/>
              </a:xfrm>
              <a:custGeom>
                <a:avLst/>
                <a:gdLst/>
                <a:ahLst/>
                <a:cxnLst/>
                <a:rect l="l" t="t" r="r" b="b"/>
                <a:pathLst>
                  <a:path w="315" h="672" fill="none" extrusionOk="0">
                    <a:moveTo>
                      <a:pt x="1" y="672"/>
                    </a:moveTo>
                    <a:lnTo>
                      <a:pt x="314" y="338"/>
                    </a:lnTo>
                    <a:lnTo>
                      <a:pt x="1" y="1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2" name="Google Shape;2292;p31"/>
              <p:cNvSpPr/>
              <p:nvPr/>
            </p:nvSpPr>
            <p:spPr>
              <a:xfrm>
                <a:off x="7849459" y="3049024"/>
                <a:ext cx="57604" cy="28045"/>
              </a:xfrm>
              <a:custGeom>
                <a:avLst/>
                <a:gdLst/>
                <a:ahLst/>
                <a:cxnLst/>
                <a:rect l="l" t="t" r="r" b="b"/>
                <a:pathLst>
                  <a:path w="647" h="315" fill="none" extrusionOk="0">
                    <a:moveTo>
                      <a:pt x="646" y="314"/>
                    </a:moveTo>
                    <a:lnTo>
                      <a:pt x="338" y="1"/>
                    </a:lnTo>
                    <a:lnTo>
                      <a:pt x="1" y="314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3" name="Google Shape;2293;p31"/>
              <p:cNvSpPr/>
              <p:nvPr/>
            </p:nvSpPr>
            <p:spPr>
              <a:xfrm>
                <a:off x="7845097" y="2954027"/>
                <a:ext cx="57782" cy="49413"/>
              </a:xfrm>
              <a:custGeom>
                <a:avLst/>
                <a:gdLst/>
                <a:ahLst/>
                <a:cxnLst/>
                <a:rect l="l" t="t" r="r" b="b"/>
                <a:pathLst>
                  <a:path w="649" h="555" extrusionOk="0">
                    <a:moveTo>
                      <a:pt x="371" y="1"/>
                    </a:moveTo>
                    <a:cubicBezTo>
                      <a:pt x="125" y="1"/>
                      <a:pt x="1" y="299"/>
                      <a:pt x="176" y="472"/>
                    </a:cubicBezTo>
                    <a:cubicBezTo>
                      <a:pt x="232" y="529"/>
                      <a:pt x="302" y="555"/>
                      <a:pt x="370" y="555"/>
                    </a:cubicBezTo>
                    <a:cubicBezTo>
                      <a:pt x="512" y="555"/>
                      <a:pt x="649" y="443"/>
                      <a:pt x="648" y="276"/>
                    </a:cubicBezTo>
                    <a:cubicBezTo>
                      <a:pt x="648" y="124"/>
                      <a:pt x="524" y="1"/>
                      <a:pt x="372" y="1"/>
                    </a:cubicBezTo>
                    <a:cubicBezTo>
                      <a:pt x="372" y="1"/>
                      <a:pt x="371" y="1"/>
                      <a:pt x="371" y="1"/>
                    </a:cubicBezTo>
                    <a:close/>
                  </a:path>
                </a:pathLst>
              </a:custGeom>
              <a:solidFill>
                <a:srgbClr val="8DCE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94" name="Google Shape;2294;p31"/>
            <p:cNvGrpSpPr/>
            <p:nvPr/>
          </p:nvGrpSpPr>
          <p:grpSpPr>
            <a:xfrm>
              <a:off x="1178061" y="2655744"/>
              <a:ext cx="304522" cy="307518"/>
              <a:chOff x="7782063" y="2882713"/>
              <a:chExt cx="194000" cy="195872"/>
            </a:xfrm>
          </p:grpSpPr>
          <p:sp>
            <p:nvSpPr>
              <p:cNvPr id="2295" name="Google Shape;2295;p31"/>
              <p:cNvSpPr/>
              <p:nvPr/>
            </p:nvSpPr>
            <p:spPr>
              <a:xfrm>
                <a:off x="7879196" y="2882713"/>
                <a:ext cx="89" cy="195872"/>
              </a:xfrm>
              <a:custGeom>
                <a:avLst/>
                <a:gdLst/>
                <a:ahLst/>
                <a:cxnLst/>
                <a:rect l="l" t="t" r="r" b="b"/>
                <a:pathLst>
                  <a:path w="1" h="2200" fill="none" extrusionOk="0">
                    <a:moveTo>
                      <a:pt x="1" y="1"/>
                    </a:moveTo>
                    <a:lnTo>
                      <a:pt x="1" y="2199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6" name="Google Shape;2296;p31"/>
              <p:cNvSpPr/>
              <p:nvPr/>
            </p:nvSpPr>
            <p:spPr>
              <a:xfrm>
                <a:off x="7784199" y="2980647"/>
                <a:ext cx="190084" cy="89"/>
              </a:xfrm>
              <a:custGeom>
                <a:avLst/>
                <a:gdLst/>
                <a:ahLst/>
                <a:cxnLst/>
                <a:rect l="l" t="t" r="r" b="b"/>
                <a:pathLst>
                  <a:path w="2135" h="1" fill="none" extrusionOk="0">
                    <a:moveTo>
                      <a:pt x="1" y="1"/>
                    </a:moveTo>
                    <a:lnTo>
                      <a:pt x="2134" y="1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7" name="Google Shape;2297;p31"/>
              <p:cNvSpPr/>
              <p:nvPr/>
            </p:nvSpPr>
            <p:spPr>
              <a:xfrm>
                <a:off x="7810018" y="2912449"/>
                <a:ext cx="138178" cy="140048"/>
              </a:xfrm>
              <a:custGeom>
                <a:avLst/>
                <a:gdLst/>
                <a:ahLst/>
                <a:cxnLst/>
                <a:rect l="l" t="t" r="r" b="b"/>
                <a:pathLst>
                  <a:path w="1552" h="1573" fill="none" extrusionOk="0">
                    <a:moveTo>
                      <a:pt x="0" y="1"/>
                    </a:moveTo>
                    <a:lnTo>
                      <a:pt x="1552" y="1573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8" name="Google Shape;2298;p31"/>
              <p:cNvSpPr/>
              <p:nvPr/>
            </p:nvSpPr>
            <p:spPr>
              <a:xfrm>
                <a:off x="7810018" y="2912449"/>
                <a:ext cx="133994" cy="140048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73" fill="none" extrusionOk="0">
                    <a:moveTo>
                      <a:pt x="1504" y="1"/>
                    </a:moveTo>
                    <a:lnTo>
                      <a:pt x="0" y="1573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9" name="Google Shape;2299;p31"/>
              <p:cNvSpPr/>
              <p:nvPr/>
            </p:nvSpPr>
            <p:spPr>
              <a:xfrm>
                <a:off x="7849459" y="2888054"/>
                <a:ext cx="59741" cy="28045"/>
              </a:xfrm>
              <a:custGeom>
                <a:avLst/>
                <a:gdLst/>
                <a:ahLst/>
                <a:cxnLst/>
                <a:rect l="l" t="t" r="r" b="b"/>
                <a:pathLst>
                  <a:path w="671" h="315" fill="none" extrusionOk="0">
                    <a:moveTo>
                      <a:pt x="1" y="1"/>
                    </a:moveTo>
                    <a:lnTo>
                      <a:pt x="333" y="314"/>
                    </a:lnTo>
                    <a:lnTo>
                      <a:pt x="670" y="1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0" name="Google Shape;2300;p31"/>
              <p:cNvSpPr/>
              <p:nvPr/>
            </p:nvSpPr>
            <p:spPr>
              <a:xfrm>
                <a:off x="7948107" y="2951623"/>
                <a:ext cx="27956" cy="59830"/>
              </a:xfrm>
              <a:custGeom>
                <a:avLst/>
                <a:gdLst/>
                <a:ahLst/>
                <a:cxnLst/>
                <a:rect l="l" t="t" r="r" b="b"/>
                <a:pathLst>
                  <a:path w="314" h="672" fill="none" extrusionOk="0">
                    <a:moveTo>
                      <a:pt x="314" y="1"/>
                    </a:moveTo>
                    <a:lnTo>
                      <a:pt x="1" y="333"/>
                    </a:lnTo>
                    <a:lnTo>
                      <a:pt x="314" y="672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1" name="Google Shape;2301;p31"/>
              <p:cNvSpPr/>
              <p:nvPr/>
            </p:nvSpPr>
            <p:spPr>
              <a:xfrm>
                <a:off x="7782063" y="2951623"/>
                <a:ext cx="28045" cy="59830"/>
              </a:xfrm>
              <a:custGeom>
                <a:avLst/>
                <a:gdLst/>
                <a:ahLst/>
                <a:cxnLst/>
                <a:rect l="l" t="t" r="r" b="b"/>
                <a:pathLst>
                  <a:path w="315" h="672" fill="none" extrusionOk="0">
                    <a:moveTo>
                      <a:pt x="1" y="672"/>
                    </a:moveTo>
                    <a:lnTo>
                      <a:pt x="314" y="338"/>
                    </a:lnTo>
                    <a:lnTo>
                      <a:pt x="1" y="1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2" name="Google Shape;2302;p31"/>
              <p:cNvSpPr/>
              <p:nvPr/>
            </p:nvSpPr>
            <p:spPr>
              <a:xfrm>
                <a:off x="7849459" y="3049024"/>
                <a:ext cx="57604" cy="28045"/>
              </a:xfrm>
              <a:custGeom>
                <a:avLst/>
                <a:gdLst/>
                <a:ahLst/>
                <a:cxnLst/>
                <a:rect l="l" t="t" r="r" b="b"/>
                <a:pathLst>
                  <a:path w="647" h="315" fill="none" extrusionOk="0">
                    <a:moveTo>
                      <a:pt x="646" y="314"/>
                    </a:moveTo>
                    <a:lnTo>
                      <a:pt x="338" y="1"/>
                    </a:lnTo>
                    <a:lnTo>
                      <a:pt x="1" y="314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3" name="Google Shape;2303;p31"/>
              <p:cNvSpPr/>
              <p:nvPr/>
            </p:nvSpPr>
            <p:spPr>
              <a:xfrm>
                <a:off x="7845097" y="2954027"/>
                <a:ext cx="57782" cy="49413"/>
              </a:xfrm>
              <a:custGeom>
                <a:avLst/>
                <a:gdLst/>
                <a:ahLst/>
                <a:cxnLst/>
                <a:rect l="l" t="t" r="r" b="b"/>
                <a:pathLst>
                  <a:path w="649" h="555" extrusionOk="0">
                    <a:moveTo>
                      <a:pt x="371" y="1"/>
                    </a:moveTo>
                    <a:cubicBezTo>
                      <a:pt x="125" y="1"/>
                      <a:pt x="1" y="299"/>
                      <a:pt x="176" y="472"/>
                    </a:cubicBezTo>
                    <a:cubicBezTo>
                      <a:pt x="232" y="529"/>
                      <a:pt x="302" y="555"/>
                      <a:pt x="370" y="555"/>
                    </a:cubicBezTo>
                    <a:cubicBezTo>
                      <a:pt x="512" y="555"/>
                      <a:pt x="649" y="443"/>
                      <a:pt x="648" y="276"/>
                    </a:cubicBezTo>
                    <a:cubicBezTo>
                      <a:pt x="648" y="124"/>
                      <a:pt x="524" y="1"/>
                      <a:pt x="372" y="1"/>
                    </a:cubicBezTo>
                    <a:cubicBezTo>
                      <a:pt x="372" y="1"/>
                      <a:pt x="371" y="1"/>
                      <a:pt x="371" y="1"/>
                    </a:cubicBezTo>
                    <a:close/>
                  </a:path>
                </a:pathLst>
              </a:custGeom>
              <a:solidFill>
                <a:srgbClr val="8DCE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04" name="Google Shape;2304;p31"/>
            <p:cNvGrpSpPr/>
            <p:nvPr/>
          </p:nvGrpSpPr>
          <p:grpSpPr>
            <a:xfrm>
              <a:off x="8074628" y="940459"/>
              <a:ext cx="172020" cy="173679"/>
              <a:chOff x="7782063" y="2882713"/>
              <a:chExt cx="194000" cy="195872"/>
            </a:xfrm>
          </p:grpSpPr>
          <p:sp>
            <p:nvSpPr>
              <p:cNvPr id="2305" name="Google Shape;2305;p31"/>
              <p:cNvSpPr/>
              <p:nvPr/>
            </p:nvSpPr>
            <p:spPr>
              <a:xfrm>
                <a:off x="7879196" y="2882713"/>
                <a:ext cx="89" cy="195872"/>
              </a:xfrm>
              <a:custGeom>
                <a:avLst/>
                <a:gdLst/>
                <a:ahLst/>
                <a:cxnLst/>
                <a:rect l="l" t="t" r="r" b="b"/>
                <a:pathLst>
                  <a:path w="1" h="2200" fill="none" extrusionOk="0">
                    <a:moveTo>
                      <a:pt x="1" y="1"/>
                    </a:moveTo>
                    <a:lnTo>
                      <a:pt x="1" y="2199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6" name="Google Shape;2306;p31"/>
              <p:cNvSpPr/>
              <p:nvPr/>
            </p:nvSpPr>
            <p:spPr>
              <a:xfrm>
                <a:off x="7784199" y="2980647"/>
                <a:ext cx="190084" cy="89"/>
              </a:xfrm>
              <a:custGeom>
                <a:avLst/>
                <a:gdLst/>
                <a:ahLst/>
                <a:cxnLst/>
                <a:rect l="l" t="t" r="r" b="b"/>
                <a:pathLst>
                  <a:path w="2135" h="1" fill="none" extrusionOk="0">
                    <a:moveTo>
                      <a:pt x="1" y="1"/>
                    </a:moveTo>
                    <a:lnTo>
                      <a:pt x="2134" y="1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7" name="Google Shape;2307;p31"/>
              <p:cNvSpPr/>
              <p:nvPr/>
            </p:nvSpPr>
            <p:spPr>
              <a:xfrm>
                <a:off x="7810018" y="2912449"/>
                <a:ext cx="138178" cy="140048"/>
              </a:xfrm>
              <a:custGeom>
                <a:avLst/>
                <a:gdLst/>
                <a:ahLst/>
                <a:cxnLst/>
                <a:rect l="l" t="t" r="r" b="b"/>
                <a:pathLst>
                  <a:path w="1552" h="1573" fill="none" extrusionOk="0">
                    <a:moveTo>
                      <a:pt x="0" y="1"/>
                    </a:moveTo>
                    <a:lnTo>
                      <a:pt x="1552" y="1573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8" name="Google Shape;2308;p31"/>
              <p:cNvSpPr/>
              <p:nvPr/>
            </p:nvSpPr>
            <p:spPr>
              <a:xfrm>
                <a:off x="7810018" y="2912449"/>
                <a:ext cx="133994" cy="140048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73" fill="none" extrusionOk="0">
                    <a:moveTo>
                      <a:pt x="1504" y="1"/>
                    </a:moveTo>
                    <a:lnTo>
                      <a:pt x="0" y="1573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9" name="Google Shape;2309;p31"/>
              <p:cNvSpPr/>
              <p:nvPr/>
            </p:nvSpPr>
            <p:spPr>
              <a:xfrm>
                <a:off x="7849459" y="2888054"/>
                <a:ext cx="59741" cy="28045"/>
              </a:xfrm>
              <a:custGeom>
                <a:avLst/>
                <a:gdLst/>
                <a:ahLst/>
                <a:cxnLst/>
                <a:rect l="l" t="t" r="r" b="b"/>
                <a:pathLst>
                  <a:path w="671" h="315" fill="none" extrusionOk="0">
                    <a:moveTo>
                      <a:pt x="1" y="1"/>
                    </a:moveTo>
                    <a:lnTo>
                      <a:pt x="333" y="314"/>
                    </a:lnTo>
                    <a:lnTo>
                      <a:pt x="670" y="1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0" name="Google Shape;2310;p31"/>
              <p:cNvSpPr/>
              <p:nvPr/>
            </p:nvSpPr>
            <p:spPr>
              <a:xfrm>
                <a:off x="7948107" y="2951623"/>
                <a:ext cx="27956" cy="59830"/>
              </a:xfrm>
              <a:custGeom>
                <a:avLst/>
                <a:gdLst/>
                <a:ahLst/>
                <a:cxnLst/>
                <a:rect l="l" t="t" r="r" b="b"/>
                <a:pathLst>
                  <a:path w="314" h="672" fill="none" extrusionOk="0">
                    <a:moveTo>
                      <a:pt x="314" y="1"/>
                    </a:moveTo>
                    <a:lnTo>
                      <a:pt x="1" y="333"/>
                    </a:lnTo>
                    <a:lnTo>
                      <a:pt x="314" y="672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1" name="Google Shape;2311;p31"/>
              <p:cNvSpPr/>
              <p:nvPr/>
            </p:nvSpPr>
            <p:spPr>
              <a:xfrm>
                <a:off x="7782063" y="2951623"/>
                <a:ext cx="28045" cy="59830"/>
              </a:xfrm>
              <a:custGeom>
                <a:avLst/>
                <a:gdLst/>
                <a:ahLst/>
                <a:cxnLst/>
                <a:rect l="l" t="t" r="r" b="b"/>
                <a:pathLst>
                  <a:path w="315" h="672" fill="none" extrusionOk="0">
                    <a:moveTo>
                      <a:pt x="1" y="672"/>
                    </a:moveTo>
                    <a:lnTo>
                      <a:pt x="314" y="338"/>
                    </a:lnTo>
                    <a:lnTo>
                      <a:pt x="1" y="1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2" name="Google Shape;2312;p31"/>
              <p:cNvSpPr/>
              <p:nvPr/>
            </p:nvSpPr>
            <p:spPr>
              <a:xfrm>
                <a:off x="7849459" y="3049024"/>
                <a:ext cx="57604" cy="28045"/>
              </a:xfrm>
              <a:custGeom>
                <a:avLst/>
                <a:gdLst/>
                <a:ahLst/>
                <a:cxnLst/>
                <a:rect l="l" t="t" r="r" b="b"/>
                <a:pathLst>
                  <a:path w="647" h="315" fill="none" extrusionOk="0">
                    <a:moveTo>
                      <a:pt x="646" y="314"/>
                    </a:moveTo>
                    <a:lnTo>
                      <a:pt x="338" y="1"/>
                    </a:lnTo>
                    <a:lnTo>
                      <a:pt x="1" y="314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3" name="Google Shape;2313;p31"/>
              <p:cNvSpPr/>
              <p:nvPr/>
            </p:nvSpPr>
            <p:spPr>
              <a:xfrm>
                <a:off x="7845097" y="2954027"/>
                <a:ext cx="57782" cy="49413"/>
              </a:xfrm>
              <a:custGeom>
                <a:avLst/>
                <a:gdLst/>
                <a:ahLst/>
                <a:cxnLst/>
                <a:rect l="l" t="t" r="r" b="b"/>
                <a:pathLst>
                  <a:path w="649" h="555" extrusionOk="0">
                    <a:moveTo>
                      <a:pt x="371" y="1"/>
                    </a:moveTo>
                    <a:cubicBezTo>
                      <a:pt x="125" y="1"/>
                      <a:pt x="1" y="299"/>
                      <a:pt x="176" y="472"/>
                    </a:cubicBezTo>
                    <a:cubicBezTo>
                      <a:pt x="232" y="529"/>
                      <a:pt x="302" y="555"/>
                      <a:pt x="370" y="555"/>
                    </a:cubicBezTo>
                    <a:cubicBezTo>
                      <a:pt x="512" y="555"/>
                      <a:pt x="649" y="443"/>
                      <a:pt x="648" y="276"/>
                    </a:cubicBezTo>
                    <a:cubicBezTo>
                      <a:pt x="648" y="124"/>
                      <a:pt x="524" y="1"/>
                      <a:pt x="372" y="1"/>
                    </a:cubicBezTo>
                    <a:cubicBezTo>
                      <a:pt x="372" y="1"/>
                      <a:pt x="371" y="1"/>
                      <a:pt x="371" y="1"/>
                    </a:cubicBezTo>
                    <a:close/>
                  </a:path>
                </a:pathLst>
              </a:custGeom>
              <a:solidFill>
                <a:srgbClr val="8DCE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4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Coiny"/>
              <a:buNone/>
              <a:defRPr sz="2800">
                <a:solidFill>
                  <a:schemeClr val="accent5"/>
                </a:solidFill>
                <a:latin typeface="Coiny"/>
                <a:ea typeface="Coiny"/>
                <a:cs typeface="Coiny"/>
                <a:sym typeface="Coin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2800">
                <a:solidFill>
                  <a:schemeClr val="accent5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2800">
                <a:solidFill>
                  <a:schemeClr val="accent5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2800">
                <a:solidFill>
                  <a:schemeClr val="accent5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2800">
                <a:solidFill>
                  <a:schemeClr val="accent5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2800">
                <a:solidFill>
                  <a:schemeClr val="accent5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2800">
                <a:solidFill>
                  <a:schemeClr val="accent5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2800">
                <a:solidFill>
                  <a:schemeClr val="accent5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28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Manrope Medium"/>
              <a:buChar char="●"/>
              <a:defRPr>
                <a:solidFill>
                  <a:schemeClr val="accent5"/>
                </a:solidFill>
                <a:latin typeface="Manrope Medium"/>
                <a:ea typeface="Manrope Medium"/>
                <a:cs typeface="Manrope Medium"/>
                <a:sym typeface="Manrope Medium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Manrope Medium"/>
              <a:buChar char="○"/>
              <a:defRPr>
                <a:solidFill>
                  <a:schemeClr val="accent5"/>
                </a:solidFill>
                <a:latin typeface="Manrope Medium"/>
                <a:ea typeface="Manrope Medium"/>
                <a:cs typeface="Manrope Medium"/>
                <a:sym typeface="Manrope Medium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Manrope Medium"/>
              <a:buChar char="■"/>
              <a:defRPr>
                <a:solidFill>
                  <a:schemeClr val="accent5"/>
                </a:solidFill>
                <a:latin typeface="Manrope Medium"/>
                <a:ea typeface="Manrope Medium"/>
                <a:cs typeface="Manrope Medium"/>
                <a:sym typeface="Manrope Medium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Manrope Medium"/>
              <a:buChar char="●"/>
              <a:defRPr>
                <a:solidFill>
                  <a:schemeClr val="accent5"/>
                </a:solidFill>
                <a:latin typeface="Manrope Medium"/>
                <a:ea typeface="Manrope Medium"/>
                <a:cs typeface="Manrope Medium"/>
                <a:sym typeface="Manrope Medium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Manrope Medium"/>
              <a:buChar char="○"/>
              <a:defRPr>
                <a:solidFill>
                  <a:schemeClr val="accent5"/>
                </a:solidFill>
                <a:latin typeface="Manrope Medium"/>
                <a:ea typeface="Manrope Medium"/>
                <a:cs typeface="Manrope Medium"/>
                <a:sym typeface="Manrope Medium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Manrope Medium"/>
              <a:buChar char="■"/>
              <a:defRPr>
                <a:solidFill>
                  <a:schemeClr val="accent5"/>
                </a:solidFill>
                <a:latin typeface="Manrope Medium"/>
                <a:ea typeface="Manrope Medium"/>
                <a:cs typeface="Manrope Medium"/>
                <a:sym typeface="Manrope Medium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Manrope Medium"/>
              <a:buChar char="●"/>
              <a:defRPr>
                <a:solidFill>
                  <a:schemeClr val="accent5"/>
                </a:solidFill>
                <a:latin typeface="Manrope Medium"/>
                <a:ea typeface="Manrope Medium"/>
                <a:cs typeface="Manrope Medium"/>
                <a:sym typeface="Manrope Medium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Manrope Medium"/>
              <a:buChar char="○"/>
              <a:defRPr>
                <a:solidFill>
                  <a:schemeClr val="accent5"/>
                </a:solidFill>
                <a:latin typeface="Manrope Medium"/>
                <a:ea typeface="Manrope Medium"/>
                <a:cs typeface="Manrope Medium"/>
                <a:sym typeface="Manrope Medium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Manrope Medium"/>
              <a:buChar char="■"/>
              <a:defRPr>
                <a:solidFill>
                  <a:schemeClr val="accent5"/>
                </a:solidFill>
                <a:latin typeface="Manrope Medium"/>
                <a:ea typeface="Manrope Medium"/>
                <a:cs typeface="Manrope Medium"/>
                <a:sym typeface="Manrope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5" r:id="rId2"/>
    <p:sldLayoutId id="2147483656" r:id="rId3"/>
    <p:sldLayoutId id="2147483658" r:id="rId4"/>
    <p:sldLayoutId id="2147483659" r:id="rId5"/>
    <p:sldLayoutId id="2147483663" r:id="rId6"/>
    <p:sldLayoutId id="2147483664" r:id="rId7"/>
    <p:sldLayoutId id="2147483666" r:id="rId8"/>
    <p:sldLayoutId id="2147483677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slide" Target="slide6.xml"/><Relationship Id="rId4" Type="http://schemas.openxmlformats.org/officeDocument/2006/relationships/slide" Target="slide1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" name="Google Shape;2324;p35"/>
          <p:cNvSpPr/>
          <p:nvPr/>
        </p:nvSpPr>
        <p:spPr>
          <a:xfrm rot="-40072">
            <a:off x="2938367" y="3394893"/>
            <a:ext cx="3267266" cy="762462"/>
          </a:xfrm>
          <a:custGeom>
            <a:avLst/>
            <a:gdLst/>
            <a:ahLst/>
            <a:cxnLst/>
            <a:rect l="l" t="t" r="r" b="b"/>
            <a:pathLst>
              <a:path w="25776" h="6184" extrusionOk="0">
                <a:moveTo>
                  <a:pt x="6" y="1"/>
                </a:moveTo>
                <a:cubicBezTo>
                  <a:pt x="245" y="199"/>
                  <a:pt x="325" y="514"/>
                  <a:pt x="31" y="864"/>
                </a:cubicBezTo>
                <a:cubicBezTo>
                  <a:pt x="154" y="982"/>
                  <a:pt x="246" y="1150"/>
                  <a:pt x="234" y="1337"/>
                </a:cubicBezTo>
                <a:cubicBezTo>
                  <a:pt x="224" y="1452"/>
                  <a:pt x="181" y="1562"/>
                  <a:pt x="162" y="1672"/>
                </a:cubicBezTo>
                <a:cubicBezTo>
                  <a:pt x="113" y="1968"/>
                  <a:pt x="230" y="2263"/>
                  <a:pt x="278" y="2557"/>
                </a:cubicBezTo>
                <a:cubicBezTo>
                  <a:pt x="324" y="2852"/>
                  <a:pt x="257" y="3224"/>
                  <a:pt x="1" y="3327"/>
                </a:cubicBezTo>
                <a:cubicBezTo>
                  <a:pt x="45" y="3580"/>
                  <a:pt x="327" y="3736"/>
                  <a:pt x="333" y="3996"/>
                </a:cubicBezTo>
                <a:cubicBezTo>
                  <a:pt x="335" y="4154"/>
                  <a:pt x="229" y="4287"/>
                  <a:pt x="169" y="4431"/>
                </a:cubicBezTo>
                <a:cubicBezTo>
                  <a:pt x="45" y="4721"/>
                  <a:pt x="105" y="5061"/>
                  <a:pt x="145" y="5380"/>
                </a:cubicBezTo>
                <a:cubicBezTo>
                  <a:pt x="180" y="5657"/>
                  <a:pt x="169" y="5987"/>
                  <a:pt x="10" y="6184"/>
                </a:cubicBezTo>
                <a:lnTo>
                  <a:pt x="25775" y="6184"/>
                </a:lnTo>
                <a:lnTo>
                  <a:pt x="25775" y="6180"/>
                </a:lnTo>
                <a:cubicBezTo>
                  <a:pt x="25661" y="5973"/>
                  <a:pt x="25552" y="5753"/>
                  <a:pt x="25370" y="5617"/>
                </a:cubicBezTo>
                <a:cubicBezTo>
                  <a:pt x="25291" y="5560"/>
                  <a:pt x="25194" y="5505"/>
                  <a:pt x="25178" y="5403"/>
                </a:cubicBezTo>
                <a:cubicBezTo>
                  <a:pt x="25167" y="5338"/>
                  <a:pt x="25197" y="5273"/>
                  <a:pt x="25235" y="5221"/>
                </a:cubicBezTo>
                <a:cubicBezTo>
                  <a:pt x="25310" y="5114"/>
                  <a:pt x="25419" y="5041"/>
                  <a:pt x="25512" y="4951"/>
                </a:cubicBezTo>
                <a:cubicBezTo>
                  <a:pt x="25604" y="4860"/>
                  <a:pt x="25680" y="4727"/>
                  <a:pt x="25658" y="4594"/>
                </a:cubicBezTo>
                <a:cubicBezTo>
                  <a:pt x="25647" y="4547"/>
                  <a:pt x="25626" y="4501"/>
                  <a:pt x="25614" y="4454"/>
                </a:cubicBezTo>
                <a:cubicBezTo>
                  <a:pt x="25571" y="4276"/>
                  <a:pt x="25664" y="4066"/>
                  <a:pt x="25573" y="3911"/>
                </a:cubicBezTo>
                <a:cubicBezTo>
                  <a:pt x="25528" y="3835"/>
                  <a:pt x="25446" y="3787"/>
                  <a:pt x="25414" y="3705"/>
                </a:cubicBezTo>
                <a:cubicBezTo>
                  <a:pt x="25365" y="3578"/>
                  <a:pt x="25451" y="3440"/>
                  <a:pt x="25531" y="3334"/>
                </a:cubicBezTo>
                <a:cubicBezTo>
                  <a:pt x="25612" y="3230"/>
                  <a:pt x="25693" y="3088"/>
                  <a:pt x="25636" y="2964"/>
                </a:cubicBezTo>
                <a:cubicBezTo>
                  <a:pt x="25622" y="2932"/>
                  <a:pt x="25598" y="2905"/>
                  <a:pt x="25588" y="2871"/>
                </a:cubicBezTo>
                <a:cubicBezTo>
                  <a:pt x="25571" y="2806"/>
                  <a:pt x="25607" y="2739"/>
                  <a:pt x="25618" y="2673"/>
                </a:cubicBezTo>
                <a:cubicBezTo>
                  <a:pt x="25639" y="2554"/>
                  <a:pt x="25566" y="2427"/>
                  <a:pt x="25460" y="2396"/>
                </a:cubicBezTo>
                <a:cubicBezTo>
                  <a:pt x="25666" y="2146"/>
                  <a:pt x="25707" y="1753"/>
                  <a:pt x="25557" y="1460"/>
                </a:cubicBezTo>
                <a:cubicBezTo>
                  <a:pt x="25501" y="1350"/>
                  <a:pt x="25417" y="1229"/>
                  <a:pt x="25460" y="1110"/>
                </a:cubicBezTo>
                <a:cubicBezTo>
                  <a:pt x="25489" y="1025"/>
                  <a:pt x="25574" y="979"/>
                  <a:pt x="25626" y="906"/>
                </a:cubicBezTo>
                <a:cubicBezTo>
                  <a:pt x="25717" y="780"/>
                  <a:pt x="25690" y="599"/>
                  <a:pt x="25671" y="439"/>
                </a:cubicBezTo>
                <a:cubicBezTo>
                  <a:pt x="25652" y="284"/>
                  <a:pt x="25660" y="97"/>
                  <a:pt x="25775" y="7"/>
                </a:cubicBezTo>
                <a:lnTo>
                  <a:pt x="25775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dist="19050" dir="540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5" name="Google Shape;2325;p35"/>
          <p:cNvSpPr txBox="1">
            <a:spLocks noGrp="1"/>
          </p:cNvSpPr>
          <p:nvPr>
            <p:ph type="ctrTitle"/>
          </p:nvPr>
        </p:nvSpPr>
        <p:spPr>
          <a:xfrm>
            <a:off x="1629305" y="1009381"/>
            <a:ext cx="5398468" cy="22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0000"/>
                </a:solidFill>
              </a:rPr>
              <a:t>Chào mừng các em đến với tiết học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2326" name="Google Shape;2326;p35"/>
          <p:cNvSpPr txBox="1">
            <a:spLocks noGrp="1"/>
          </p:cNvSpPr>
          <p:nvPr>
            <p:ph type="subTitle" idx="1"/>
          </p:nvPr>
        </p:nvSpPr>
        <p:spPr>
          <a:xfrm>
            <a:off x="3270450" y="3480479"/>
            <a:ext cx="2603100" cy="59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start!</a:t>
            </a:r>
            <a:endParaRPr/>
          </a:p>
        </p:txBody>
      </p:sp>
      <p:grpSp>
        <p:nvGrpSpPr>
          <p:cNvPr id="2327" name="Google Shape;2327;p35"/>
          <p:cNvGrpSpPr/>
          <p:nvPr/>
        </p:nvGrpSpPr>
        <p:grpSpPr>
          <a:xfrm flipH="1">
            <a:off x="934531" y="2753097"/>
            <a:ext cx="1528643" cy="1427271"/>
            <a:chOff x="1243515" y="1114546"/>
            <a:chExt cx="1350869" cy="1261286"/>
          </a:xfrm>
        </p:grpSpPr>
        <p:sp>
          <p:nvSpPr>
            <p:cNvPr id="2328" name="Google Shape;2328;p35"/>
            <p:cNvSpPr/>
            <p:nvPr/>
          </p:nvSpPr>
          <p:spPr>
            <a:xfrm>
              <a:off x="1276569" y="1488839"/>
              <a:ext cx="239505" cy="243500"/>
            </a:xfrm>
            <a:custGeom>
              <a:avLst/>
              <a:gdLst/>
              <a:ahLst/>
              <a:cxnLst/>
              <a:rect l="l" t="t" r="r" b="b"/>
              <a:pathLst>
                <a:path w="3717" h="3779" extrusionOk="0">
                  <a:moveTo>
                    <a:pt x="1748" y="1"/>
                  </a:moveTo>
                  <a:cubicBezTo>
                    <a:pt x="1630" y="1"/>
                    <a:pt x="1511" y="15"/>
                    <a:pt x="1393" y="45"/>
                  </a:cubicBezTo>
                  <a:cubicBezTo>
                    <a:pt x="508" y="267"/>
                    <a:pt x="0" y="1273"/>
                    <a:pt x="256" y="2293"/>
                  </a:cubicBezTo>
                  <a:cubicBezTo>
                    <a:pt x="479" y="3176"/>
                    <a:pt x="1204" y="3779"/>
                    <a:pt x="1969" y="3779"/>
                  </a:cubicBezTo>
                  <a:cubicBezTo>
                    <a:pt x="2087" y="3779"/>
                    <a:pt x="2206" y="3765"/>
                    <a:pt x="2324" y="3735"/>
                  </a:cubicBezTo>
                  <a:cubicBezTo>
                    <a:pt x="3209" y="3512"/>
                    <a:pt x="3717" y="2505"/>
                    <a:pt x="3460" y="1486"/>
                  </a:cubicBezTo>
                  <a:cubicBezTo>
                    <a:pt x="3237" y="602"/>
                    <a:pt x="2513" y="1"/>
                    <a:pt x="17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35"/>
            <p:cNvSpPr/>
            <p:nvPr/>
          </p:nvSpPr>
          <p:spPr>
            <a:xfrm>
              <a:off x="1532435" y="2265197"/>
              <a:ext cx="184284" cy="110635"/>
            </a:xfrm>
            <a:custGeom>
              <a:avLst/>
              <a:gdLst/>
              <a:ahLst/>
              <a:cxnLst/>
              <a:rect l="l" t="t" r="r" b="b"/>
              <a:pathLst>
                <a:path w="2860" h="1717" extrusionOk="0">
                  <a:moveTo>
                    <a:pt x="1965" y="1"/>
                  </a:moveTo>
                  <a:cubicBezTo>
                    <a:pt x="1" y="75"/>
                    <a:pt x="536" y="1717"/>
                    <a:pt x="536" y="1717"/>
                  </a:cubicBezTo>
                  <a:lnTo>
                    <a:pt x="2718" y="1717"/>
                  </a:lnTo>
                  <a:lnTo>
                    <a:pt x="285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35"/>
            <p:cNvSpPr/>
            <p:nvPr/>
          </p:nvSpPr>
          <p:spPr>
            <a:xfrm>
              <a:off x="1718648" y="1114546"/>
              <a:ext cx="875736" cy="1025032"/>
            </a:xfrm>
            <a:custGeom>
              <a:avLst/>
              <a:gdLst/>
              <a:ahLst/>
              <a:cxnLst/>
              <a:rect l="l" t="t" r="r" b="b"/>
              <a:pathLst>
                <a:path w="13591" h="15908" extrusionOk="0">
                  <a:moveTo>
                    <a:pt x="7016" y="0"/>
                  </a:moveTo>
                  <a:cubicBezTo>
                    <a:pt x="4253" y="0"/>
                    <a:pt x="2358" y="2160"/>
                    <a:pt x="2358" y="2160"/>
                  </a:cubicBezTo>
                  <a:cubicBezTo>
                    <a:pt x="1" y="5066"/>
                    <a:pt x="1432" y="8217"/>
                    <a:pt x="1432" y="8217"/>
                  </a:cubicBezTo>
                  <a:cubicBezTo>
                    <a:pt x="1703" y="9230"/>
                    <a:pt x="3824" y="10905"/>
                    <a:pt x="3824" y="10905"/>
                  </a:cubicBezTo>
                  <a:lnTo>
                    <a:pt x="4678" y="11752"/>
                  </a:lnTo>
                  <a:cubicBezTo>
                    <a:pt x="6076" y="13604"/>
                    <a:pt x="4854" y="14337"/>
                    <a:pt x="4854" y="14337"/>
                  </a:cubicBezTo>
                  <a:lnTo>
                    <a:pt x="5028" y="15907"/>
                  </a:lnTo>
                  <a:cubicBezTo>
                    <a:pt x="9060" y="15068"/>
                    <a:pt x="6625" y="9281"/>
                    <a:pt x="6625" y="9281"/>
                  </a:cubicBezTo>
                  <a:cubicBezTo>
                    <a:pt x="5970" y="6008"/>
                    <a:pt x="8143" y="6008"/>
                    <a:pt x="8143" y="6008"/>
                  </a:cubicBezTo>
                  <a:cubicBezTo>
                    <a:pt x="10187" y="5930"/>
                    <a:pt x="9924" y="4987"/>
                    <a:pt x="9924" y="4987"/>
                  </a:cubicBezTo>
                  <a:cubicBezTo>
                    <a:pt x="13590" y="3757"/>
                    <a:pt x="10396" y="1112"/>
                    <a:pt x="10396" y="1112"/>
                  </a:cubicBezTo>
                  <a:cubicBezTo>
                    <a:pt x="9185" y="297"/>
                    <a:pt x="8040" y="0"/>
                    <a:pt x="70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35"/>
            <p:cNvSpPr/>
            <p:nvPr/>
          </p:nvSpPr>
          <p:spPr>
            <a:xfrm>
              <a:off x="1532435" y="2265197"/>
              <a:ext cx="184284" cy="110635"/>
            </a:xfrm>
            <a:custGeom>
              <a:avLst/>
              <a:gdLst/>
              <a:ahLst/>
              <a:cxnLst/>
              <a:rect l="l" t="t" r="r" b="b"/>
              <a:pathLst>
                <a:path w="2860" h="1717" extrusionOk="0">
                  <a:moveTo>
                    <a:pt x="1965" y="1"/>
                  </a:moveTo>
                  <a:cubicBezTo>
                    <a:pt x="1" y="75"/>
                    <a:pt x="536" y="1717"/>
                    <a:pt x="536" y="1717"/>
                  </a:cubicBezTo>
                  <a:lnTo>
                    <a:pt x="2718" y="1717"/>
                  </a:lnTo>
                  <a:lnTo>
                    <a:pt x="2859" y="1"/>
                  </a:lnTo>
                  <a:close/>
                </a:path>
              </a:pathLst>
            </a:custGeom>
            <a:solidFill>
              <a:srgbClr val="000000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35"/>
            <p:cNvSpPr/>
            <p:nvPr/>
          </p:nvSpPr>
          <p:spPr>
            <a:xfrm>
              <a:off x="1718647" y="1114546"/>
              <a:ext cx="875736" cy="1025032"/>
            </a:xfrm>
            <a:custGeom>
              <a:avLst/>
              <a:gdLst/>
              <a:ahLst/>
              <a:cxnLst/>
              <a:rect l="l" t="t" r="r" b="b"/>
              <a:pathLst>
                <a:path w="13591" h="15908" extrusionOk="0">
                  <a:moveTo>
                    <a:pt x="7016" y="0"/>
                  </a:moveTo>
                  <a:cubicBezTo>
                    <a:pt x="4253" y="0"/>
                    <a:pt x="2358" y="2160"/>
                    <a:pt x="2358" y="2160"/>
                  </a:cubicBezTo>
                  <a:cubicBezTo>
                    <a:pt x="1" y="5066"/>
                    <a:pt x="1432" y="8217"/>
                    <a:pt x="1432" y="8217"/>
                  </a:cubicBezTo>
                  <a:cubicBezTo>
                    <a:pt x="1703" y="9230"/>
                    <a:pt x="3824" y="10905"/>
                    <a:pt x="3824" y="10905"/>
                  </a:cubicBezTo>
                  <a:lnTo>
                    <a:pt x="4678" y="11752"/>
                  </a:lnTo>
                  <a:cubicBezTo>
                    <a:pt x="6076" y="13604"/>
                    <a:pt x="4854" y="14337"/>
                    <a:pt x="4854" y="14337"/>
                  </a:cubicBezTo>
                  <a:lnTo>
                    <a:pt x="5028" y="15907"/>
                  </a:lnTo>
                  <a:cubicBezTo>
                    <a:pt x="9060" y="15068"/>
                    <a:pt x="6625" y="9281"/>
                    <a:pt x="6625" y="9281"/>
                  </a:cubicBezTo>
                  <a:cubicBezTo>
                    <a:pt x="5970" y="6008"/>
                    <a:pt x="8143" y="6008"/>
                    <a:pt x="8143" y="6008"/>
                  </a:cubicBezTo>
                  <a:cubicBezTo>
                    <a:pt x="10187" y="5930"/>
                    <a:pt x="9924" y="4987"/>
                    <a:pt x="9924" y="4987"/>
                  </a:cubicBezTo>
                  <a:cubicBezTo>
                    <a:pt x="13590" y="3757"/>
                    <a:pt x="10396" y="1112"/>
                    <a:pt x="10396" y="1112"/>
                  </a:cubicBezTo>
                  <a:cubicBezTo>
                    <a:pt x="9185" y="297"/>
                    <a:pt x="8040" y="0"/>
                    <a:pt x="7016" y="0"/>
                  </a:cubicBezTo>
                  <a:close/>
                </a:path>
              </a:pathLst>
            </a:custGeom>
            <a:solidFill>
              <a:srgbClr val="000000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35"/>
            <p:cNvSpPr/>
            <p:nvPr/>
          </p:nvSpPr>
          <p:spPr>
            <a:xfrm>
              <a:off x="1276569" y="1488839"/>
              <a:ext cx="239505" cy="243500"/>
            </a:xfrm>
            <a:custGeom>
              <a:avLst/>
              <a:gdLst/>
              <a:ahLst/>
              <a:cxnLst/>
              <a:rect l="l" t="t" r="r" b="b"/>
              <a:pathLst>
                <a:path w="3717" h="3779" extrusionOk="0">
                  <a:moveTo>
                    <a:pt x="1748" y="1"/>
                  </a:moveTo>
                  <a:cubicBezTo>
                    <a:pt x="1630" y="1"/>
                    <a:pt x="1511" y="15"/>
                    <a:pt x="1393" y="45"/>
                  </a:cubicBezTo>
                  <a:cubicBezTo>
                    <a:pt x="508" y="267"/>
                    <a:pt x="0" y="1273"/>
                    <a:pt x="256" y="2293"/>
                  </a:cubicBezTo>
                  <a:cubicBezTo>
                    <a:pt x="479" y="3176"/>
                    <a:pt x="1204" y="3779"/>
                    <a:pt x="1969" y="3779"/>
                  </a:cubicBezTo>
                  <a:cubicBezTo>
                    <a:pt x="2087" y="3779"/>
                    <a:pt x="2206" y="3765"/>
                    <a:pt x="2324" y="3735"/>
                  </a:cubicBezTo>
                  <a:cubicBezTo>
                    <a:pt x="3209" y="3512"/>
                    <a:pt x="3717" y="2505"/>
                    <a:pt x="3460" y="1486"/>
                  </a:cubicBezTo>
                  <a:cubicBezTo>
                    <a:pt x="3237" y="602"/>
                    <a:pt x="2513" y="1"/>
                    <a:pt x="1748" y="1"/>
                  </a:cubicBezTo>
                  <a:close/>
                </a:path>
              </a:pathLst>
            </a:custGeom>
            <a:solidFill>
              <a:srgbClr val="000000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35"/>
            <p:cNvSpPr/>
            <p:nvPr/>
          </p:nvSpPr>
          <p:spPr>
            <a:xfrm>
              <a:off x="1931536" y="1428401"/>
              <a:ext cx="428815" cy="703888"/>
            </a:xfrm>
            <a:custGeom>
              <a:avLst/>
              <a:gdLst/>
              <a:ahLst/>
              <a:cxnLst/>
              <a:rect l="l" t="t" r="r" b="b"/>
              <a:pathLst>
                <a:path w="6655" h="10924" extrusionOk="0">
                  <a:moveTo>
                    <a:pt x="5237" y="1"/>
                  </a:moveTo>
                  <a:cubicBezTo>
                    <a:pt x="1" y="1"/>
                    <a:pt x="2886" y="6031"/>
                    <a:pt x="2886" y="6031"/>
                  </a:cubicBezTo>
                  <a:cubicBezTo>
                    <a:pt x="3693" y="8899"/>
                    <a:pt x="2098" y="9881"/>
                    <a:pt x="1620" y="10105"/>
                  </a:cubicBezTo>
                  <a:lnTo>
                    <a:pt x="1647" y="10343"/>
                  </a:lnTo>
                  <a:lnTo>
                    <a:pt x="2144" y="10924"/>
                  </a:lnTo>
                  <a:cubicBezTo>
                    <a:pt x="5579" y="9778"/>
                    <a:pt x="3375" y="4396"/>
                    <a:pt x="3375" y="4396"/>
                  </a:cubicBezTo>
                  <a:cubicBezTo>
                    <a:pt x="2740" y="1216"/>
                    <a:pt x="4764" y="1171"/>
                    <a:pt x="4879" y="1171"/>
                  </a:cubicBezTo>
                  <a:cubicBezTo>
                    <a:pt x="4882" y="1171"/>
                    <a:pt x="4884" y="1171"/>
                    <a:pt x="4884" y="1171"/>
                  </a:cubicBezTo>
                  <a:cubicBezTo>
                    <a:pt x="5958" y="1130"/>
                    <a:pt x="6495" y="686"/>
                    <a:pt x="6495" y="686"/>
                  </a:cubicBezTo>
                  <a:cubicBezTo>
                    <a:pt x="6592" y="562"/>
                    <a:pt x="6655" y="279"/>
                    <a:pt x="6622" y="125"/>
                  </a:cubicBezTo>
                  <a:lnTo>
                    <a:pt x="6620" y="117"/>
                  </a:lnTo>
                  <a:cubicBezTo>
                    <a:pt x="6106" y="38"/>
                    <a:pt x="5646" y="1"/>
                    <a:pt x="52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35"/>
            <p:cNvSpPr/>
            <p:nvPr/>
          </p:nvSpPr>
          <p:spPr>
            <a:xfrm>
              <a:off x="1542551" y="1931368"/>
              <a:ext cx="127775" cy="371532"/>
            </a:xfrm>
            <a:custGeom>
              <a:avLst/>
              <a:gdLst/>
              <a:ahLst/>
              <a:cxnLst/>
              <a:rect l="l" t="t" r="r" b="b"/>
              <a:pathLst>
                <a:path w="1983" h="5766" extrusionOk="0">
                  <a:moveTo>
                    <a:pt x="991" y="1"/>
                  </a:moveTo>
                  <a:lnTo>
                    <a:pt x="0" y="987"/>
                  </a:lnTo>
                  <a:lnTo>
                    <a:pt x="79" y="1956"/>
                  </a:lnTo>
                  <a:cubicBezTo>
                    <a:pt x="79" y="1956"/>
                    <a:pt x="79" y="5766"/>
                    <a:pt x="1838" y="5766"/>
                  </a:cubicBezTo>
                  <a:lnTo>
                    <a:pt x="1982" y="3073"/>
                  </a:lnTo>
                  <a:lnTo>
                    <a:pt x="1721" y="987"/>
                  </a:lnTo>
                  <a:lnTo>
                    <a:pt x="99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35"/>
            <p:cNvSpPr/>
            <p:nvPr/>
          </p:nvSpPr>
          <p:spPr>
            <a:xfrm>
              <a:off x="1415037" y="1761586"/>
              <a:ext cx="693321" cy="614194"/>
            </a:xfrm>
            <a:custGeom>
              <a:avLst/>
              <a:gdLst/>
              <a:ahLst/>
              <a:cxnLst/>
              <a:rect l="l" t="t" r="r" b="b"/>
              <a:pathLst>
                <a:path w="10760" h="9532" extrusionOk="0">
                  <a:moveTo>
                    <a:pt x="4050" y="0"/>
                  </a:moveTo>
                  <a:lnTo>
                    <a:pt x="3026" y="3106"/>
                  </a:lnTo>
                  <a:cubicBezTo>
                    <a:pt x="3644" y="4186"/>
                    <a:pt x="1151" y="4399"/>
                    <a:pt x="1151" y="4399"/>
                  </a:cubicBezTo>
                  <a:cubicBezTo>
                    <a:pt x="488" y="4521"/>
                    <a:pt x="225" y="5184"/>
                    <a:pt x="225" y="5184"/>
                  </a:cubicBezTo>
                  <a:cubicBezTo>
                    <a:pt x="1" y="5954"/>
                    <a:pt x="296" y="6108"/>
                    <a:pt x="569" y="6108"/>
                  </a:cubicBezTo>
                  <a:cubicBezTo>
                    <a:pt x="751" y="6108"/>
                    <a:pt x="923" y="6039"/>
                    <a:pt x="923" y="6039"/>
                  </a:cubicBezTo>
                  <a:cubicBezTo>
                    <a:pt x="1447" y="5797"/>
                    <a:pt x="1909" y="5720"/>
                    <a:pt x="2285" y="5720"/>
                  </a:cubicBezTo>
                  <a:cubicBezTo>
                    <a:pt x="2939" y="5720"/>
                    <a:pt x="3333" y="5952"/>
                    <a:pt x="3333" y="5952"/>
                  </a:cubicBezTo>
                  <a:cubicBezTo>
                    <a:pt x="3037" y="7715"/>
                    <a:pt x="3909" y="8501"/>
                    <a:pt x="3909" y="8501"/>
                  </a:cubicBezTo>
                  <a:cubicBezTo>
                    <a:pt x="2600" y="8554"/>
                    <a:pt x="3089" y="9531"/>
                    <a:pt x="3089" y="9531"/>
                  </a:cubicBezTo>
                  <a:lnTo>
                    <a:pt x="7513" y="9531"/>
                  </a:lnTo>
                  <a:cubicBezTo>
                    <a:pt x="10760" y="9243"/>
                    <a:pt x="10158" y="4687"/>
                    <a:pt x="10158" y="4687"/>
                  </a:cubicBezTo>
                  <a:cubicBezTo>
                    <a:pt x="9895" y="1283"/>
                    <a:pt x="7155" y="1082"/>
                    <a:pt x="7155" y="1082"/>
                  </a:cubicBezTo>
                  <a:cubicBezTo>
                    <a:pt x="4957" y="907"/>
                    <a:pt x="4050" y="0"/>
                    <a:pt x="40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35"/>
            <p:cNvSpPr/>
            <p:nvPr/>
          </p:nvSpPr>
          <p:spPr>
            <a:xfrm>
              <a:off x="1435849" y="1467963"/>
              <a:ext cx="252327" cy="237250"/>
            </a:xfrm>
            <a:custGeom>
              <a:avLst/>
              <a:gdLst/>
              <a:ahLst/>
              <a:cxnLst/>
              <a:rect l="l" t="t" r="r" b="b"/>
              <a:pathLst>
                <a:path w="3916" h="3682" extrusionOk="0">
                  <a:moveTo>
                    <a:pt x="2173" y="0"/>
                  </a:moveTo>
                  <a:cubicBezTo>
                    <a:pt x="1555" y="0"/>
                    <a:pt x="917" y="363"/>
                    <a:pt x="539" y="994"/>
                  </a:cubicBezTo>
                  <a:cubicBezTo>
                    <a:pt x="1" y="1897"/>
                    <a:pt x="198" y="3006"/>
                    <a:pt x="982" y="3475"/>
                  </a:cubicBezTo>
                  <a:cubicBezTo>
                    <a:pt x="1217" y="3615"/>
                    <a:pt x="1478" y="3682"/>
                    <a:pt x="1743" y="3682"/>
                  </a:cubicBezTo>
                  <a:cubicBezTo>
                    <a:pt x="2361" y="3682"/>
                    <a:pt x="2999" y="3320"/>
                    <a:pt x="3375" y="2688"/>
                  </a:cubicBezTo>
                  <a:cubicBezTo>
                    <a:pt x="3915" y="1786"/>
                    <a:pt x="3717" y="675"/>
                    <a:pt x="2934" y="208"/>
                  </a:cubicBezTo>
                  <a:cubicBezTo>
                    <a:pt x="2699" y="67"/>
                    <a:pt x="2437" y="0"/>
                    <a:pt x="2173" y="0"/>
                  </a:cubicBezTo>
                  <a:close/>
                </a:path>
              </a:pathLst>
            </a:custGeom>
            <a:solidFill>
              <a:srgbClr val="EE81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35"/>
            <p:cNvSpPr/>
            <p:nvPr/>
          </p:nvSpPr>
          <p:spPr>
            <a:xfrm>
              <a:off x="1490424" y="1515901"/>
              <a:ext cx="148072" cy="132543"/>
            </a:xfrm>
            <a:custGeom>
              <a:avLst/>
              <a:gdLst/>
              <a:ahLst/>
              <a:cxnLst/>
              <a:rect l="l" t="t" r="r" b="b"/>
              <a:pathLst>
                <a:path w="2298" h="2057" extrusionOk="0">
                  <a:moveTo>
                    <a:pt x="1203" y="1"/>
                  </a:moveTo>
                  <a:cubicBezTo>
                    <a:pt x="798" y="1"/>
                    <a:pt x="398" y="250"/>
                    <a:pt x="227" y="637"/>
                  </a:cubicBezTo>
                  <a:cubicBezTo>
                    <a:pt x="0" y="1146"/>
                    <a:pt x="228" y="1743"/>
                    <a:pt x="738" y="1969"/>
                  </a:cubicBezTo>
                  <a:cubicBezTo>
                    <a:pt x="872" y="2029"/>
                    <a:pt x="1011" y="2057"/>
                    <a:pt x="1148" y="2057"/>
                  </a:cubicBezTo>
                  <a:cubicBezTo>
                    <a:pt x="1535" y="2057"/>
                    <a:pt x="1903" y="1834"/>
                    <a:pt x="2071" y="1458"/>
                  </a:cubicBezTo>
                  <a:cubicBezTo>
                    <a:pt x="2297" y="948"/>
                    <a:pt x="2096" y="307"/>
                    <a:pt x="1586" y="81"/>
                  </a:cubicBezTo>
                  <a:cubicBezTo>
                    <a:pt x="1463" y="26"/>
                    <a:pt x="1333" y="1"/>
                    <a:pt x="12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35"/>
            <p:cNvSpPr/>
            <p:nvPr/>
          </p:nvSpPr>
          <p:spPr>
            <a:xfrm>
              <a:off x="1251054" y="1586585"/>
              <a:ext cx="447308" cy="417152"/>
            </a:xfrm>
            <a:custGeom>
              <a:avLst/>
              <a:gdLst/>
              <a:ahLst/>
              <a:cxnLst/>
              <a:rect l="l" t="t" r="r" b="b"/>
              <a:pathLst>
                <a:path w="6942" h="6474" extrusionOk="0">
                  <a:moveTo>
                    <a:pt x="3644" y="1"/>
                  </a:moveTo>
                  <a:cubicBezTo>
                    <a:pt x="2133" y="1"/>
                    <a:pt x="808" y="1057"/>
                    <a:pt x="488" y="2557"/>
                  </a:cubicBezTo>
                  <a:cubicBezTo>
                    <a:pt x="488" y="2557"/>
                    <a:pt x="195" y="3946"/>
                    <a:pt x="70" y="4940"/>
                  </a:cubicBezTo>
                  <a:cubicBezTo>
                    <a:pt x="0" y="5494"/>
                    <a:pt x="342" y="6018"/>
                    <a:pt x="879" y="6177"/>
                  </a:cubicBezTo>
                  <a:cubicBezTo>
                    <a:pt x="1398" y="6327"/>
                    <a:pt x="2150" y="6473"/>
                    <a:pt x="3113" y="6473"/>
                  </a:cubicBezTo>
                  <a:cubicBezTo>
                    <a:pt x="3285" y="6473"/>
                    <a:pt x="3463" y="6468"/>
                    <a:pt x="3647" y="6458"/>
                  </a:cubicBezTo>
                  <a:cubicBezTo>
                    <a:pt x="3818" y="6458"/>
                    <a:pt x="3988" y="6446"/>
                    <a:pt x="4157" y="6419"/>
                  </a:cubicBezTo>
                  <a:cubicBezTo>
                    <a:pt x="5775" y="6159"/>
                    <a:pt x="6941" y="4730"/>
                    <a:pt x="6872" y="3093"/>
                  </a:cubicBezTo>
                  <a:cubicBezTo>
                    <a:pt x="6804" y="1458"/>
                    <a:pt x="5520" y="132"/>
                    <a:pt x="3886" y="10"/>
                  </a:cubicBezTo>
                  <a:cubicBezTo>
                    <a:pt x="3805" y="4"/>
                    <a:pt x="3724" y="1"/>
                    <a:pt x="36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35"/>
            <p:cNvSpPr/>
            <p:nvPr/>
          </p:nvSpPr>
          <p:spPr>
            <a:xfrm>
              <a:off x="1255125" y="1818025"/>
              <a:ext cx="439604" cy="186797"/>
            </a:xfrm>
            <a:custGeom>
              <a:avLst/>
              <a:gdLst/>
              <a:ahLst/>
              <a:cxnLst/>
              <a:rect l="l" t="t" r="r" b="b"/>
              <a:pathLst>
                <a:path w="6778" h="2880" extrusionOk="0">
                  <a:moveTo>
                    <a:pt x="6265" y="0"/>
                  </a:moveTo>
                  <a:cubicBezTo>
                    <a:pt x="5114" y="0"/>
                    <a:pt x="3405" y="1165"/>
                    <a:pt x="3405" y="1165"/>
                  </a:cubicBezTo>
                  <a:cubicBezTo>
                    <a:pt x="2511" y="1645"/>
                    <a:pt x="1767" y="1791"/>
                    <a:pt x="1194" y="1791"/>
                  </a:cubicBezTo>
                  <a:cubicBezTo>
                    <a:pt x="616" y="1791"/>
                    <a:pt x="212" y="1643"/>
                    <a:pt x="1" y="1540"/>
                  </a:cubicBezTo>
                  <a:lnTo>
                    <a:pt x="1" y="1540"/>
                  </a:lnTo>
                  <a:cubicBezTo>
                    <a:pt x="21" y="2026"/>
                    <a:pt x="349" y="2445"/>
                    <a:pt x="816" y="2583"/>
                  </a:cubicBezTo>
                  <a:cubicBezTo>
                    <a:pt x="1335" y="2734"/>
                    <a:pt x="2087" y="2879"/>
                    <a:pt x="3050" y="2879"/>
                  </a:cubicBezTo>
                  <a:cubicBezTo>
                    <a:pt x="3222" y="2879"/>
                    <a:pt x="3400" y="2875"/>
                    <a:pt x="3584" y="2865"/>
                  </a:cubicBezTo>
                  <a:cubicBezTo>
                    <a:pt x="3593" y="2865"/>
                    <a:pt x="3602" y="2865"/>
                    <a:pt x="3610" y="2865"/>
                  </a:cubicBezTo>
                  <a:cubicBezTo>
                    <a:pt x="3772" y="2865"/>
                    <a:pt x="3933" y="2851"/>
                    <a:pt x="4094" y="2825"/>
                  </a:cubicBezTo>
                  <a:cubicBezTo>
                    <a:pt x="5487" y="2602"/>
                    <a:pt x="6573" y="1500"/>
                    <a:pt x="6777" y="104"/>
                  </a:cubicBezTo>
                  <a:cubicBezTo>
                    <a:pt x="6628" y="31"/>
                    <a:pt x="6454" y="0"/>
                    <a:pt x="62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35"/>
            <p:cNvSpPr/>
            <p:nvPr/>
          </p:nvSpPr>
          <p:spPr>
            <a:xfrm>
              <a:off x="1327536" y="1668157"/>
              <a:ext cx="204968" cy="186797"/>
            </a:xfrm>
            <a:custGeom>
              <a:avLst/>
              <a:gdLst/>
              <a:ahLst/>
              <a:cxnLst/>
              <a:rect l="l" t="t" r="r" b="b"/>
              <a:pathLst>
                <a:path w="3181" h="2899" extrusionOk="0">
                  <a:moveTo>
                    <a:pt x="1591" y="1"/>
                  </a:moveTo>
                  <a:cubicBezTo>
                    <a:pt x="1220" y="1"/>
                    <a:pt x="849" y="142"/>
                    <a:pt x="566" y="425"/>
                  </a:cubicBezTo>
                  <a:cubicBezTo>
                    <a:pt x="1" y="991"/>
                    <a:pt x="1" y="1908"/>
                    <a:pt x="566" y="2475"/>
                  </a:cubicBezTo>
                  <a:cubicBezTo>
                    <a:pt x="849" y="2757"/>
                    <a:pt x="1220" y="2898"/>
                    <a:pt x="1591" y="2898"/>
                  </a:cubicBezTo>
                  <a:cubicBezTo>
                    <a:pt x="1961" y="2898"/>
                    <a:pt x="2332" y="2757"/>
                    <a:pt x="2615" y="2475"/>
                  </a:cubicBezTo>
                  <a:cubicBezTo>
                    <a:pt x="3181" y="1908"/>
                    <a:pt x="3181" y="991"/>
                    <a:pt x="2615" y="425"/>
                  </a:cubicBezTo>
                  <a:cubicBezTo>
                    <a:pt x="2332" y="142"/>
                    <a:pt x="1961" y="1"/>
                    <a:pt x="15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35"/>
            <p:cNvSpPr/>
            <p:nvPr/>
          </p:nvSpPr>
          <p:spPr>
            <a:xfrm>
              <a:off x="1363619" y="1749730"/>
              <a:ext cx="88598" cy="84023"/>
            </a:xfrm>
            <a:custGeom>
              <a:avLst/>
              <a:gdLst/>
              <a:ahLst/>
              <a:cxnLst/>
              <a:rect l="l" t="t" r="r" b="b"/>
              <a:pathLst>
                <a:path w="1375" h="1304" extrusionOk="0">
                  <a:moveTo>
                    <a:pt x="719" y="0"/>
                  </a:moveTo>
                  <a:cubicBezTo>
                    <a:pt x="546" y="0"/>
                    <a:pt x="376" y="69"/>
                    <a:pt x="251" y="199"/>
                  </a:cubicBezTo>
                  <a:cubicBezTo>
                    <a:pt x="1" y="457"/>
                    <a:pt x="7" y="870"/>
                    <a:pt x="265" y="1120"/>
                  </a:cubicBezTo>
                  <a:cubicBezTo>
                    <a:pt x="390" y="1240"/>
                    <a:pt x="553" y="1303"/>
                    <a:pt x="718" y="1303"/>
                  </a:cubicBezTo>
                  <a:cubicBezTo>
                    <a:pt x="806" y="1303"/>
                    <a:pt x="894" y="1286"/>
                    <a:pt x="978" y="1250"/>
                  </a:cubicBezTo>
                  <a:cubicBezTo>
                    <a:pt x="1220" y="1145"/>
                    <a:pt x="1375" y="906"/>
                    <a:pt x="1370" y="642"/>
                  </a:cubicBezTo>
                  <a:cubicBezTo>
                    <a:pt x="1367" y="379"/>
                    <a:pt x="1204" y="143"/>
                    <a:pt x="960" y="47"/>
                  </a:cubicBezTo>
                  <a:cubicBezTo>
                    <a:pt x="882" y="15"/>
                    <a:pt x="800" y="0"/>
                    <a:pt x="7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35"/>
            <p:cNvSpPr/>
            <p:nvPr/>
          </p:nvSpPr>
          <p:spPr>
            <a:xfrm>
              <a:off x="1377021" y="1784331"/>
              <a:ext cx="21650" cy="20490"/>
            </a:xfrm>
            <a:custGeom>
              <a:avLst/>
              <a:gdLst/>
              <a:ahLst/>
              <a:cxnLst/>
              <a:rect l="l" t="t" r="r" b="b"/>
              <a:pathLst>
                <a:path w="336" h="318" extrusionOk="0">
                  <a:moveTo>
                    <a:pt x="175" y="0"/>
                  </a:moveTo>
                  <a:cubicBezTo>
                    <a:pt x="135" y="0"/>
                    <a:pt x="95" y="15"/>
                    <a:pt x="62" y="50"/>
                  </a:cubicBezTo>
                  <a:cubicBezTo>
                    <a:pt x="0" y="111"/>
                    <a:pt x="2" y="211"/>
                    <a:pt x="65" y="273"/>
                  </a:cubicBezTo>
                  <a:cubicBezTo>
                    <a:pt x="97" y="304"/>
                    <a:pt x="136" y="318"/>
                    <a:pt x="174" y="318"/>
                  </a:cubicBezTo>
                  <a:cubicBezTo>
                    <a:pt x="257" y="318"/>
                    <a:pt x="335" y="253"/>
                    <a:pt x="334" y="157"/>
                  </a:cubicBezTo>
                  <a:cubicBezTo>
                    <a:pt x="332" y="62"/>
                    <a:pt x="255" y="0"/>
                    <a:pt x="17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35"/>
            <p:cNvSpPr/>
            <p:nvPr/>
          </p:nvSpPr>
          <p:spPr>
            <a:xfrm>
              <a:off x="1243515" y="1918223"/>
              <a:ext cx="45749" cy="44267"/>
            </a:xfrm>
            <a:custGeom>
              <a:avLst/>
              <a:gdLst/>
              <a:ahLst/>
              <a:cxnLst/>
              <a:rect l="l" t="t" r="r" b="b"/>
              <a:pathLst>
                <a:path w="710" h="687" extrusionOk="0">
                  <a:moveTo>
                    <a:pt x="324" y="0"/>
                  </a:moveTo>
                  <a:cubicBezTo>
                    <a:pt x="293" y="0"/>
                    <a:pt x="260" y="9"/>
                    <a:pt x="222" y="28"/>
                  </a:cubicBezTo>
                  <a:cubicBezTo>
                    <a:pt x="48" y="113"/>
                    <a:pt x="0" y="376"/>
                    <a:pt x="62" y="499"/>
                  </a:cubicBezTo>
                  <a:cubicBezTo>
                    <a:pt x="104" y="585"/>
                    <a:pt x="261" y="686"/>
                    <a:pt x="411" y="686"/>
                  </a:cubicBezTo>
                  <a:cubicBezTo>
                    <a:pt x="454" y="686"/>
                    <a:pt x="495" y="678"/>
                    <a:pt x="534" y="659"/>
                  </a:cubicBezTo>
                  <a:cubicBezTo>
                    <a:pt x="709" y="572"/>
                    <a:pt x="656" y="422"/>
                    <a:pt x="568" y="248"/>
                  </a:cubicBezTo>
                  <a:cubicBezTo>
                    <a:pt x="502" y="111"/>
                    <a:pt x="434" y="0"/>
                    <a:pt x="3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35"/>
            <p:cNvSpPr/>
            <p:nvPr/>
          </p:nvSpPr>
          <p:spPr>
            <a:xfrm>
              <a:off x="1534690" y="1775632"/>
              <a:ext cx="307291" cy="316569"/>
            </a:xfrm>
            <a:custGeom>
              <a:avLst/>
              <a:gdLst/>
              <a:ahLst/>
              <a:cxnLst/>
              <a:rect l="l" t="t" r="r" b="b"/>
              <a:pathLst>
                <a:path w="4769" h="4913" extrusionOk="0">
                  <a:moveTo>
                    <a:pt x="2474" y="1"/>
                  </a:moveTo>
                  <a:cubicBezTo>
                    <a:pt x="2571" y="2440"/>
                    <a:pt x="798" y="3198"/>
                    <a:pt x="186" y="3387"/>
                  </a:cubicBezTo>
                  <a:cubicBezTo>
                    <a:pt x="70" y="3422"/>
                    <a:pt x="0" y="3539"/>
                    <a:pt x="24" y="3657"/>
                  </a:cubicBezTo>
                  <a:lnTo>
                    <a:pt x="65" y="3860"/>
                  </a:lnTo>
                  <a:cubicBezTo>
                    <a:pt x="87" y="3971"/>
                    <a:pt x="184" y="4050"/>
                    <a:pt x="296" y="4051"/>
                  </a:cubicBezTo>
                  <a:cubicBezTo>
                    <a:pt x="790" y="4051"/>
                    <a:pt x="1214" y="3936"/>
                    <a:pt x="1579" y="3748"/>
                  </a:cubicBezTo>
                  <a:lnTo>
                    <a:pt x="1971" y="4810"/>
                  </a:lnTo>
                  <a:cubicBezTo>
                    <a:pt x="1994" y="4873"/>
                    <a:pt x="2055" y="4912"/>
                    <a:pt x="2118" y="4912"/>
                  </a:cubicBezTo>
                  <a:cubicBezTo>
                    <a:pt x="2142" y="4912"/>
                    <a:pt x="2166" y="4907"/>
                    <a:pt x="2188" y="4895"/>
                  </a:cubicBezTo>
                  <a:lnTo>
                    <a:pt x="2739" y="4615"/>
                  </a:lnTo>
                  <a:cubicBezTo>
                    <a:pt x="2812" y="4577"/>
                    <a:pt x="2843" y="4488"/>
                    <a:pt x="2812" y="4414"/>
                  </a:cubicBezTo>
                  <a:lnTo>
                    <a:pt x="2299" y="3217"/>
                  </a:lnTo>
                  <a:cubicBezTo>
                    <a:pt x="2327" y="3189"/>
                    <a:pt x="2356" y="3159"/>
                    <a:pt x="2384" y="3129"/>
                  </a:cubicBezTo>
                  <a:lnTo>
                    <a:pt x="3690" y="4542"/>
                  </a:lnTo>
                  <a:cubicBezTo>
                    <a:pt x="3731" y="4586"/>
                    <a:pt x="3786" y="4607"/>
                    <a:pt x="3841" y="4607"/>
                  </a:cubicBezTo>
                  <a:cubicBezTo>
                    <a:pt x="3907" y="4607"/>
                    <a:pt x="3972" y="4577"/>
                    <a:pt x="4013" y="4517"/>
                  </a:cubicBezTo>
                  <a:lnTo>
                    <a:pt x="4700" y="3491"/>
                  </a:lnTo>
                  <a:cubicBezTo>
                    <a:pt x="4768" y="3388"/>
                    <a:pt x="4733" y="3249"/>
                    <a:pt x="4622" y="3192"/>
                  </a:cubicBezTo>
                  <a:lnTo>
                    <a:pt x="2959" y="2342"/>
                  </a:lnTo>
                  <a:cubicBezTo>
                    <a:pt x="3329" y="1695"/>
                    <a:pt x="3510" y="1038"/>
                    <a:pt x="3582" y="727"/>
                  </a:cubicBezTo>
                  <a:cubicBezTo>
                    <a:pt x="3606" y="620"/>
                    <a:pt x="3552" y="509"/>
                    <a:pt x="3453" y="462"/>
                  </a:cubicBezTo>
                  <a:lnTo>
                    <a:pt x="247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35"/>
            <p:cNvSpPr/>
            <p:nvPr/>
          </p:nvSpPr>
          <p:spPr>
            <a:xfrm>
              <a:off x="1636366" y="1934976"/>
              <a:ext cx="7281" cy="5541"/>
            </a:xfrm>
            <a:custGeom>
              <a:avLst/>
              <a:gdLst/>
              <a:ahLst/>
              <a:cxnLst/>
              <a:rect l="l" t="t" r="r" b="b"/>
              <a:pathLst>
                <a:path w="113" h="86" extrusionOk="0">
                  <a:moveTo>
                    <a:pt x="78" y="0"/>
                  </a:moveTo>
                  <a:cubicBezTo>
                    <a:pt x="51" y="27"/>
                    <a:pt x="26" y="54"/>
                    <a:pt x="1" y="81"/>
                  </a:cubicBezTo>
                  <a:lnTo>
                    <a:pt x="53" y="72"/>
                  </a:lnTo>
                  <a:lnTo>
                    <a:pt x="67" y="81"/>
                  </a:lnTo>
                  <a:cubicBezTo>
                    <a:pt x="70" y="84"/>
                    <a:pt x="75" y="86"/>
                    <a:pt x="80" y="86"/>
                  </a:cubicBezTo>
                  <a:cubicBezTo>
                    <a:pt x="103" y="86"/>
                    <a:pt x="113" y="56"/>
                    <a:pt x="94" y="43"/>
                  </a:cubicBezTo>
                  <a:lnTo>
                    <a:pt x="81" y="35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F5F4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35"/>
            <p:cNvSpPr/>
            <p:nvPr/>
          </p:nvSpPr>
          <p:spPr>
            <a:xfrm>
              <a:off x="1676122" y="1866934"/>
              <a:ext cx="8828" cy="14562"/>
            </a:xfrm>
            <a:custGeom>
              <a:avLst/>
              <a:gdLst/>
              <a:ahLst/>
              <a:cxnLst/>
              <a:rect l="l" t="t" r="r" b="b"/>
              <a:pathLst>
                <a:path w="137" h="226" extrusionOk="0">
                  <a:moveTo>
                    <a:pt x="89" y="1"/>
                  </a:moveTo>
                  <a:cubicBezTo>
                    <a:pt x="78" y="32"/>
                    <a:pt x="67" y="65"/>
                    <a:pt x="55" y="97"/>
                  </a:cubicBezTo>
                  <a:lnTo>
                    <a:pt x="59" y="137"/>
                  </a:lnTo>
                  <a:lnTo>
                    <a:pt x="44" y="126"/>
                  </a:lnTo>
                  <a:cubicBezTo>
                    <a:pt x="37" y="141"/>
                    <a:pt x="31" y="156"/>
                    <a:pt x="25" y="170"/>
                  </a:cubicBezTo>
                  <a:lnTo>
                    <a:pt x="28" y="173"/>
                  </a:lnTo>
                  <a:lnTo>
                    <a:pt x="23" y="173"/>
                  </a:lnTo>
                  <a:cubicBezTo>
                    <a:pt x="17" y="191"/>
                    <a:pt x="9" y="208"/>
                    <a:pt x="1" y="225"/>
                  </a:cubicBezTo>
                  <a:lnTo>
                    <a:pt x="83" y="211"/>
                  </a:lnTo>
                  <a:lnTo>
                    <a:pt x="96" y="221"/>
                  </a:lnTo>
                  <a:cubicBezTo>
                    <a:pt x="101" y="224"/>
                    <a:pt x="105" y="225"/>
                    <a:pt x="110" y="225"/>
                  </a:cubicBezTo>
                  <a:cubicBezTo>
                    <a:pt x="118" y="225"/>
                    <a:pt x="124" y="222"/>
                    <a:pt x="129" y="216"/>
                  </a:cubicBezTo>
                  <a:cubicBezTo>
                    <a:pt x="137" y="205"/>
                    <a:pt x="135" y="191"/>
                    <a:pt x="124" y="183"/>
                  </a:cubicBezTo>
                  <a:lnTo>
                    <a:pt x="112" y="175"/>
                  </a:lnTo>
                  <a:lnTo>
                    <a:pt x="8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35"/>
            <p:cNvSpPr/>
            <p:nvPr/>
          </p:nvSpPr>
          <p:spPr>
            <a:xfrm>
              <a:off x="1697965" y="1970092"/>
              <a:ext cx="27192" cy="31444"/>
            </a:xfrm>
            <a:custGeom>
              <a:avLst/>
              <a:gdLst/>
              <a:ahLst/>
              <a:cxnLst/>
              <a:rect l="l" t="t" r="r" b="b"/>
              <a:pathLst>
                <a:path w="422" h="488" extrusionOk="0">
                  <a:moveTo>
                    <a:pt x="182" y="1"/>
                  </a:moveTo>
                  <a:cubicBezTo>
                    <a:pt x="168" y="1"/>
                    <a:pt x="154" y="12"/>
                    <a:pt x="157" y="30"/>
                  </a:cubicBezTo>
                  <a:lnTo>
                    <a:pt x="191" y="278"/>
                  </a:lnTo>
                  <a:lnTo>
                    <a:pt x="50" y="179"/>
                  </a:lnTo>
                  <a:cubicBezTo>
                    <a:pt x="45" y="176"/>
                    <a:pt x="41" y="174"/>
                    <a:pt x="36" y="174"/>
                  </a:cubicBezTo>
                  <a:cubicBezTo>
                    <a:pt x="16" y="174"/>
                    <a:pt x="1" y="203"/>
                    <a:pt x="23" y="218"/>
                  </a:cubicBezTo>
                  <a:lnTo>
                    <a:pt x="159" y="315"/>
                  </a:lnTo>
                  <a:lnTo>
                    <a:pt x="54" y="332"/>
                  </a:lnTo>
                  <a:lnTo>
                    <a:pt x="92" y="375"/>
                  </a:lnTo>
                  <a:lnTo>
                    <a:pt x="214" y="354"/>
                  </a:lnTo>
                  <a:lnTo>
                    <a:pt x="308" y="419"/>
                  </a:lnTo>
                  <a:lnTo>
                    <a:pt x="159" y="446"/>
                  </a:lnTo>
                  <a:lnTo>
                    <a:pt x="197" y="487"/>
                  </a:lnTo>
                  <a:lnTo>
                    <a:pt x="363" y="459"/>
                  </a:lnTo>
                  <a:lnTo>
                    <a:pt x="376" y="468"/>
                  </a:lnTo>
                  <a:cubicBezTo>
                    <a:pt x="380" y="470"/>
                    <a:pt x="385" y="472"/>
                    <a:pt x="390" y="472"/>
                  </a:cubicBezTo>
                  <a:cubicBezTo>
                    <a:pt x="412" y="472"/>
                    <a:pt x="422" y="443"/>
                    <a:pt x="403" y="429"/>
                  </a:cubicBezTo>
                  <a:lnTo>
                    <a:pt x="392" y="421"/>
                  </a:lnTo>
                  <a:lnTo>
                    <a:pt x="354" y="130"/>
                  </a:lnTo>
                  <a:cubicBezTo>
                    <a:pt x="352" y="117"/>
                    <a:pt x="341" y="109"/>
                    <a:pt x="330" y="109"/>
                  </a:cubicBezTo>
                  <a:cubicBezTo>
                    <a:pt x="329" y="109"/>
                    <a:pt x="328" y="109"/>
                    <a:pt x="327" y="109"/>
                  </a:cubicBezTo>
                  <a:cubicBezTo>
                    <a:pt x="314" y="111"/>
                    <a:pt x="304" y="123"/>
                    <a:pt x="306" y="136"/>
                  </a:cubicBezTo>
                  <a:lnTo>
                    <a:pt x="339" y="385"/>
                  </a:lnTo>
                  <a:lnTo>
                    <a:pt x="244" y="316"/>
                  </a:lnTo>
                  <a:lnTo>
                    <a:pt x="205" y="24"/>
                  </a:lnTo>
                  <a:cubicBezTo>
                    <a:pt x="204" y="8"/>
                    <a:pt x="193" y="1"/>
                    <a:pt x="18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35"/>
            <p:cNvSpPr/>
            <p:nvPr/>
          </p:nvSpPr>
          <p:spPr>
            <a:xfrm>
              <a:off x="1742875" y="1939551"/>
              <a:ext cx="12500" cy="4124"/>
            </a:xfrm>
            <a:custGeom>
              <a:avLst/>
              <a:gdLst/>
              <a:ahLst/>
              <a:cxnLst/>
              <a:rect l="l" t="t" r="r" b="b"/>
              <a:pathLst>
                <a:path w="194" h="64" extrusionOk="0">
                  <a:moveTo>
                    <a:pt x="124" y="1"/>
                  </a:moveTo>
                  <a:lnTo>
                    <a:pt x="27" y="18"/>
                  </a:lnTo>
                  <a:cubicBezTo>
                    <a:pt x="0" y="23"/>
                    <a:pt x="3" y="64"/>
                    <a:pt x="32" y="64"/>
                  </a:cubicBezTo>
                  <a:lnTo>
                    <a:pt x="35" y="64"/>
                  </a:lnTo>
                  <a:lnTo>
                    <a:pt x="193" y="37"/>
                  </a:lnTo>
                  <a:lnTo>
                    <a:pt x="12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35"/>
            <p:cNvSpPr/>
            <p:nvPr/>
          </p:nvSpPr>
          <p:spPr>
            <a:xfrm>
              <a:off x="1712398" y="1940968"/>
              <a:ext cx="33700" cy="32540"/>
            </a:xfrm>
            <a:custGeom>
              <a:avLst/>
              <a:gdLst/>
              <a:ahLst/>
              <a:cxnLst/>
              <a:rect l="l" t="t" r="r" b="b"/>
              <a:pathLst>
                <a:path w="523" h="505" extrusionOk="0">
                  <a:moveTo>
                    <a:pt x="283" y="0"/>
                  </a:moveTo>
                  <a:cubicBezTo>
                    <a:pt x="282" y="0"/>
                    <a:pt x="280" y="0"/>
                    <a:pt x="278" y="1"/>
                  </a:cubicBezTo>
                  <a:cubicBezTo>
                    <a:pt x="266" y="2"/>
                    <a:pt x="256" y="15"/>
                    <a:pt x="258" y="28"/>
                  </a:cubicBezTo>
                  <a:lnTo>
                    <a:pt x="291" y="276"/>
                  </a:lnTo>
                  <a:lnTo>
                    <a:pt x="150" y="176"/>
                  </a:lnTo>
                  <a:cubicBezTo>
                    <a:pt x="145" y="173"/>
                    <a:pt x="141" y="172"/>
                    <a:pt x="136" y="172"/>
                  </a:cubicBezTo>
                  <a:cubicBezTo>
                    <a:pt x="115" y="172"/>
                    <a:pt x="101" y="202"/>
                    <a:pt x="122" y="216"/>
                  </a:cubicBezTo>
                  <a:lnTo>
                    <a:pt x="259" y="313"/>
                  </a:lnTo>
                  <a:lnTo>
                    <a:pt x="30" y="352"/>
                  </a:lnTo>
                  <a:cubicBezTo>
                    <a:pt x="0" y="357"/>
                    <a:pt x="3" y="400"/>
                    <a:pt x="31" y="400"/>
                  </a:cubicBezTo>
                  <a:cubicBezTo>
                    <a:pt x="32" y="400"/>
                    <a:pt x="32" y="400"/>
                    <a:pt x="33" y="400"/>
                  </a:cubicBezTo>
                  <a:lnTo>
                    <a:pt x="38" y="400"/>
                  </a:lnTo>
                  <a:lnTo>
                    <a:pt x="315" y="352"/>
                  </a:lnTo>
                  <a:lnTo>
                    <a:pt x="408" y="419"/>
                  </a:lnTo>
                  <a:lnTo>
                    <a:pt x="177" y="458"/>
                  </a:lnTo>
                  <a:cubicBezTo>
                    <a:pt x="148" y="461"/>
                    <a:pt x="152" y="504"/>
                    <a:pt x="180" y="504"/>
                  </a:cubicBezTo>
                  <a:cubicBezTo>
                    <a:pt x="181" y="504"/>
                    <a:pt x="181" y="504"/>
                    <a:pt x="182" y="504"/>
                  </a:cubicBezTo>
                  <a:lnTo>
                    <a:pt x="185" y="504"/>
                  </a:lnTo>
                  <a:lnTo>
                    <a:pt x="462" y="457"/>
                  </a:lnTo>
                  <a:lnTo>
                    <a:pt x="476" y="466"/>
                  </a:lnTo>
                  <a:cubicBezTo>
                    <a:pt x="479" y="469"/>
                    <a:pt x="484" y="471"/>
                    <a:pt x="489" y="471"/>
                  </a:cubicBezTo>
                  <a:cubicBezTo>
                    <a:pt x="513" y="471"/>
                    <a:pt x="522" y="441"/>
                    <a:pt x="503" y="428"/>
                  </a:cubicBezTo>
                  <a:lnTo>
                    <a:pt x="490" y="417"/>
                  </a:lnTo>
                  <a:lnTo>
                    <a:pt x="452" y="124"/>
                  </a:lnTo>
                  <a:cubicBezTo>
                    <a:pt x="451" y="113"/>
                    <a:pt x="441" y="105"/>
                    <a:pt x="431" y="105"/>
                  </a:cubicBezTo>
                  <a:cubicBezTo>
                    <a:pt x="429" y="105"/>
                    <a:pt x="427" y="105"/>
                    <a:pt x="426" y="105"/>
                  </a:cubicBezTo>
                  <a:cubicBezTo>
                    <a:pt x="413" y="107"/>
                    <a:pt x="405" y="118"/>
                    <a:pt x="407" y="132"/>
                  </a:cubicBezTo>
                  <a:lnTo>
                    <a:pt x="438" y="379"/>
                  </a:lnTo>
                  <a:lnTo>
                    <a:pt x="343" y="313"/>
                  </a:lnTo>
                  <a:lnTo>
                    <a:pt x="305" y="20"/>
                  </a:lnTo>
                  <a:cubicBezTo>
                    <a:pt x="303" y="9"/>
                    <a:pt x="294" y="0"/>
                    <a:pt x="28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35"/>
            <p:cNvSpPr/>
            <p:nvPr/>
          </p:nvSpPr>
          <p:spPr>
            <a:xfrm>
              <a:off x="1733661" y="1933365"/>
              <a:ext cx="9472" cy="3608"/>
            </a:xfrm>
            <a:custGeom>
              <a:avLst/>
              <a:gdLst/>
              <a:ahLst/>
              <a:cxnLst/>
              <a:rect l="l" t="t" r="r" b="b"/>
              <a:pathLst>
                <a:path w="147" h="56" extrusionOk="0">
                  <a:moveTo>
                    <a:pt x="77" y="0"/>
                  </a:moveTo>
                  <a:lnTo>
                    <a:pt x="23" y="10"/>
                  </a:lnTo>
                  <a:cubicBezTo>
                    <a:pt x="10" y="11"/>
                    <a:pt x="1" y="24"/>
                    <a:pt x="2" y="36"/>
                  </a:cubicBezTo>
                  <a:cubicBezTo>
                    <a:pt x="4" y="48"/>
                    <a:pt x="15" y="55"/>
                    <a:pt x="26" y="55"/>
                  </a:cubicBezTo>
                  <a:lnTo>
                    <a:pt x="31" y="55"/>
                  </a:lnTo>
                  <a:lnTo>
                    <a:pt x="146" y="36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35"/>
            <p:cNvSpPr/>
            <p:nvPr/>
          </p:nvSpPr>
          <p:spPr>
            <a:xfrm>
              <a:off x="1655567" y="2063843"/>
              <a:ext cx="7281" cy="22874"/>
            </a:xfrm>
            <a:custGeom>
              <a:avLst/>
              <a:gdLst/>
              <a:ahLst/>
              <a:cxnLst/>
              <a:rect l="l" t="t" r="r" b="b"/>
              <a:pathLst>
                <a:path w="113" h="355" extrusionOk="0">
                  <a:moveTo>
                    <a:pt x="25" y="1"/>
                  </a:moveTo>
                  <a:cubicBezTo>
                    <a:pt x="24" y="1"/>
                    <a:pt x="23" y="1"/>
                    <a:pt x="22" y="1"/>
                  </a:cubicBezTo>
                  <a:cubicBezTo>
                    <a:pt x="10" y="3"/>
                    <a:pt x="0" y="15"/>
                    <a:pt x="2" y="28"/>
                  </a:cubicBezTo>
                  <a:lnTo>
                    <a:pt x="14" y="117"/>
                  </a:lnTo>
                  <a:lnTo>
                    <a:pt x="95" y="337"/>
                  </a:lnTo>
                  <a:cubicBezTo>
                    <a:pt x="98" y="343"/>
                    <a:pt x="101" y="349"/>
                    <a:pt x="105" y="354"/>
                  </a:cubicBezTo>
                  <a:cubicBezTo>
                    <a:pt x="112" y="345"/>
                    <a:pt x="109" y="329"/>
                    <a:pt x="98" y="322"/>
                  </a:cubicBezTo>
                  <a:lnTo>
                    <a:pt x="87" y="313"/>
                  </a:lnTo>
                  <a:lnTo>
                    <a:pt x="49" y="20"/>
                  </a:lnTo>
                  <a:cubicBezTo>
                    <a:pt x="48" y="9"/>
                    <a:pt x="37" y="1"/>
                    <a:pt x="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35"/>
            <p:cNvSpPr/>
            <p:nvPr/>
          </p:nvSpPr>
          <p:spPr>
            <a:xfrm>
              <a:off x="1808146" y="1977373"/>
              <a:ext cx="31058" cy="30800"/>
            </a:xfrm>
            <a:custGeom>
              <a:avLst/>
              <a:gdLst/>
              <a:ahLst/>
              <a:cxnLst/>
              <a:rect l="l" t="t" r="r" b="b"/>
              <a:pathLst>
                <a:path w="482" h="478" extrusionOk="0">
                  <a:moveTo>
                    <a:pt x="258" y="1"/>
                  </a:moveTo>
                  <a:lnTo>
                    <a:pt x="291" y="248"/>
                  </a:lnTo>
                  <a:lnTo>
                    <a:pt x="149" y="150"/>
                  </a:lnTo>
                  <a:cubicBezTo>
                    <a:pt x="144" y="146"/>
                    <a:pt x="139" y="145"/>
                    <a:pt x="135" y="145"/>
                  </a:cubicBezTo>
                  <a:cubicBezTo>
                    <a:pt x="115" y="145"/>
                    <a:pt x="101" y="174"/>
                    <a:pt x="122" y="189"/>
                  </a:cubicBezTo>
                  <a:lnTo>
                    <a:pt x="260" y="286"/>
                  </a:lnTo>
                  <a:lnTo>
                    <a:pt x="29" y="325"/>
                  </a:lnTo>
                  <a:cubicBezTo>
                    <a:pt x="1" y="328"/>
                    <a:pt x="3" y="371"/>
                    <a:pt x="32" y="371"/>
                  </a:cubicBezTo>
                  <a:cubicBezTo>
                    <a:pt x="32" y="371"/>
                    <a:pt x="33" y="371"/>
                    <a:pt x="33" y="371"/>
                  </a:cubicBezTo>
                  <a:lnTo>
                    <a:pt x="37" y="371"/>
                  </a:lnTo>
                  <a:lnTo>
                    <a:pt x="314" y="324"/>
                  </a:lnTo>
                  <a:lnTo>
                    <a:pt x="408" y="390"/>
                  </a:lnTo>
                  <a:lnTo>
                    <a:pt x="177" y="430"/>
                  </a:lnTo>
                  <a:cubicBezTo>
                    <a:pt x="149" y="435"/>
                    <a:pt x="154" y="477"/>
                    <a:pt x="182" y="477"/>
                  </a:cubicBezTo>
                  <a:lnTo>
                    <a:pt x="185" y="477"/>
                  </a:lnTo>
                  <a:lnTo>
                    <a:pt x="404" y="439"/>
                  </a:lnTo>
                  <a:lnTo>
                    <a:pt x="454" y="362"/>
                  </a:lnTo>
                  <a:cubicBezTo>
                    <a:pt x="467" y="344"/>
                    <a:pt x="475" y="325"/>
                    <a:pt x="481" y="305"/>
                  </a:cubicBezTo>
                  <a:lnTo>
                    <a:pt x="459" y="139"/>
                  </a:lnTo>
                  <a:cubicBezTo>
                    <a:pt x="446" y="118"/>
                    <a:pt x="432" y="101"/>
                    <a:pt x="413" y="85"/>
                  </a:cubicBezTo>
                  <a:cubicBezTo>
                    <a:pt x="408" y="89"/>
                    <a:pt x="405" y="97"/>
                    <a:pt x="407" y="105"/>
                  </a:cubicBezTo>
                  <a:lnTo>
                    <a:pt x="439" y="354"/>
                  </a:lnTo>
                  <a:lnTo>
                    <a:pt x="439" y="354"/>
                  </a:lnTo>
                  <a:lnTo>
                    <a:pt x="344" y="286"/>
                  </a:lnTo>
                  <a:lnTo>
                    <a:pt x="310" y="26"/>
                  </a:lnTo>
                  <a:lnTo>
                    <a:pt x="25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35"/>
            <p:cNvSpPr/>
            <p:nvPr/>
          </p:nvSpPr>
          <p:spPr>
            <a:xfrm>
              <a:off x="1660722" y="1907398"/>
              <a:ext cx="3351" cy="3673"/>
            </a:xfrm>
            <a:custGeom>
              <a:avLst/>
              <a:gdLst/>
              <a:ahLst/>
              <a:cxnLst/>
              <a:rect l="l" t="t" r="r" b="b"/>
              <a:pathLst>
                <a:path w="52" h="57" extrusionOk="0">
                  <a:moveTo>
                    <a:pt x="28" y="1"/>
                  </a:moveTo>
                  <a:cubicBezTo>
                    <a:pt x="18" y="15"/>
                    <a:pt x="10" y="29"/>
                    <a:pt x="1" y="44"/>
                  </a:cubicBezTo>
                  <a:lnTo>
                    <a:pt x="12" y="52"/>
                  </a:lnTo>
                  <a:cubicBezTo>
                    <a:pt x="15" y="55"/>
                    <a:pt x="20" y="56"/>
                    <a:pt x="25" y="56"/>
                  </a:cubicBezTo>
                  <a:cubicBezTo>
                    <a:pt x="32" y="56"/>
                    <a:pt x="40" y="52"/>
                    <a:pt x="45" y="45"/>
                  </a:cubicBezTo>
                  <a:cubicBezTo>
                    <a:pt x="51" y="36"/>
                    <a:pt x="50" y="20"/>
                    <a:pt x="39" y="14"/>
                  </a:cubicBezTo>
                  <a:lnTo>
                    <a:pt x="28" y="6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F5F4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35"/>
            <p:cNvSpPr/>
            <p:nvPr/>
          </p:nvSpPr>
          <p:spPr>
            <a:xfrm>
              <a:off x="1671160" y="1998121"/>
              <a:ext cx="31058" cy="32346"/>
            </a:xfrm>
            <a:custGeom>
              <a:avLst/>
              <a:gdLst/>
              <a:ahLst/>
              <a:cxnLst/>
              <a:rect l="l" t="t" r="r" b="b"/>
              <a:pathLst>
                <a:path w="482" h="502" extrusionOk="0">
                  <a:moveTo>
                    <a:pt x="279" y="0"/>
                  </a:moveTo>
                  <a:cubicBezTo>
                    <a:pt x="266" y="3"/>
                    <a:pt x="257" y="14"/>
                    <a:pt x="258" y="27"/>
                  </a:cubicBezTo>
                  <a:lnTo>
                    <a:pt x="292" y="276"/>
                  </a:lnTo>
                  <a:lnTo>
                    <a:pt x="151" y="177"/>
                  </a:lnTo>
                  <a:cubicBezTo>
                    <a:pt x="146" y="174"/>
                    <a:pt x="141" y="172"/>
                    <a:pt x="136" y="172"/>
                  </a:cubicBezTo>
                  <a:cubicBezTo>
                    <a:pt x="116" y="172"/>
                    <a:pt x="102" y="202"/>
                    <a:pt x="122" y="217"/>
                  </a:cubicBezTo>
                  <a:lnTo>
                    <a:pt x="260" y="314"/>
                  </a:lnTo>
                  <a:lnTo>
                    <a:pt x="30" y="353"/>
                  </a:lnTo>
                  <a:cubicBezTo>
                    <a:pt x="1" y="356"/>
                    <a:pt x="3" y="399"/>
                    <a:pt x="32" y="399"/>
                  </a:cubicBezTo>
                  <a:cubicBezTo>
                    <a:pt x="32" y="399"/>
                    <a:pt x="33" y="399"/>
                    <a:pt x="34" y="399"/>
                  </a:cubicBezTo>
                  <a:lnTo>
                    <a:pt x="38" y="399"/>
                  </a:lnTo>
                  <a:lnTo>
                    <a:pt x="315" y="352"/>
                  </a:lnTo>
                  <a:lnTo>
                    <a:pt x="409" y="418"/>
                  </a:lnTo>
                  <a:lnTo>
                    <a:pt x="178" y="458"/>
                  </a:lnTo>
                  <a:cubicBezTo>
                    <a:pt x="166" y="459"/>
                    <a:pt x="157" y="470"/>
                    <a:pt x="159" y="483"/>
                  </a:cubicBezTo>
                  <a:cubicBezTo>
                    <a:pt x="160" y="494"/>
                    <a:pt x="170" y="502"/>
                    <a:pt x="182" y="502"/>
                  </a:cubicBezTo>
                  <a:lnTo>
                    <a:pt x="185" y="502"/>
                  </a:lnTo>
                  <a:lnTo>
                    <a:pt x="462" y="454"/>
                  </a:lnTo>
                  <a:lnTo>
                    <a:pt x="477" y="464"/>
                  </a:lnTo>
                  <a:cubicBezTo>
                    <a:pt x="478" y="464"/>
                    <a:pt x="480" y="464"/>
                    <a:pt x="481" y="466"/>
                  </a:cubicBezTo>
                  <a:lnTo>
                    <a:pt x="437" y="364"/>
                  </a:lnTo>
                  <a:lnTo>
                    <a:pt x="439" y="380"/>
                  </a:lnTo>
                  <a:lnTo>
                    <a:pt x="439" y="380"/>
                  </a:lnTo>
                  <a:lnTo>
                    <a:pt x="344" y="312"/>
                  </a:lnTo>
                  <a:lnTo>
                    <a:pt x="312" y="71"/>
                  </a:lnTo>
                  <a:lnTo>
                    <a:pt x="28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35"/>
            <p:cNvSpPr/>
            <p:nvPr/>
          </p:nvSpPr>
          <p:spPr>
            <a:xfrm>
              <a:off x="1685851" y="1822991"/>
              <a:ext cx="19910" cy="30929"/>
            </a:xfrm>
            <a:custGeom>
              <a:avLst/>
              <a:gdLst/>
              <a:ahLst/>
              <a:cxnLst/>
              <a:rect l="l" t="t" r="r" b="b"/>
              <a:pathLst>
                <a:path w="309" h="480" extrusionOk="0">
                  <a:moveTo>
                    <a:pt x="97" y="0"/>
                  </a:moveTo>
                  <a:cubicBezTo>
                    <a:pt x="89" y="56"/>
                    <a:pt x="81" y="111"/>
                    <a:pt x="71" y="165"/>
                  </a:cubicBezTo>
                  <a:lnTo>
                    <a:pt x="84" y="257"/>
                  </a:lnTo>
                  <a:lnTo>
                    <a:pt x="57" y="239"/>
                  </a:lnTo>
                  <a:cubicBezTo>
                    <a:pt x="54" y="255"/>
                    <a:pt x="52" y="274"/>
                    <a:pt x="48" y="290"/>
                  </a:cubicBezTo>
                  <a:lnTo>
                    <a:pt x="52" y="293"/>
                  </a:lnTo>
                  <a:lnTo>
                    <a:pt x="48" y="293"/>
                  </a:lnTo>
                  <a:cubicBezTo>
                    <a:pt x="43" y="311"/>
                    <a:pt x="38" y="326"/>
                    <a:pt x="35" y="344"/>
                  </a:cubicBezTo>
                  <a:lnTo>
                    <a:pt x="106" y="331"/>
                  </a:lnTo>
                  <a:lnTo>
                    <a:pt x="200" y="398"/>
                  </a:lnTo>
                  <a:lnTo>
                    <a:pt x="14" y="429"/>
                  </a:lnTo>
                  <a:cubicBezTo>
                    <a:pt x="10" y="447"/>
                    <a:pt x="5" y="464"/>
                    <a:pt x="0" y="480"/>
                  </a:cubicBezTo>
                  <a:lnTo>
                    <a:pt x="255" y="436"/>
                  </a:lnTo>
                  <a:lnTo>
                    <a:pt x="268" y="445"/>
                  </a:lnTo>
                  <a:cubicBezTo>
                    <a:pt x="272" y="448"/>
                    <a:pt x="277" y="450"/>
                    <a:pt x="282" y="450"/>
                  </a:cubicBezTo>
                  <a:cubicBezTo>
                    <a:pt x="290" y="450"/>
                    <a:pt x="298" y="447"/>
                    <a:pt x="301" y="440"/>
                  </a:cubicBezTo>
                  <a:cubicBezTo>
                    <a:pt x="309" y="429"/>
                    <a:pt x="307" y="415"/>
                    <a:pt x="296" y="407"/>
                  </a:cubicBezTo>
                  <a:lnTo>
                    <a:pt x="285" y="399"/>
                  </a:lnTo>
                  <a:lnTo>
                    <a:pt x="246" y="106"/>
                  </a:lnTo>
                  <a:cubicBezTo>
                    <a:pt x="244" y="95"/>
                    <a:pt x="235" y="87"/>
                    <a:pt x="222" y="87"/>
                  </a:cubicBezTo>
                  <a:cubicBezTo>
                    <a:pt x="221" y="87"/>
                    <a:pt x="220" y="87"/>
                    <a:pt x="219" y="87"/>
                  </a:cubicBezTo>
                  <a:cubicBezTo>
                    <a:pt x="206" y="89"/>
                    <a:pt x="198" y="102"/>
                    <a:pt x="200" y="114"/>
                  </a:cubicBezTo>
                  <a:lnTo>
                    <a:pt x="233" y="363"/>
                  </a:lnTo>
                  <a:lnTo>
                    <a:pt x="136" y="295"/>
                  </a:lnTo>
                  <a:lnTo>
                    <a:pt x="98" y="2"/>
                  </a:lnTo>
                  <a:cubicBezTo>
                    <a:pt x="98" y="2"/>
                    <a:pt x="97" y="2"/>
                    <a:pt x="97" y="0"/>
                  </a:cubicBezTo>
                  <a:close/>
                </a:path>
              </a:pathLst>
            </a:custGeom>
            <a:solidFill>
              <a:srgbClr val="F5F4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35"/>
            <p:cNvSpPr/>
            <p:nvPr/>
          </p:nvSpPr>
          <p:spPr>
            <a:xfrm>
              <a:off x="1568646" y="1974345"/>
              <a:ext cx="33828" cy="25645"/>
            </a:xfrm>
            <a:custGeom>
              <a:avLst/>
              <a:gdLst/>
              <a:ahLst/>
              <a:cxnLst/>
              <a:rect l="l" t="t" r="r" b="b"/>
              <a:pathLst>
                <a:path w="525" h="398" extrusionOk="0">
                  <a:moveTo>
                    <a:pt x="431" y="0"/>
                  </a:moveTo>
                  <a:cubicBezTo>
                    <a:pt x="430" y="0"/>
                    <a:pt x="429" y="0"/>
                    <a:pt x="428" y="0"/>
                  </a:cubicBezTo>
                  <a:cubicBezTo>
                    <a:pt x="415" y="2"/>
                    <a:pt x="407" y="15"/>
                    <a:pt x="409" y="27"/>
                  </a:cubicBezTo>
                  <a:lnTo>
                    <a:pt x="442" y="276"/>
                  </a:lnTo>
                  <a:lnTo>
                    <a:pt x="346" y="208"/>
                  </a:lnTo>
                  <a:lnTo>
                    <a:pt x="320" y="19"/>
                  </a:lnTo>
                  <a:lnTo>
                    <a:pt x="276" y="43"/>
                  </a:lnTo>
                  <a:lnTo>
                    <a:pt x="293" y="171"/>
                  </a:lnTo>
                  <a:lnTo>
                    <a:pt x="183" y="92"/>
                  </a:lnTo>
                  <a:cubicBezTo>
                    <a:pt x="165" y="100"/>
                    <a:pt x="149" y="106"/>
                    <a:pt x="133" y="114"/>
                  </a:cubicBezTo>
                  <a:lnTo>
                    <a:pt x="262" y="206"/>
                  </a:lnTo>
                  <a:lnTo>
                    <a:pt x="31" y="246"/>
                  </a:lnTo>
                  <a:cubicBezTo>
                    <a:pt x="1" y="249"/>
                    <a:pt x="5" y="292"/>
                    <a:pt x="34" y="292"/>
                  </a:cubicBezTo>
                  <a:cubicBezTo>
                    <a:pt x="34" y="292"/>
                    <a:pt x="35" y="292"/>
                    <a:pt x="35" y="292"/>
                  </a:cubicBezTo>
                  <a:lnTo>
                    <a:pt x="38" y="292"/>
                  </a:lnTo>
                  <a:lnTo>
                    <a:pt x="315" y="244"/>
                  </a:lnTo>
                  <a:lnTo>
                    <a:pt x="410" y="311"/>
                  </a:lnTo>
                  <a:lnTo>
                    <a:pt x="179" y="350"/>
                  </a:lnTo>
                  <a:cubicBezTo>
                    <a:pt x="151" y="355"/>
                    <a:pt x="156" y="396"/>
                    <a:pt x="184" y="398"/>
                  </a:cubicBezTo>
                  <a:lnTo>
                    <a:pt x="187" y="398"/>
                  </a:lnTo>
                  <a:lnTo>
                    <a:pt x="464" y="350"/>
                  </a:lnTo>
                  <a:lnTo>
                    <a:pt x="479" y="360"/>
                  </a:lnTo>
                  <a:cubicBezTo>
                    <a:pt x="482" y="361"/>
                    <a:pt x="486" y="363"/>
                    <a:pt x="491" y="363"/>
                  </a:cubicBezTo>
                  <a:cubicBezTo>
                    <a:pt x="515" y="363"/>
                    <a:pt x="524" y="333"/>
                    <a:pt x="505" y="320"/>
                  </a:cubicBezTo>
                  <a:lnTo>
                    <a:pt x="494" y="312"/>
                  </a:lnTo>
                  <a:lnTo>
                    <a:pt x="455" y="21"/>
                  </a:lnTo>
                  <a:cubicBezTo>
                    <a:pt x="453" y="8"/>
                    <a:pt x="444" y="0"/>
                    <a:pt x="4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35"/>
            <p:cNvSpPr/>
            <p:nvPr/>
          </p:nvSpPr>
          <p:spPr>
            <a:xfrm>
              <a:off x="1773416" y="2069126"/>
              <a:ext cx="1933" cy="1482"/>
            </a:xfrm>
            <a:custGeom>
              <a:avLst/>
              <a:gdLst/>
              <a:ahLst/>
              <a:cxnLst/>
              <a:rect l="l" t="t" r="r" b="b"/>
              <a:pathLst>
                <a:path w="30" h="23" extrusionOk="0">
                  <a:moveTo>
                    <a:pt x="7" y="1"/>
                  </a:moveTo>
                  <a:cubicBezTo>
                    <a:pt x="6" y="1"/>
                    <a:pt x="4" y="1"/>
                    <a:pt x="3" y="1"/>
                  </a:cubicBezTo>
                  <a:lnTo>
                    <a:pt x="1" y="1"/>
                  </a:lnTo>
                  <a:cubicBezTo>
                    <a:pt x="10" y="9"/>
                    <a:pt x="20" y="16"/>
                    <a:pt x="29" y="22"/>
                  </a:cubicBezTo>
                  <a:lnTo>
                    <a:pt x="29" y="20"/>
                  </a:lnTo>
                  <a:cubicBezTo>
                    <a:pt x="28" y="9"/>
                    <a:pt x="18" y="1"/>
                    <a:pt x="7" y="1"/>
                  </a:cubicBezTo>
                  <a:close/>
                </a:path>
              </a:pathLst>
            </a:custGeom>
            <a:solidFill>
              <a:srgbClr val="F5F4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35"/>
            <p:cNvSpPr/>
            <p:nvPr/>
          </p:nvSpPr>
          <p:spPr>
            <a:xfrm>
              <a:off x="1650413" y="2027567"/>
              <a:ext cx="33248" cy="32604"/>
            </a:xfrm>
            <a:custGeom>
              <a:avLst/>
              <a:gdLst/>
              <a:ahLst/>
              <a:cxnLst/>
              <a:rect l="l" t="t" r="r" b="b"/>
              <a:pathLst>
                <a:path w="516" h="506" extrusionOk="0">
                  <a:moveTo>
                    <a:pt x="281" y="0"/>
                  </a:moveTo>
                  <a:cubicBezTo>
                    <a:pt x="280" y="0"/>
                    <a:pt x="279" y="0"/>
                    <a:pt x="278" y="1"/>
                  </a:cubicBezTo>
                  <a:cubicBezTo>
                    <a:pt x="265" y="2"/>
                    <a:pt x="256" y="15"/>
                    <a:pt x="257" y="28"/>
                  </a:cubicBezTo>
                  <a:lnTo>
                    <a:pt x="291" y="276"/>
                  </a:lnTo>
                  <a:lnTo>
                    <a:pt x="150" y="176"/>
                  </a:lnTo>
                  <a:cubicBezTo>
                    <a:pt x="145" y="173"/>
                    <a:pt x="140" y="172"/>
                    <a:pt x="136" y="172"/>
                  </a:cubicBezTo>
                  <a:cubicBezTo>
                    <a:pt x="115" y="172"/>
                    <a:pt x="100" y="202"/>
                    <a:pt x="121" y="216"/>
                  </a:cubicBezTo>
                  <a:lnTo>
                    <a:pt x="259" y="312"/>
                  </a:lnTo>
                  <a:lnTo>
                    <a:pt x="29" y="352"/>
                  </a:lnTo>
                  <a:cubicBezTo>
                    <a:pt x="1" y="358"/>
                    <a:pt x="4" y="400"/>
                    <a:pt x="33" y="400"/>
                  </a:cubicBezTo>
                  <a:lnTo>
                    <a:pt x="37" y="400"/>
                  </a:lnTo>
                  <a:lnTo>
                    <a:pt x="314" y="352"/>
                  </a:lnTo>
                  <a:lnTo>
                    <a:pt x="408" y="419"/>
                  </a:lnTo>
                  <a:lnTo>
                    <a:pt x="177" y="458"/>
                  </a:lnTo>
                  <a:cubicBezTo>
                    <a:pt x="148" y="463"/>
                    <a:pt x="153" y="504"/>
                    <a:pt x="181" y="506"/>
                  </a:cubicBezTo>
                  <a:lnTo>
                    <a:pt x="185" y="506"/>
                  </a:lnTo>
                  <a:lnTo>
                    <a:pt x="462" y="458"/>
                  </a:lnTo>
                  <a:lnTo>
                    <a:pt x="476" y="464"/>
                  </a:lnTo>
                  <a:cubicBezTo>
                    <a:pt x="479" y="467"/>
                    <a:pt x="484" y="469"/>
                    <a:pt x="488" y="469"/>
                  </a:cubicBezTo>
                  <a:cubicBezTo>
                    <a:pt x="496" y="469"/>
                    <a:pt x="504" y="465"/>
                    <a:pt x="507" y="458"/>
                  </a:cubicBezTo>
                  <a:cubicBezTo>
                    <a:pt x="515" y="447"/>
                    <a:pt x="514" y="433"/>
                    <a:pt x="503" y="425"/>
                  </a:cubicBezTo>
                  <a:lnTo>
                    <a:pt x="492" y="417"/>
                  </a:lnTo>
                  <a:lnTo>
                    <a:pt x="452" y="126"/>
                  </a:lnTo>
                  <a:cubicBezTo>
                    <a:pt x="451" y="114"/>
                    <a:pt x="440" y="105"/>
                    <a:pt x="428" y="105"/>
                  </a:cubicBezTo>
                  <a:cubicBezTo>
                    <a:pt x="427" y="105"/>
                    <a:pt x="426" y="105"/>
                    <a:pt x="425" y="105"/>
                  </a:cubicBezTo>
                  <a:cubicBezTo>
                    <a:pt x="413" y="108"/>
                    <a:pt x="405" y="119"/>
                    <a:pt x="406" y="132"/>
                  </a:cubicBezTo>
                  <a:lnTo>
                    <a:pt x="439" y="381"/>
                  </a:lnTo>
                  <a:lnTo>
                    <a:pt x="343" y="312"/>
                  </a:lnTo>
                  <a:lnTo>
                    <a:pt x="305" y="21"/>
                  </a:lnTo>
                  <a:cubicBezTo>
                    <a:pt x="302" y="8"/>
                    <a:pt x="292" y="0"/>
                    <a:pt x="2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35"/>
            <p:cNvSpPr/>
            <p:nvPr/>
          </p:nvSpPr>
          <p:spPr>
            <a:xfrm>
              <a:off x="1766908" y="2034719"/>
              <a:ext cx="31058" cy="32604"/>
            </a:xfrm>
            <a:custGeom>
              <a:avLst/>
              <a:gdLst/>
              <a:ahLst/>
              <a:cxnLst/>
              <a:rect l="l" t="t" r="r" b="b"/>
              <a:pathLst>
                <a:path w="482" h="506" extrusionOk="0">
                  <a:moveTo>
                    <a:pt x="274" y="0"/>
                  </a:moveTo>
                  <a:cubicBezTo>
                    <a:pt x="273" y="0"/>
                    <a:pt x="272" y="0"/>
                    <a:pt x="271" y="0"/>
                  </a:cubicBezTo>
                  <a:cubicBezTo>
                    <a:pt x="259" y="2"/>
                    <a:pt x="249" y="15"/>
                    <a:pt x="251" y="27"/>
                  </a:cubicBezTo>
                  <a:lnTo>
                    <a:pt x="284" y="276"/>
                  </a:lnTo>
                  <a:lnTo>
                    <a:pt x="143" y="176"/>
                  </a:lnTo>
                  <a:cubicBezTo>
                    <a:pt x="138" y="173"/>
                    <a:pt x="134" y="172"/>
                    <a:pt x="129" y="172"/>
                  </a:cubicBezTo>
                  <a:cubicBezTo>
                    <a:pt x="108" y="172"/>
                    <a:pt x="94" y="201"/>
                    <a:pt x="116" y="216"/>
                  </a:cubicBezTo>
                  <a:lnTo>
                    <a:pt x="252" y="312"/>
                  </a:lnTo>
                  <a:lnTo>
                    <a:pt x="23" y="352"/>
                  </a:lnTo>
                  <a:cubicBezTo>
                    <a:pt x="10" y="355"/>
                    <a:pt x="1" y="366"/>
                    <a:pt x="2" y="380"/>
                  </a:cubicBezTo>
                  <a:cubicBezTo>
                    <a:pt x="5" y="391"/>
                    <a:pt x="15" y="399"/>
                    <a:pt x="26" y="399"/>
                  </a:cubicBezTo>
                  <a:lnTo>
                    <a:pt x="31" y="399"/>
                  </a:lnTo>
                  <a:lnTo>
                    <a:pt x="308" y="352"/>
                  </a:lnTo>
                  <a:lnTo>
                    <a:pt x="401" y="418"/>
                  </a:lnTo>
                  <a:lnTo>
                    <a:pt x="170" y="458"/>
                  </a:lnTo>
                  <a:cubicBezTo>
                    <a:pt x="143" y="463"/>
                    <a:pt x="146" y="504"/>
                    <a:pt x="175" y="505"/>
                  </a:cubicBezTo>
                  <a:lnTo>
                    <a:pt x="178" y="505"/>
                  </a:lnTo>
                  <a:lnTo>
                    <a:pt x="433" y="461"/>
                  </a:lnTo>
                  <a:lnTo>
                    <a:pt x="482" y="387"/>
                  </a:lnTo>
                  <a:lnTo>
                    <a:pt x="447" y="124"/>
                  </a:lnTo>
                  <a:cubicBezTo>
                    <a:pt x="446" y="113"/>
                    <a:pt x="436" y="104"/>
                    <a:pt x="425" y="104"/>
                  </a:cubicBezTo>
                  <a:cubicBezTo>
                    <a:pt x="423" y="104"/>
                    <a:pt x="422" y="104"/>
                    <a:pt x="420" y="105"/>
                  </a:cubicBezTo>
                  <a:cubicBezTo>
                    <a:pt x="407" y="106"/>
                    <a:pt x="398" y="119"/>
                    <a:pt x="400" y="132"/>
                  </a:cubicBezTo>
                  <a:lnTo>
                    <a:pt x="433" y="380"/>
                  </a:lnTo>
                  <a:lnTo>
                    <a:pt x="338" y="312"/>
                  </a:lnTo>
                  <a:lnTo>
                    <a:pt x="298" y="19"/>
                  </a:lnTo>
                  <a:cubicBezTo>
                    <a:pt x="295" y="8"/>
                    <a:pt x="286" y="0"/>
                    <a:pt x="2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2361;p35"/>
            <p:cNvSpPr/>
            <p:nvPr/>
          </p:nvSpPr>
          <p:spPr>
            <a:xfrm>
              <a:off x="1692488" y="1793480"/>
              <a:ext cx="33700" cy="32604"/>
            </a:xfrm>
            <a:custGeom>
              <a:avLst/>
              <a:gdLst/>
              <a:ahLst/>
              <a:cxnLst/>
              <a:rect l="l" t="t" r="r" b="b"/>
              <a:pathLst>
                <a:path w="523" h="506" extrusionOk="0">
                  <a:moveTo>
                    <a:pt x="280" y="1"/>
                  </a:moveTo>
                  <a:cubicBezTo>
                    <a:pt x="279" y="1"/>
                    <a:pt x="278" y="1"/>
                    <a:pt x="277" y="1"/>
                  </a:cubicBezTo>
                  <a:cubicBezTo>
                    <a:pt x="264" y="2"/>
                    <a:pt x="257" y="15"/>
                    <a:pt x="258" y="28"/>
                  </a:cubicBezTo>
                  <a:lnTo>
                    <a:pt x="291" y="276"/>
                  </a:lnTo>
                  <a:lnTo>
                    <a:pt x="291" y="276"/>
                  </a:lnTo>
                  <a:lnTo>
                    <a:pt x="149" y="177"/>
                  </a:lnTo>
                  <a:cubicBezTo>
                    <a:pt x="144" y="174"/>
                    <a:pt x="140" y="172"/>
                    <a:pt x="136" y="172"/>
                  </a:cubicBezTo>
                  <a:cubicBezTo>
                    <a:pt x="115" y="172"/>
                    <a:pt x="100" y="202"/>
                    <a:pt x="122" y="216"/>
                  </a:cubicBezTo>
                  <a:lnTo>
                    <a:pt x="260" y="314"/>
                  </a:lnTo>
                  <a:lnTo>
                    <a:pt x="29" y="354"/>
                  </a:lnTo>
                  <a:cubicBezTo>
                    <a:pt x="0" y="359"/>
                    <a:pt x="5" y="400"/>
                    <a:pt x="33" y="400"/>
                  </a:cubicBezTo>
                  <a:lnTo>
                    <a:pt x="37" y="400"/>
                  </a:lnTo>
                  <a:lnTo>
                    <a:pt x="314" y="352"/>
                  </a:lnTo>
                  <a:lnTo>
                    <a:pt x="407" y="419"/>
                  </a:lnTo>
                  <a:lnTo>
                    <a:pt x="177" y="458"/>
                  </a:lnTo>
                  <a:cubicBezTo>
                    <a:pt x="148" y="461"/>
                    <a:pt x="150" y="506"/>
                    <a:pt x="179" y="506"/>
                  </a:cubicBezTo>
                  <a:cubicBezTo>
                    <a:pt x="180" y="506"/>
                    <a:pt x="180" y="506"/>
                    <a:pt x="181" y="506"/>
                  </a:cubicBezTo>
                  <a:lnTo>
                    <a:pt x="185" y="506"/>
                  </a:lnTo>
                  <a:lnTo>
                    <a:pt x="462" y="458"/>
                  </a:lnTo>
                  <a:lnTo>
                    <a:pt x="475" y="468"/>
                  </a:lnTo>
                  <a:cubicBezTo>
                    <a:pt x="480" y="469"/>
                    <a:pt x="484" y="471"/>
                    <a:pt x="489" y="471"/>
                  </a:cubicBezTo>
                  <a:cubicBezTo>
                    <a:pt x="513" y="471"/>
                    <a:pt x="522" y="443"/>
                    <a:pt x="503" y="428"/>
                  </a:cubicBezTo>
                  <a:lnTo>
                    <a:pt x="491" y="417"/>
                  </a:lnTo>
                  <a:lnTo>
                    <a:pt x="453" y="126"/>
                  </a:lnTo>
                  <a:cubicBezTo>
                    <a:pt x="451" y="114"/>
                    <a:pt x="440" y="105"/>
                    <a:pt x="429" y="105"/>
                  </a:cubicBezTo>
                  <a:cubicBezTo>
                    <a:pt x="428" y="105"/>
                    <a:pt x="427" y="105"/>
                    <a:pt x="426" y="105"/>
                  </a:cubicBezTo>
                  <a:cubicBezTo>
                    <a:pt x="413" y="109"/>
                    <a:pt x="405" y="120"/>
                    <a:pt x="407" y="132"/>
                  </a:cubicBezTo>
                  <a:lnTo>
                    <a:pt x="439" y="381"/>
                  </a:lnTo>
                  <a:lnTo>
                    <a:pt x="344" y="313"/>
                  </a:lnTo>
                  <a:lnTo>
                    <a:pt x="304" y="21"/>
                  </a:lnTo>
                  <a:cubicBezTo>
                    <a:pt x="303" y="10"/>
                    <a:pt x="292" y="1"/>
                    <a:pt x="28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35"/>
            <p:cNvSpPr/>
            <p:nvPr/>
          </p:nvSpPr>
          <p:spPr>
            <a:xfrm>
              <a:off x="1553118" y="2033301"/>
              <a:ext cx="3479" cy="3286"/>
            </a:xfrm>
            <a:custGeom>
              <a:avLst/>
              <a:gdLst/>
              <a:ahLst/>
              <a:cxnLst/>
              <a:rect l="l" t="t" r="r" b="b"/>
              <a:pathLst>
                <a:path w="54" h="51" extrusionOk="0">
                  <a:moveTo>
                    <a:pt x="26" y="0"/>
                  </a:moveTo>
                  <a:cubicBezTo>
                    <a:pt x="25" y="0"/>
                    <a:pt x="24" y="0"/>
                    <a:pt x="23" y="0"/>
                  </a:cubicBezTo>
                  <a:cubicBezTo>
                    <a:pt x="10" y="3"/>
                    <a:pt x="1" y="15"/>
                    <a:pt x="2" y="27"/>
                  </a:cubicBezTo>
                  <a:lnTo>
                    <a:pt x="6" y="51"/>
                  </a:lnTo>
                  <a:lnTo>
                    <a:pt x="10" y="51"/>
                  </a:lnTo>
                  <a:cubicBezTo>
                    <a:pt x="25" y="51"/>
                    <a:pt x="39" y="51"/>
                    <a:pt x="53" y="49"/>
                  </a:cubicBezTo>
                  <a:lnTo>
                    <a:pt x="50" y="21"/>
                  </a:lnTo>
                  <a:cubicBezTo>
                    <a:pt x="48" y="9"/>
                    <a:pt x="37" y="0"/>
                    <a:pt x="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35"/>
            <p:cNvSpPr/>
            <p:nvPr/>
          </p:nvSpPr>
          <p:spPr>
            <a:xfrm>
              <a:off x="1787269" y="2005208"/>
              <a:ext cx="31315" cy="32540"/>
            </a:xfrm>
            <a:custGeom>
              <a:avLst/>
              <a:gdLst/>
              <a:ahLst/>
              <a:cxnLst/>
              <a:rect l="l" t="t" r="r" b="b"/>
              <a:pathLst>
                <a:path w="486" h="505" extrusionOk="0">
                  <a:moveTo>
                    <a:pt x="283" y="0"/>
                  </a:moveTo>
                  <a:cubicBezTo>
                    <a:pt x="282" y="0"/>
                    <a:pt x="280" y="1"/>
                    <a:pt x="278" y="1"/>
                  </a:cubicBezTo>
                  <a:cubicBezTo>
                    <a:pt x="266" y="3"/>
                    <a:pt x="256" y="14"/>
                    <a:pt x="258" y="28"/>
                  </a:cubicBezTo>
                  <a:lnTo>
                    <a:pt x="291" y="275"/>
                  </a:lnTo>
                  <a:lnTo>
                    <a:pt x="291" y="275"/>
                  </a:lnTo>
                  <a:lnTo>
                    <a:pt x="150" y="175"/>
                  </a:lnTo>
                  <a:cubicBezTo>
                    <a:pt x="145" y="172"/>
                    <a:pt x="141" y="171"/>
                    <a:pt x="136" y="171"/>
                  </a:cubicBezTo>
                  <a:cubicBezTo>
                    <a:pt x="115" y="171"/>
                    <a:pt x="101" y="200"/>
                    <a:pt x="123" y="215"/>
                  </a:cubicBezTo>
                  <a:lnTo>
                    <a:pt x="259" y="313"/>
                  </a:lnTo>
                  <a:lnTo>
                    <a:pt x="30" y="352"/>
                  </a:lnTo>
                  <a:cubicBezTo>
                    <a:pt x="0" y="355"/>
                    <a:pt x="3" y="398"/>
                    <a:pt x="31" y="398"/>
                  </a:cubicBezTo>
                  <a:cubicBezTo>
                    <a:pt x="32" y="398"/>
                    <a:pt x="32" y="398"/>
                    <a:pt x="33" y="398"/>
                  </a:cubicBezTo>
                  <a:lnTo>
                    <a:pt x="38" y="398"/>
                  </a:lnTo>
                  <a:lnTo>
                    <a:pt x="315" y="351"/>
                  </a:lnTo>
                  <a:lnTo>
                    <a:pt x="408" y="417"/>
                  </a:lnTo>
                  <a:lnTo>
                    <a:pt x="178" y="457"/>
                  </a:lnTo>
                  <a:cubicBezTo>
                    <a:pt x="148" y="460"/>
                    <a:pt x="152" y="504"/>
                    <a:pt x="182" y="504"/>
                  </a:cubicBezTo>
                  <a:lnTo>
                    <a:pt x="186" y="504"/>
                  </a:lnTo>
                  <a:lnTo>
                    <a:pt x="422" y="465"/>
                  </a:lnTo>
                  <a:lnTo>
                    <a:pt x="486" y="370"/>
                  </a:lnTo>
                  <a:lnTo>
                    <a:pt x="454" y="124"/>
                  </a:lnTo>
                  <a:cubicBezTo>
                    <a:pt x="453" y="113"/>
                    <a:pt x="443" y="105"/>
                    <a:pt x="432" y="105"/>
                  </a:cubicBezTo>
                  <a:cubicBezTo>
                    <a:pt x="430" y="105"/>
                    <a:pt x="429" y="105"/>
                    <a:pt x="427" y="105"/>
                  </a:cubicBezTo>
                  <a:cubicBezTo>
                    <a:pt x="414" y="107"/>
                    <a:pt x="405" y="118"/>
                    <a:pt x="408" y="131"/>
                  </a:cubicBezTo>
                  <a:lnTo>
                    <a:pt x="440" y="379"/>
                  </a:lnTo>
                  <a:lnTo>
                    <a:pt x="345" y="313"/>
                  </a:lnTo>
                  <a:lnTo>
                    <a:pt x="305" y="20"/>
                  </a:lnTo>
                  <a:cubicBezTo>
                    <a:pt x="304" y="9"/>
                    <a:pt x="294" y="0"/>
                    <a:pt x="28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35"/>
            <p:cNvSpPr/>
            <p:nvPr/>
          </p:nvSpPr>
          <p:spPr>
            <a:xfrm>
              <a:off x="1722836" y="1792514"/>
              <a:ext cx="11792" cy="3931"/>
            </a:xfrm>
            <a:custGeom>
              <a:avLst/>
              <a:gdLst/>
              <a:ahLst/>
              <a:cxnLst/>
              <a:rect l="l" t="t" r="r" b="b"/>
              <a:pathLst>
                <a:path w="183" h="61" extrusionOk="0">
                  <a:moveTo>
                    <a:pt x="108" y="0"/>
                  </a:moveTo>
                  <a:lnTo>
                    <a:pt x="29" y="13"/>
                  </a:lnTo>
                  <a:cubicBezTo>
                    <a:pt x="1" y="19"/>
                    <a:pt x="4" y="60"/>
                    <a:pt x="32" y="60"/>
                  </a:cubicBezTo>
                  <a:lnTo>
                    <a:pt x="37" y="60"/>
                  </a:lnTo>
                  <a:lnTo>
                    <a:pt x="183" y="35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35"/>
            <p:cNvSpPr/>
            <p:nvPr/>
          </p:nvSpPr>
          <p:spPr>
            <a:xfrm>
              <a:off x="1543646" y="2026536"/>
              <a:ext cx="4124" cy="8763"/>
            </a:xfrm>
            <a:custGeom>
              <a:avLst/>
              <a:gdLst/>
              <a:ahLst/>
              <a:cxnLst/>
              <a:rect l="l" t="t" r="r" b="b"/>
              <a:pathLst>
                <a:path w="64" h="136" extrusionOk="0">
                  <a:moveTo>
                    <a:pt x="28" y="0"/>
                  </a:moveTo>
                  <a:cubicBezTo>
                    <a:pt x="26" y="0"/>
                    <a:pt x="24" y="0"/>
                    <a:pt x="23" y="1"/>
                  </a:cubicBezTo>
                  <a:cubicBezTo>
                    <a:pt x="9" y="2"/>
                    <a:pt x="1" y="15"/>
                    <a:pt x="2" y="28"/>
                  </a:cubicBezTo>
                  <a:lnTo>
                    <a:pt x="13" y="105"/>
                  </a:lnTo>
                  <a:cubicBezTo>
                    <a:pt x="29" y="116"/>
                    <a:pt x="47" y="127"/>
                    <a:pt x="64" y="135"/>
                  </a:cubicBezTo>
                  <a:lnTo>
                    <a:pt x="50" y="21"/>
                  </a:lnTo>
                  <a:cubicBezTo>
                    <a:pt x="48" y="9"/>
                    <a:pt x="39" y="0"/>
                    <a:pt x="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35"/>
            <p:cNvSpPr/>
            <p:nvPr/>
          </p:nvSpPr>
          <p:spPr>
            <a:xfrm>
              <a:off x="1713751" y="1786392"/>
              <a:ext cx="7861" cy="3286"/>
            </a:xfrm>
            <a:custGeom>
              <a:avLst/>
              <a:gdLst/>
              <a:ahLst/>
              <a:cxnLst/>
              <a:rect l="l" t="t" r="r" b="b"/>
              <a:pathLst>
                <a:path w="122" h="51" extrusionOk="0">
                  <a:moveTo>
                    <a:pt x="47" y="0"/>
                  </a:moveTo>
                  <a:lnTo>
                    <a:pt x="22" y="5"/>
                  </a:lnTo>
                  <a:cubicBezTo>
                    <a:pt x="9" y="6"/>
                    <a:pt x="1" y="18"/>
                    <a:pt x="3" y="32"/>
                  </a:cubicBezTo>
                  <a:cubicBezTo>
                    <a:pt x="4" y="43"/>
                    <a:pt x="14" y="51"/>
                    <a:pt x="26" y="51"/>
                  </a:cubicBezTo>
                  <a:lnTo>
                    <a:pt x="29" y="51"/>
                  </a:lnTo>
                  <a:lnTo>
                    <a:pt x="121" y="35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35"/>
            <p:cNvSpPr/>
            <p:nvPr/>
          </p:nvSpPr>
          <p:spPr>
            <a:xfrm>
              <a:off x="1547899" y="1997090"/>
              <a:ext cx="33377" cy="32411"/>
            </a:xfrm>
            <a:custGeom>
              <a:avLst/>
              <a:gdLst/>
              <a:ahLst/>
              <a:cxnLst/>
              <a:rect l="l" t="t" r="r" b="b"/>
              <a:pathLst>
                <a:path w="518" h="503" extrusionOk="0">
                  <a:moveTo>
                    <a:pt x="281" y="0"/>
                  </a:moveTo>
                  <a:cubicBezTo>
                    <a:pt x="280" y="0"/>
                    <a:pt x="279" y="0"/>
                    <a:pt x="278" y="0"/>
                  </a:cubicBezTo>
                  <a:cubicBezTo>
                    <a:pt x="265" y="2"/>
                    <a:pt x="258" y="15"/>
                    <a:pt x="259" y="27"/>
                  </a:cubicBezTo>
                  <a:lnTo>
                    <a:pt x="291" y="276"/>
                  </a:lnTo>
                  <a:lnTo>
                    <a:pt x="150" y="176"/>
                  </a:lnTo>
                  <a:cubicBezTo>
                    <a:pt x="146" y="173"/>
                    <a:pt x="141" y="172"/>
                    <a:pt x="137" y="172"/>
                  </a:cubicBezTo>
                  <a:cubicBezTo>
                    <a:pt x="116" y="172"/>
                    <a:pt x="101" y="201"/>
                    <a:pt x="123" y="216"/>
                  </a:cubicBezTo>
                  <a:lnTo>
                    <a:pt x="261" y="314"/>
                  </a:lnTo>
                  <a:lnTo>
                    <a:pt x="30" y="353"/>
                  </a:lnTo>
                  <a:cubicBezTo>
                    <a:pt x="0" y="356"/>
                    <a:pt x="4" y="399"/>
                    <a:pt x="33" y="399"/>
                  </a:cubicBezTo>
                  <a:cubicBezTo>
                    <a:pt x="33" y="399"/>
                    <a:pt x="34" y="399"/>
                    <a:pt x="34" y="399"/>
                  </a:cubicBezTo>
                  <a:lnTo>
                    <a:pt x="38" y="399"/>
                  </a:lnTo>
                  <a:lnTo>
                    <a:pt x="315" y="352"/>
                  </a:lnTo>
                  <a:lnTo>
                    <a:pt x="408" y="418"/>
                  </a:lnTo>
                  <a:lnTo>
                    <a:pt x="178" y="458"/>
                  </a:lnTo>
                  <a:cubicBezTo>
                    <a:pt x="166" y="459"/>
                    <a:pt x="158" y="470"/>
                    <a:pt x="158" y="483"/>
                  </a:cubicBezTo>
                  <a:cubicBezTo>
                    <a:pt x="161" y="494"/>
                    <a:pt x="171" y="502"/>
                    <a:pt x="182" y="502"/>
                  </a:cubicBezTo>
                  <a:lnTo>
                    <a:pt x="186" y="502"/>
                  </a:lnTo>
                  <a:lnTo>
                    <a:pt x="463" y="455"/>
                  </a:lnTo>
                  <a:lnTo>
                    <a:pt x="476" y="464"/>
                  </a:lnTo>
                  <a:cubicBezTo>
                    <a:pt x="480" y="467"/>
                    <a:pt x="485" y="469"/>
                    <a:pt x="490" y="469"/>
                  </a:cubicBezTo>
                  <a:cubicBezTo>
                    <a:pt x="497" y="469"/>
                    <a:pt x="504" y="465"/>
                    <a:pt x="509" y="459"/>
                  </a:cubicBezTo>
                  <a:cubicBezTo>
                    <a:pt x="517" y="448"/>
                    <a:pt x="514" y="432"/>
                    <a:pt x="503" y="426"/>
                  </a:cubicBezTo>
                  <a:lnTo>
                    <a:pt x="492" y="418"/>
                  </a:lnTo>
                  <a:lnTo>
                    <a:pt x="452" y="125"/>
                  </a:lnTo>
                  <a:cubicBezTo>
                    <a:pt x="451" y="114"/>
                    <a:pt x="441" y="106"/>
                    <a:pt x="430" y="106"/>
                  </a:cubicBezTo>
                  <a:cubicBezTo>
                    <a:pt x="429" y="106"/>
                    <a:pt x="427" y="106"/>
                    <a:pt x="425" y="106"/>
                  </a:cubicBezTo>
                  <a:cubicBezTo>
                    <a:pt x="413" y="108"/>
                    <a:pt x="405" y="121"/>
                    <a:pt x="406" y="133"/>
                  </a:cubicBezTo>
                  <a:lnTo>
                    <a:pt x="440" y="382"/>
                  </a:lnTo>
                  <a:lnTo>
                    <a:pt x="440" y="382"/>
                  </a:lnTo>
                  <a:lnTo>
                    <a:pt x="343" y="314"/>
                  </a:lnTo>
                  <a:lnTo>
                    <a:pt x="305" y="21"/>
                  </a:lnTo>
                  <a:cubicBezTo>
                    <a:pt x="304" y="8"/>
                    <a:pt x="293" y="0"/>
                    <a:pt x="2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35"/>
            <p:cNvSpPr/>
            <p:nvPr/>
          </p:nvSpPr>
          <p:spPr>
            <a:xfrm>
              <a:off x="1599832" y="1954886"/>
              <a:ext cx="23648" cy="15658"/>
            </a:xfrm>
            <a:custGeom>
              <a:avLst/>
              <a:gdLst/>
              <a:ahLst/>
              <a:cxnLst/>
              <a:rect l="l" t="t" r="r" b="b"/>
              <a:pathLst>
                <a:path w="367" h="243" extrusionOk="0">
                  <a:moveTo>
                    <a:pt x="313" y="0"/>
                  </a:moveTo>
                  <a:cubicBezTo>
                    <a:pt x="298" y="11"/>
                    <a:pt x="284" y="24"/>
                    <a:pt x="270" y="35"/>
                  </a:cubicBezTo>
                  <a:lnTo>
                    <a:pt x="281" y="119"/>
                  </a:lnTo>
                  <a:lnTo>
                    <a:pt x="218" y="74"/>
                  </a:lnTo>
                  <a:cubicBezTo>
                    <a:pt x="205" y="84"/>
                    <a:pt x="191" y="93"/>
                    <a:pt x="178" y="103"/>
                  </a:cubicBezTo>
                  <a:lnTo>
                    <a:pt x="251" y="155"/>
                  </a:lnTo>
                  <a:lnTo>
                    <a:pt x="55" y="188"/>
                  </a:lnTo>
                  <a:cubicBezTo>
                    <a:pt x="37" y="199"/>
                    <a:pt x="20" y="212"/>
                    <a:pt x="1" y="223"/>
                  </a:cubicBezTo>
                  <a:cubicBezTo>
                    <a:pt x="4" y="233"/>
                    <a:pt x="12" y="241"/>
                    <a:pt x="23" y="242"/>
                  </a:cubicBezTo>
                  <a:lnTo>
                    <a:pt x="26" y="242"/>
                  </a:lnTo>
                  <a:lnTo>
                    <a:pt x="303" y="193"/>
                  </a:lnTo>
                  <a:lnTo>
                    <a:pt x="317" y="204"/>
                  </a:lnTo>
                  <a:cubicBezTo>
                    <a:pt x="322" y="207"/>
                    <a:pt x="327" y="209"/>
                    <a:pt x="331" y="209"/>
                  </a:cubicBezTo>
                  <a:cubicBezTo>
                    <a:pt x="352" y="209"/>
                    <a:pt x="367" y="179"/>
                    <a:pt x="344" y="165"/>
                  </a:cubicBezTo>
                  <a:lnTo>
                    <a:pt x="333" y="155"/>
                  </a:lnTo>
                  <a:lnTo>
                    <a:pt x="31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35"/>
            <p:cNvSpPr/>
            <p:nvPr/>
          </p:nvSpPr>
          <p:spPr>
            <a:xfrm>
              <a:off x="1572448" y="1797604"/>
              <a:ext cx="192274" cy="238087"/>
            </a:xfrm>
            <a:custGeom>
              <a:avLst/>
              <a:gdLst/>
              <a:ahLst/>
              <a:cxnLst/>
              <a:rect l="l" t="t" r="r" b="b"/>
              <a:pathLst>
                <a:path w="2984" h="3695" extrusionOk="0">
                  <a:moveTo>
                    <a:pt x="2610" y="0"/>
                  </a:moveTo>
                  <a:lnTo>
                    <a:pt x="0" y="3695"/>
                  </a:lnTo>
                  <a:cubicBezTo>
                    <a:pt x="222" y="3673"/>
                    <a:pt x="438" y="3627"/>
                    <a:pt x="647" y="3554"/>
                  </a:cubicBezTo>
                  <a:lnTo>
                    <a:pt x="2984" y="246"/>
                  </a:lnTo>
                  <a:cubicBezTo>
                    <a:pt x="2962" y="190"/>
                    <a:pt x="2919" y="146"/>
                    <a:pt x="2867" y="121"/>
                  </a:cubicBezTo>
                  <a:lnTo>
                    <a:pt x="261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35"/>
            <p:cNvSpPr/>
            <p:nvPr/>
          </p:nvSpPr>
          <p:spPr>
            <a:xfrm>
              <a:off x="1661431" y="2027760"/>
              <a:ext cx="53932" cy="64435"/>
            </a:xfrm>
            <a:custGeom>
              <a:avLst/>
              <a:gdLst/>
              <a:ahLst/>
              <a:cxnLst/>
              <a:rect l="l" t="t" r="r" b="b"/>
              <a:pathLst>
                <a:path w="837" h="1000" extrusionOk="0">
                  <a:moveTo>
                    <a:pt x="629" y="1"/>
                  </a:moveTo>
                  <a:lnTo>
                    <a:pt x="1" y="890"/>
                  </a:lnTo>
                  <a:lnTo>
                    <a:pt x="4" y="897"/>
                  </a:lnTo>
                  <a:cubicBezTo>
                    <a:pt x="27" y="960"/>
                    <a:pt x="88" y="999"/>
                    <a:pt x="151" y="999"/>
                  </a:cubicBezTo>
                  <a:cubicBezTo>
                    <a:pt x="175" y="999"/>
                    <a:pt x="199" y="994"/>
                    <a:pt x="221" y="982"/>
                  </a:cubicBezTo>
                  <a:lnTo>
                    <a:pt x="631" y="772"/>
                  </a:lnTo>
                  <a:lnTo>
                    <a:pt x="837" y="480"/>
                  </a:lnTo>
                  <a:lnTo>
                    <a:pt x="62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35"/>
            <p:cNvSpPr/>
            <p:nvPr/>
          </p:nvSpPr>
          <p:spPr>
            <a:xfrm>
              <a:off x="1716199" y="1944641"/>
              <a:ext cx="70492" cy="84539"/>
            </a:xfrm>
            <a:custGeom>
              <a:avLst/>
              <a:gdLst/>
              <a:ahLst/>
              <a:cxnLst/>
              <a:rect l="l" t="t" r="r" b="b"/>
              <a:pathLst>
                <a:path w="1094" h="1312" extrusionOk="0">
                  <a:moveTo>
                    <a:pt x="691" y="1"/>
                  </a:moveTo>
                  <a:lnTo>
                    <a:pt x="1" y="976"/>
                  </a:lnTo>
                  <a:lnTo>
                    <a:pt x="311" y="1311"/>
                  </a:lnTo>
                  <a:lnTo>
                    <a:pt x="1093" y="205"/>
                  </a:lnTo>
                  <a:lnTo>
                    <a:pt x="69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35"/>
            <p:cNvSpPr/>
            <p:nvPr/>
          </p:nvSpPr>
          <p:spPr>
            <a:xfrm>
              <a:off x="1692745" y="1775568"/>
              <a:ext cx="22230" cy="41367"/>
            </a:xfrm>
            <a:custGeom>
              <a:avLst/>
              <a:gdLst/>
              <a:ahLst/>
              <a:cxnLst/>
              <a:rect l="l" t="t" r="r" b="b"/>
              <a:pathLst>
                <a:path w="345" h="642" extrusionOk="0">
                  <a:moveTo>
                    <a:pt x="21" y="0"/>
                  </a:moveTo>
                  <a:lnTo>
                    <a:pt x="21" y="0"/>
                  </a:lnTo>
                  <a:cubicBezTo>
                    <a:pt x="29" y="214"/>
                    <a:pt x="23" y="428"/>
                    <a:pt x="1" y="641"/>
                  </a:cubicBezTo>
                  <a:lnTo>
                    <a:pt x="344" y="154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35"/>
            <p:cNvSpPr/>
            <p:nvPr/>
          </p:nvSpPr>
          <p:spPr>
            <a:xfrm>
              <a:off x="1534690" y="1982399"/>
              <a:ext cx="41238" cy="48326"/>
            </a:xfrm>
            <a:custGeom>
              <a:avLst/>
              <a:gdLst/>
              <a:ahLst/>
              <a:cxnLst/>
              <a:rect l="l" t="t" r="r" b="b"/>
              <a:pathLst>
                <a:path w="640" h="750" extrusionOk="0">
                  <a:moveTo>
                    <a:pt x="640" y="0"/>
                  </a:moveTo>
                  <a:lnTo>
                    <a:pt x="640" y="0"/>
                  </a:lnTo>
                  <a:cubicBezTo>
                    <a:pt x="493" y="70"/>
                    <a:pt x="341" y="129"/>
                    <a:pt x="184" y="178"/>
                  </a:cubicBezTo>
                  <a:cubicBezTo>
                    <a:pt x="68" y="213"/>
                    <a:pt x="0" y="330"/>
                    <a:pt x="24" y="448"/>
                  </a:cubicBezTo>
                  <a:lnTo>
                    <a:pt x="65" y="651"/>
                  </a:lnTo>
                  <a:cubicBezTo>
                    <a:pt x="72" y="687"/>
                    <a:pt x="87" y="721"/>
                    <a:pt x="111" y="749"/>
                  </a:cubicBezTo>
                  <a:lnTo>
                    <a:pt x="640" y="0"/>
                  </a:lnTo>
                  <a:close/>
                </a:path>
              </a:pathLst>
            </a:custGeom>
            <a:solidFill>
              <a:srgbClr val="ED5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35"/>
            <p:cNvSpPr/>
            <p:nvPr/>
          </p:nvSpPr>
          <p:spPr>
            <a:xfrm>
              <a:off x="1637600" y="1850300"/>
              <a:ext cx="122751" cy="204728"/>
            </a:xfrm>
            <a:custGeom>
              <a:avLst/>
              <a:gdLst/>
              <a:ahLst/>
              <a:cxnLst/>
              <a:rect l="l" t="t" r="r" b="b"/>
              <a:pathLst>
                <a:path w="1867" h="3151" extrusionOk="0">
                  <a:moveTo>
                    <a:pt x="1867" y="1"/>
                  </a:moveTo>
                  <a:lnTo>
                    <a:pt x="1" y="2642"/>
                  </a:lnTo>
                  <a:lnTo>
                    <a:pt x="189" y="3151"/>
                  </a:lnTo>
                  <a:lnTo>
                    <a:pt x="800" y="2286"/>
                  </a:lnTo>
                  <a:lnTo>
                    <a:pt x="702" y="2058"/>
                  </a:lnTo>
                  <a:cubicBezTo>
                    <a:pt x="730" y="2030"/>
                    <a:pt x="759" y="2000"/>
                    <a:pt x="787" y="1970"/>
                  </a:cubicBezTo>
                  <a:lnTo>
                    <a:pt x="920" y="2115"/>
                  </a:lnTo>
                  <a:lnTo>
                    <a:pt x="1522" y="1264"/>
                  </a:lnTo>
                  <a:lnTo>
                    <a:pt x="1360" y="1181"/>
                  </a:lnTo>
                  <a:cubicBezTo>
                    <a:pt x="1571" y="808"/>
                    <a:pt x="1740" y="412"/>
                    <a:pt x="18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35"/>
            <p:cNvSpPr/>
            <p:nvPr/>
          </p:nvSpPr>
          <p:spPr>
            <a:xfrm>
              <a:off x="1744575" y="1963100"/>
              <a:ext cx="80049" cy="98002"/>
            </a:xfrm>
            <a:custGeom>
              <a:avLst/>
              <a:gdLst/>
              <a:ahLst/>
              <a:cxnLst/>
              <a:rect l="l" t="t" r="r" b="b"/>
              <a:pathLst>
                <a:path w="1227" h="1502" extrusionOk="0">
                  <a:moveTo>
                    <a:pt x="824" y="1"/>
                  </a:moveTo>
                  <a:lnTo>
                    <a:pt x="1" y="1166"/>
                  </a:lnTo>
                  <a:lnTo>
                    <a:pt x="311" y="1501"/>
                  </a:lnTo>
                  <a:lnTo>
                    <a:pt x="1226" y="207"/>
                  </a:lnTo>
                  <a:lnTo>
                    <a:pt x="8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35"/>
            <p:cNvSpPr/>
            <p:nvPr/>
          </p:nvSpPr>
          <p:spPr>
            <a:xfrm>
              <a:off x="1793197" y="1832462"/>
              <a:ext cx="27127" cy="8634"/>
            </a:xfrm>
            <a:custGeom>
              <a:avLst/>
              <a:gdLst/>
              <a:ahLst/>
              <a:cxnLst/>
              <a:rect l="l" t="t" r="r" b="b"/>
              <a:pathLst>
                <a:path w="421" h="134" fill="none" extrusionOk="0">
                  <a:moveTo>
                    <a:pt x="1" y="1"/>
                  </a:moveTo>
                  <a:cubicBezTo>
                    <a:pt x="124" y="84"/>
                    <a:pt x="270" y="130"/>
                    <a:pt x="420" y="134"/>
                  </a:cubicBez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35"/>
            <p:cNvSpPr/>
            <p:nvPr/>
          </p:nvSpPr>
          <p:spPr>
            <a:xfrm>
              <a:off x="1800156" y="1853081"/>
              <a:ext cx="42914" cy="7474"/>
            </a:xfrm>
            <a:custGeom>
              <a:avLst/>
              <a:gdLst/>
              <a:ahLst/>
              <a:cxnLst/>
              <a:rect l="l" t="t" r="r" b="b"/>
              <a:pathLst>
                <a:path w="666" h="116" fill="none" extrusionOk="0">
                  <a:moveTo>
                    <a:pt x="1" y="0"/>
                  </a:moveTo>
                  <a:cubicBezTo>
                    <a:pt x="214" y="76"/>
                    <a:pt x="439" y="116"/>
                    <a:pt x="665" y="114"/>
                  </a:cubicBez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35"/>
            <p:cNvSpPr/>
            <p:nvPr/>
          </p:nvSpPr>
          <p:spPr>
            <a:xfrm>
              <a:off x="1839654" y="1847475"/>
              <a:ext cx="48197" cy="6186"/>
            </a:xfrm>
            <a:custGeom>
              <a:avLst/>
              <a:gdLst/>
              <a:ahLst/>
              <a:cxnLst/>
              <a:rect l="l" t="t" r="r" b="b"/>
              <a:pathLst>
                <a:path w="748" h="96" fill="none" extrusionOk="0">
                  <a:moveTo>
                    <a:pt x="0" y="0"/>
                  </a:moveTo>
                  <a:cubicBezTo>
                    <a:pt x="244" y="64"/>
                    <a:pt x="494" y="95"/>
                    <a:pt x="747" y="95"/>
                  </a:cubicBez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35"/>
            <p:cNvSpPr/>
            <p:nvPr/>
          </p:nvSpPr>
          <p:spPr>
            <a:xfrm>
              <a:off x="1859821" y="1868030"/>
              <a:ext cx="37308" cy="7217"/>
            </a:xfrm>
            <a:custGeom>
              <a:avLst/>
              <a:gdLst/>
              <a:ahLst/>
              <a:cxnLst/>
              <a:rect l="l" t="t" r="r" b="b"/>
              <a:pathLst>
                <a:path w="579" h="112" fill="none" extrusionOk="0">
                  <a:moveTo>
                    <a:pt x="1" y="1"/>
                  </a:moveTo>
                  <a:cubicBezTo>
                    <a:pt x="189" y="58"/>
                    <a:pt x="382" y="94"/>
                    <a:pt x="578" y="112"/>
                  </a:cubicBez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35"/>
            <p:cNvSpPr/>
            <p:nvPr/>
          </p:nvSpPr>
          <p:spPr>
            <a:xfrm>
              <a:off x="1902863" y="1863584"/>
              <a:ext cx="27127" cy="13531"/>
            </a:xfrm>
            <a:custGeom>
              <a:avLst/>
              <a:gdLst/>
              <a:ahLst/>
              <a:cxnLst/>
              <a:rect l="l" t="t" r="r" b="b"/>
              <a:pathLst>
                <a:path w="421" h="210" fill="none" extrusionOk="0">
                  <a:moveTo>
                    <a:pt x="1" y="0"/>
                  </a:moveTo>
                  <a:cubicBezTo>
                    <a:pt x="148" y="57"/>
                    <a:pt x="287" y="127"/>
                    <a:pt x="420" y="209"/>
                  </a:cubicBez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35"/>
            <p:cNvSpPr/>
            <p:nvPr/>
          </p:nvSpPr>
          <p:spPr>
            <a:xfrm>
              <a:off x="1920840" y="1856560"/>
              <a:ext cx="36277" cy="22101"/>
            </a:xfrm>
            <a:custGeom>
              <a:avLst/>
              <a:gdLst/>
              <a:ahLst/>
              <a:cxnLst/>
              <a:rect l="l" t="t" r="r" b="b"/>
              <a:pathLst>
                <a:path w="563" h="343" fill="none" extrusionOk="0">
                  <a:moveTo>
                    <a:pt x="0" y="0"/>
                  </a:moveTo>
                  <a:lnTo>
                    <a:pt x="562" y="342"/>
                  </a:ln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35"/>
            <p:cNvSpPr/>
            <p:nvPr/>
          </p:nvSpPr>
          <p:spPr>
            <a:xfrm>
              <a:off x="1912979" y="1890581"/>
              <a:ext cx="27385" cy="18364"/>
            </a:xfrm>
            <a:custGeom>
              <a:avLst/>
              <a:gdLst/>
              <a:ahLst/>
              <a:cxnLst/>
              <a:rect l="l" t="t" r="r" b="b"/>
              <a:pathLst>
                <a:path w="425" h="285" fill="none" extrusionOk="0">
                  <a:moveTo>
                    <a:pt x="0" y="1"/>
                  </a:moveTo>
                  <a:cubicBezTo>
                    <a:pt x="160" y="66"/>
                    <a:pt x="303" y="162"/>
                    <a:pt x="425" y="284"/>
                  </a:cubicBez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35"/>
            <p:cNvSpPr/>
            <p:nvPr/>
          </p:nvSpPr>
          <p:spPr>
            <a:xfrm>
              <a:off x="1945196" y="1893030"/>
              <a:ext cx="30156" cy="26418"/>
            </a:xfrm>
            <a:custGeom>
              <a:avLst/>
              <a:gdLst/>
              <a:ahLst/>
              <a:cxnLst/>
              <a:rect l="l" t="t" r="r" b="b"/>
              <a:pathLst>
                <a:path w="468" h="410" fill="none" extrusionOk="0">
                  <a:moveTo>
                    <a:pt x="1" y="1"/>
                  </a:moveTo>
                  <a:cubicBezTo>
                    <a:pt x="168" y="121"/>
                    <a:pt x="325" y="259"/>
                    <a:pt x="467" y="409"/>
                  </a:cubicBez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35"/>
            <p:cNvSpPr/>
            <p:nvPr/>
          </p:nvSpPr>
          <p:spPr>
            <a:xfrm>
              <a:off x="1976188" y="1893223"/>
              <a:ext cx="29318" cy="33442"/>
            </a:xfrm>
            <a:custGeom>
              <a:avLst/>
              <a:gdLst/>
              <a:ahLst/>
              <a:cxnLst/>
              <a:rect l="l" t="t" r="r" b="b"/>
              <a:pathLst>
                <a:path w="455" h="519" fill="none" extrusionOk="0">
                  <a:moveTo>
                    <a:pt x="1" y="1"/>
                  </a:moveTo>
                  <a:cubicBezTo>
                    <a:pt x="176" y="150"/>
                    <a:pt x="328" y="324"/>
                    <a:pt x="455" y="519"/>
                  </a:cubicBez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35"/>
            <p:cNvSpPr/>
            <p:nvPr/>
          </p:nvSpPr>
          <p:spPr>
            <a:xfrm>
              <a:off x="1898997" y="2290584"/>
              <a:ext cx="34151" cy="28029"/>
            </a:xfrm>
            <a:custGeom>
              <a:avLst/>
              <a:gdLst/>
              <a:ahLst/>
              <a:cxnLst/>
              <a:rect l="l" t="t" r="r" b="b"/>
              <a:pathLst>
                <a:path w="530" h="435" fill="none" extrusionOk="0">
                  <a:moveTo>
                    <a:pt x="0" y="435"/>
                  </a:moveTo>
                  <a:cubicBezTo>
                    <a:pt x="201" y="324"/>
                    <a:pt x="382" y="177"/>
                    <a:pt x="529" y="1"/>
                  </a:cubicBezTo>
                </a:path>
              </a:pathLst>
            </a:custGeom>
            <a:noFill/>
            <a:ln w="275" cap="rnd" cmpd="sng">
              <a:solidFill>
                <a:srgbClr val="D86A3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35"/>
            <p:cNvSpPr/>
            <p:nvPr/>
          </p:nvSpPr>
          <p:spPr>
            <a:xfrm>
              <a:off x="1937722" y="2291035"/>
              <a:ext cx="30864" cy="34215"/>
            </a:xfrm>
            <a:custGeom>
              <a:avLst/>
              <a:gdLst/>
              <a:ahLst/>
              <a:cxnLst/>
              <a:rect l="l" t="t" r="r" b="b"/>
              <a:pathLst>
                <a:path w="479" h="531" fill="none" extrusionOk="0">
                  <a:moveTo>
                    <a:pt x="1" y="530"/>
                  </a:moveTo>
                  <a:cubicBezTo>
                    <a:pt x="211" y="407"/>
                    <a:pt x="378" y="222"/>
                    <a:pt x="479" y="0"/>
                  </a:cubicBezTo>
                </a:path>
              </a:pathLst>
            </a:custGeom>
            <a:noFill/>
            <a:ln w="275" cap="rnd" cmpd="sng">
              <a:solidFill>
                <a:srgbClr val="D86A3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35"/>
            <p:cNvSpPr/>
            <p:nvPr/>
          </p:nvSpPr>
          <p:spPr>
            <a:xfrm>
              <a:off x="1886368" y="2342324"/>
              <a:ext cx="30864" cy="7797"/>
            </a:xfrm>
            <a:custGeom>
              <a:avLst/>
              <a:gdLst/>
              <a:ahLst/>
              <a:cxnLst/>
              <a:rect l="l" t="t" r="r" b="b"/>
              <a:pathLst>
                <a:path w="479" h="121" fill="none" extrusionOk="0">
                  <a:moveTo>
                    <a:pt x="0" y="91"/>
                  </a:moveTo>
                  <a:cubicBezTo>
                    <a:pt x="165" y="121"/>
                    <a:pt x="336" y="89"/>
                    <a:pt x="478" y="0"/>
                  </a:cubicBezTo>
                </a:path>
              </a:pathLst>
            </a:custGeom>
            <a:noFill/>
            <a:ln w="275" cap="rnd" cmpd="sng">
              <a:solidFill>
                <a:srgbClr val="D86A3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35"/>
            <p:cNvSpPr/>
            <p:nvPr/>
          </p:nvSpPr>
          <p:spPr>
            <a:xfrm>
              <a:off x="1968327" y="2299798"/>
              <a:ext cx="24163" cy="28223"/>
            </a:xfrm>
            <a:custGeom>
              <a:avLst/>
              <a:gdLst/>
              <a:ahLst/>
              <a:cxnLst/>
              <a:rect l="l" t="t" r="r" b="b"/>
              <a:pathLst>
                <a:path w="375" h="438" fill="none" extrusionOk="0">
                  <a:moveTo>
                    <a:pt x="1" y="437"/>
                  </a:moveTo>
                  <a:cubicBezTo>
                    <a:pt x="143" y="309"/>
                    <a:pt x="270" y="162"/>
                    <a:pt x="374" y="0"/>
                  </a:cubicBezTo>
                </a:path>
              </a:pathLst>
            </a:custGeom>
            <a:noFill/>
            <a:ln w="275" cap="rnd" cmpd="sng">
              <a:solidFill>
                <a:srgbClr val="D86A3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35"/>
            <p:cNvSpPr/>
            <p:nvPr/>
          </p:nvSpPr>
          <p:spPr>
            <a:xfrm>
              <a:off x="2008147" y="2248380"/>
              <a:ext cx="21070" cy="41883"/>
            </a:xfrm>
            <a:custGeom>
              <a:avLst/>
              <a:gdLst/>
              <a:ahLst/>
              <a:cxnLst/>
              <a:rect l="l" t="t" r="r" b="b"/>
              <a:pathLst>
                <a:path w="327" h="650" fill="none" extrusionOk="0">
                  <a:moveTo>
                    <a:pt x="0" y="650"/>
                  </a:moveTo>
                  <a:cubicBezTo>
                    <a:pt x="162" y="464"/>
                    <a:pt x="274" y="241"/>
                    <a:pt x="326" y="1"/>
                  </a:cubicBez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35"/>
            <p:cNvSpPr/>
            <p:nvPr/>
          </p:nvSpPr>
          <p:spPr>
            <a:xfrm>
              <a:off x="1978766" y="2259269"/>
              <a:ext cx="19717" cy="29447"/>
            </a:xfrm>
            <a:custGeom>
              <a:avLst/>
              <a:gdLst/>
              <a:ahLst/>
              <a:cxnLst/>
              <a:rect l="l" t="t" r="r" b="b"/>
              <a:pathLst>
                <a:path w="306" h="457" fill="none" extrusionOk="0">
                  <a:moveTo>
                    <a:pt x="0" y="457"/>
                  </a:moveTo>
                  <a:cubicBezTo>
                    <a:pt x="130" y="325"/>
                    <a:pt x="235" y="172"/>
                    <a:pt x="306" y="1"/>
                  </a:cubicBez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35"/>
            <p:cNvSpPr/>
            <p:nvPr/>
          </p:nvSpPr>
          <p:spPr>
            <a:xfrm>
              <a:off x="2035660" y="2186653"/>
              <a:ext cx="10181" cy="42398"/>
            </a:xfrm>
            <a:custGeom>
              <a:avLst/>
              <a:gdLst/>
              <a:ahLst/>
              <a:cxnLst/>
              <a:rect l="l" t="t" r="r" b="b"/>
              <a:pathLst>
                <a:path w="158" h="658" fill="none" extrusionOk="0">
                  <a:moveTo>
                    <a:pt x="1" y="658"/>
                  </a:moveTo>
                  <a:cubicBezTo>
                    <a:pt x="110" y="457"/>
                    <a:pt x="157" y="229"/>
                    <a:pt x="140" y="1"/>
                  </a:cubicBez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35"/>
            <p:cNvSpPr/>
            <p:nvPr/>
          </p:nvSpPr>
          <p:spPr>
            <a:xfrm>
              <a:off x="2010274" y="2207658"/>
              <a:ext cx="13016" cy="27320"/>
            </a:xfrm>
            <a:custGeom>
              <a:avLst/>
              <a:gdLst/>
              <a:ahLst/>
              <a:cxnLst/>
              <a:rect l="l" t="t" r="r" b="b"/>
              <a:pathLst>
                <a:path w="202" h="424" fill="none" extrusionOk="0">
                  <a:moveTo>
                    <a:pt x="0" y="424"/>
                  </a:moveTo>
                  <a:cubicBezTo>
                    <a:pt x="84" y="291"/>
                    <a:pt x="152" y="150"/>
                    <a:pt x="201" y="1"/>
                  </a:cubicBez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35"/>
            <p:cNvSpPr/>
            <p:nvPr/>
          </p:nvSpPr>
          <p:spPr>
            <a:xfrm>
              <a:off x="1962851" y="2236460"/>
              <a:ext cx="21135" cy="28738"/>
            </a:xfrm>
            <a:custGeom>
              <a:avLst/>
              <a:gdLst/>
              <a:ahLst/>
              <a:cxnLst/>
              <a:rect l="l" t="t" r="r" b="b"/>
              <a:pathLst>
                <a:path w="328" h="446" fill="none" extrusionOk="0">
                  <a:moveTo>
                    <a:pt x="0" y="445"/>
                  </a:moveTo>
                  <a:cubicBezTo>
                    <a:pt x="121" y="306"/>
                    <a:pt x="230" y="157"/>
                    <a:pt x="328" y="0"/>
                  </a:cubicBez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35"/>
            <p:cNvSpPr/>
            <p:nvPr/>
          </p:nvSpPr>
          <p:spPr>
            <a:xfrm>
              <a:off x="1994938" y="1162484"/>
              <a:ext cx="58636" cy="24163"/>
            </a:xfrm>
            <a:custGeom>
              <a:avLst/>
              <a:gdLst/>
              <a:ahLst/>
              <a:cxnLst/>
              <a:rect l="l" t="t" r="r" b="b"/>
              <a:pathLst>
                <a:path w="910" h="375" fill="none" extrusionOk="0">
                  <a:moveTo>
                    <a:pt x="1" y="374"/>
                  </a:moveTo>
                  <a:cubicBezTo>
                    <a:pt x="276" y="189"/>
                    <a:pt x="585" y="62"/>
                    <a:pt x="910" y="1"/>
                  </a:cubicBezTo>
                </a:path>
              </a:pathLst>
            </a:custGeom>
            <a:noFill/>
            <a:ln w="275" cap="rnd" cmpd="sng">
              <a:solidFill>
                <a:srgbClr val="C4582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35"/>
            <p:cNvSpPr/>
            <p:nvPr/>
          </p:nvSpPr>
          <p:spPr>
            <a:xfrm>
              <a:off x="1867167" y="1252562"/>
              <a:ext cx="38597" cy="49422"/>
            </a:xfrm>
            <a:custGeom>
              <a:avLst/>
              <a:gdLst/>
              <a:ahLst/>
              <a:cxnLst/>
              <a:rect l="l" t="t" r="r" b="b"/>
              <a:pathLst>
                <a:path w="599" h="767" fill="none" extrusionOk="0">
                  <a:moveTo>
                    <a:pt x="1" y="766"/>
                  </a:moveTo>
                  <a:cubicBezTo>
                    <a:pt x="18" y="690"/>
                    <a:pt x="59" y="622"/>
                    <a:pt x="103" y="559"/>
                  </a:cubicBezTo>
                  <a:cubicBezTo>
                    <a:pt x="244" y="353"/>
                    <a:pt x="411" y="165"/>
                    <a:pt x="599" y="0"/>
                  </a:cubicBezTo>
                </a:path>
              </a:pathLst>
            </a:custGeom>
            <a:noFill/>
            <a:ln w="275" cap="rnd" cmpd="sng">
              <a:solidFill>
                <a:srgbClr val="C4582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35"/>
            <p:cNvSpPr/>
            <p:nvPr/>
          </p:nvSpPr>
          <p:spPr>
            <a:xfrm>
              <a:off x="1872450" y="1303851"/>
              <a:ext cx="11083" cy="42205"/>
            </a:xfrm>
            <a:custGeom>
              <a:avLst/>
              <a:gdLst/>
              <a:ahLst/>
              <a:cxnLst/>
              <a:rect l="l" t="t" r="r" b="b"/>
              <a:pathLst>
                <a:path w="172" h="655" fill="none" extrusionOk="0">
                  <a:moveTo>
                    <a:pt x="172" y="0"/>
                  </a:moveTo>
                  <a:cubicBezTo>
                    <a:pt x="124" y="220"/>
                    <a:pt x="67" y="439"/>
                    <a:pt x="1" y="654"/>
                  </a:cubicBezTo>
                </a:path>
              </a:pathLst>
            </a:custGeom>
            <a:noFill/>
            <a:ln w="275" cap="rnd" cmpd="sng">
              <a:solidFill>
                <a:srgbClr val="C4582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35"/>
            <p:cNvSpPr/>
            <p:nvPr/>
          </p:nvSpPr>
          <p:spPr>
            <a:xfrm>
              <a:off x="1832502" y="1319830"/>
              <a:ext cx="16044" cy="47940"/>
            </a:xfrm>
            <a:custGeom>
              <a:avLst/>
              <a:gdLst/>
              <a:ahLst/>
              <a:cxnLst/>
              <a:rect l="l" t="t" r="r" b="b"/>
              <a:pathLst>
                <a:path w="249" h="744" fill="none" extrusionOk="0">
                  <a:moveTo>
                    <a:pt x="249" y="1"/>
                  </a:moveTo>
                  <a:cubicBezTo>
                    <a:pt x="141" y="240"/>
                    <a:pt x="57" y="488"/>
                    <a:pt x="0" y="743"/>
                  </a:cubicBezTo>
                </a:path>
              </a:pathLst>
            </a:custGeom>
            <a:noFill/>
            <a:ln w="275" cap="rnd" cmpd="sng">
              <a:solidFill>
                <a:srgbClr val="C4582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35"/>
            <p:cNvSpPr/>
            <p:nvPr/>
          </p:nvSpPr>
          <p:spPr>
            <a:xfrm>
              <a:off x="1938366" y="1204301"/>
              <a:ext cx="48326" cy="33184"/>
            </a:xfrm>
            <a:custGeom>
              <a:avLst/>
              <a:gdLst/>
              <a:ahLst/>
              <a:cxnLst/>
              <a:rect l="l" t="t" r="r" b="b"/>
              <a:pathLst>
                <a:path w="750" h="515" fill="none" extrusionOk="0">
                  <a:moveTo>
                    <a:pt x="0" y="515"/>
                  </a:moveTo>
                  <a:cubicBezTo>
                    <a:pt x="208" y="289"/>
                    <a:pt x="463" y="111"/>
                    <a:pt x="749" y="1"/>
                  </a:cubicBezTo>
                </a:path>
              </a:pathLst>
            </a:custGeom>
            <a:noFill/>
            <a:ln w="9525" cap="rnd" cmpd="sng">
              <a:solidFill>
                <a:srgbClr val="C4582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35"/>
            <p:cNvSpPr/>
            <p:nvPr/>
          </p:nvSpPr>
          <p:spPr>
            <a:xfrm>
              <a:off x="2017619" y="1178012"/>
              <a:ext cx="63920" cy="21070"/>
            </a:xfrm>
            <a:custGeom>
              <a:avLst/>
              <a:gdLst/>
              <a:ahLst/>
              <a:cxnLst/>
              <a:rect l="l" t="t" r="r" b="b"/>
              <a:pathLst>
                <a:path w="992" h="327" fill="none" extrusionOk="0">
                  <a:moveTo>
                    <a:pt x="0" y="326"/>
                  </a:moveTo>
                  <a:cubicBezTo>
                    <a:pt x="319" y="184"/>
                    <a:pt x="651" y="75"/>
                    <a:pt x="991" y="0"/>
                  </a:cubicBezTo>
                </a:path>
              </a:pathLst>
            </a:custGeom>
            <a:noFill/>
            <a:ln w="9525" cap="rnd" cmpd="sng">
              <a:solidFill>
                <a:srgbClr val="C4582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35"/>
            <p:cNvSpPr/>
            <p:nvPr/>
          </p:nvSpPr>
          <p:spPr>
            <a:xfrm>
              <a:off x="1965686" y="1222987"/>
              <a:ext cx="49035" cy="27192"/>
            </a:xfrm>
            <a:custGeom>
              <a:avLst/>
              <a:gdLst/>
              <a:ahLst/>
              <a:cxnLst/>
              <a:rect l="l" t="t" r="r" b="b"/>
              <a:pathLst>
                <a:path w="761" h="422" fill="none" extrusionOk="0">
                  <a:moveTo>
                    <a:pt x="1" y="421"/>
                  </a:moveTo>
                  <a:cubicBezTo>
                    <a:pt x="235" y="250"/>
                    <a:pt x="521" y="165"/>
                    <a:pt x="760" y="0"/>
                  </a:cubicBezTo>
                </a:path>
              </a:pathLst>
            </a:custGeom>
            <a:noFill/>
            <a:ln w="9525" cap="rnd" cmpd="sng">
              <a:solidFill>
                <a:srgbClr val="C4582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35"/>
            <p:cNvSpPr/>
            <p:nvPr/>
          </p:nvSpPr>
          <p:spPr>
            <a:xfrm>
              <a:off x="1904087" y="1259263"/>
              <a:ext cx="32282" cy="38532"/>
            </a:xfrm>
            <a:custGeom>
              <a:avLst/>
              <a:gdLst/>
              <a:ahLst/>
              <a:cxnLst/>
              <a:rect l="l" t="t" r="r" b="b"/>
              <a:pathLst>
                <a:path w="501" h="598" fill="none" extrusionOk="0">
                  <a:moveTo>
                    <a:pt x="1" y="597"/>
                  </a:moveTo>
                  <a:cubicBezTo>
                    <a:pt x="151" y="384"/>
                    <a:pt x="317" y="184"/>
                    <a:pt x="501" y="1"/>
                  </a:cubicBezTo>
                </a:path>
              </a:pathLst>
            </a:custGeom>
            <a:noFill/>
            <a:ln w="9525" cap="rnd" cmpd="sng">
              <a:solidFill>
                <a:srgbClr val="C4582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exico">
            <a:extLst>
              <a:ext uri="{FF2B5EF4-FFF2-40B4-BE49-F238E27FC236}">
                <a16:creationId xmlns:a16="http://schemas.microsoft.com/office/drawing/2014/main" id="{EF45E169-4C8E-4E4F-B5C4-E0D781E8DC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029" y="885863"/>
            <a:ext cx="4072417" cy="2569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Mexico Facts - Compassion International">
            <a:extLst>
              <a:ext uri="{FF2B5EF4-FFF2-40B4-BE49-F238E27FC236}">
                <a16:creationId xmlns:a16="http://schemas.microsoft.com/office/drawing/2014/main" id="{EC6431D5-2A6A-40EA-9BEF-F2841543E1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1861" y="885863"/>
            <a:ext cx="3522921" cy="2569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3">
            <a:extLst>
              <a:ext uri="{FF2B5EF4-FFF2-40B4-BE49-F238E27FC236}">
                <a16:creationId xmlns:a16="http://schemas.microsoft.com/office/drawing/2014/main" id="{2BDC4171-6E87-4540-81C1-3780A8281A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0424" y="3673437"/>
            <a:ext cx="66008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>
                <a:solidFill>
                  <a:schemeClr val="accent4">
                    <a:lumMod val="25000"/>
                  </a:schemeClr>
                </a:solidFill>
                <a:latin typeface="Manrope" panose="020B0604020202020204" charset="0"/>
              </a:rPr>
              <a:t> </a:t>
            </a:r>
            <a:r>
              <a:rPr lang="en-US" altLang="vi-VN">
                <a:solidFill>
                  <a:schemeClr val="accent4">
                    <a:lumMod val="25000"/>
                  </a:schemeClr>
                </a:solidFill>
                <a:latin typeface="Manrope" panose="020B0604020202020204" charset="0"/>
              </a:rPr>
              <a:t>Thiếu nhi trên đất nước </a:t>
            </a:r>
            <a:r>
              <a:rPr lang="en-US" altLang="vi-VN">
                <a:solidFill>
                  <a:srgbClr val="FF0000"/>
                </a:solidFill>
                <a:latin typeface="Manrope" panose="020B0604020202020204" charset="0"/>
              </a:rPr>
              <a:t>Mê-xi-cô</a:t>
            </a:r>
          </a:p>
        </p:txBody>
      </p:sp>
    </p:spTree>
    <p:extLst>
      <p:ext uri="{BB962C8B-B14F-4D97-AF65-F5344CB8AC3E}">
        <p14:creationId xmlns:p14="http://schemas.microsoft.com/office/powerpoint/2010/main" val="40864092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>
            <a:extLst>
              <a:ext uri="{FF2B5EF4-FFF2-40B4-BE49-F238E27FC236}">
                <a16:creationId xmlns:a16="http://schemas.microsoft.com/office/drawing/2014/main" id="{2BDC4171-6E87-4540-81C1-3780A8281A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6991" y="3706919"/>
            <a:ext cx="66008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>
                <a:solidFill>
                  <a:schemeClr val="accent4">
                    <a:lumMod val="25000"/>
                  </a:schemeClr>
                </a:solidFill>
                <a:latin typeface="Manrope" panose="020B0604020202020204" charset="0"/>
              </a:rPr>
              <a:t> </a:t>
            </a:r>
            <a:r>
              <a:rPr lang="en-US" altLang="vi-VN">
                <a:solidFill>
                  <a:schemeClr val="accent4">
                    <a:lumMod val="25000"/>
                  </a:schemeClr>
                </a:solidFill>
                <a:latin typeface="Manrope" panose="020B0604020202020204" charset="0"/>
              </a:rPr>
              <a:t>Thiếu nhi trên đất nước </a:t>
            </a:r>
            <a:r>
              <a:rPr lang="en-US" altLang="vi-VN">
                <a:solidFill>
                  <a:srgbClr val="FF0000"/>
                </a:solidFill>
                <a:latin typeface="Manrope" panose="020B0604020202020204" charset="0"/>
              </a:rPr>
              <a:t>Pháp</a:t>
            </a:r>
          </a:p>
        </p:txBody>
      </p:sp>
      <p:pic>
        <p:nvPicPr>
          <p:cNvPr id="8194" name="Picture 2" descr="France to launch free school breakfasts in fight against poverty">
            <a:extLst>
              <a:ext uri="{FF2B5EF4-FFF2-40B4-BE49-F238E27FC236}">
                <a16:creationId xmlns:a16="http://schemas.microsoft.com/office/drawing/2014/main" id="{EA00372C-D265-459A-90AE-8D5169DDA0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13" y="829341"/>
            <a:ext cx="4182894" cy="2785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French for Children in France – Study British English">
            <a:extLst>
              <a:ext uri="{FF2B5EF4-FFF2-40B4-BE49-F238E27FC236}">
                <a16:creationId xmlns:a16="http://schemas.microsoft.com/office/drawing/2014/main" id="{14C91B40-19F9-48FC-AA12-21EB3204BE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02" r="5421"/>
          <a:stretch/>
        </p:blipFill>
        <p:spPr bwMode="auto">
          <a:xfrm>
            <a:off x="5003062" y="807191"/>
            <a:ext cx="3502985" cy="2785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99430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>
            <a:extLst>
              <a:ext uri="{FF2B5EF4-FFF2-40B4-BE49-F238E27FC236}">
                <a16:creationId xmlns:a16="http://schemas.microsoft.com/office/drawing/2014/main" id="{2BDC4171-6E87-4540-81C1-3780A8281A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2649" y="3752109"/>
            <a:ext cx="66008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>
                <a:solidFill>
                  <a:schemeClr val="accent4">
                    <a:lumMod val="25000"/>
                  </a:schemeClr>
                </a:solidFill>
                <a:latin typeface="Manrope" panose="020B0604020202020204" charset="0"/>
              </a:rPr>
              <a:t> </a:t>
            </a:r>
            <a:r>
              <a:rPr lang="en-US" altLang="vi-VN">
                <a:solidFill>
                  <a:schemeClr val="accent4">
                    <a:lumMod val="25000"/>
                  </a:schemeClr>
                </a:solidFill>
                <a:latin typeface="Manrope" panose="020B0604020202020204" charset="0"/>
              </a:rPr>
              <a:t>Thiếu nhi trên đất nước </a:t>
            </a:r>
            <a:r>
              <a:rPr lang="en-US" altLang="vi-VN">
                <a:solidFill>
                  <a:srgbClr val="FF0000"/>
                </a:solidFill>
                <a:latin typeface="Manrope" panose="020B0604020202020204" charset="0"/>
              </a:rPr>
              <a:t>Ấn Độ</a:t>
            </a:r>
          </a:p>
        </p:txBody>
      </p:sp>
      <p:pic>
        <p:nvPicPr>
          <p:cNvPr id="9218" name="Picture 2" descr="Realizing Children&amp;#39;s Rights in India - Humanium">
            <a:extLst>
              <a:ext uri="{FF2B5EF4-FFF2-40B4-BE49-F238E27FC236}">
                <a16:creationId xmlns:a16="http://schemas.microsoft.com/office/drawing/2014/main" id="{50CB292C-8E0F-492E-849B-D1B422A429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75" y="807191"/>
            <a:ext cx="4334023" cy="2899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hildren of India Photograph by Zoe Graman">
            <a:extLst>
              <a:ext uri="{FF2B5EF4-FFF2-40B4-BE49-F238E27FC236}">
                <a16:creationId xmlns:a16="http://schemas.microsoft.com/office/drawing/2014/main" id="{CBFEBA90-6125-4C7F-9690-86493C34A0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31" r="293"/>
          <a:stretch/>
        </p:blipFill>
        <p:spPr bwMode="auto">
          <a:xfrm>
            <a:off x="5188689" y="807190"/>
            <a:ext cx="3330505" cy="2899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23780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>
            <a:extLst>
              <a:ext uri="{FF2B5EF4-FFF2-40B4-BE49-F238E27FC236}">
                <a16:creationId xmlns:a16="http://schemas.microsoft.com/office/drawing/2014/main" id="{2BDC4171-6E87-4540-81C1-3780A8281A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2649" y="3784008"/>
            <a:ext cx="66008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>
                <a:solidFill>
                  <a:schemeClr val="accent4">
                    <a:lumMod val="25000"/>
                  </a:schemeClr>
                </a:solidFill>
                <a:latin typeface="Manrope" panose="020B0604020202020204" charset="0"/>
              </a:rPr>
              <a:t> </a:t>
            </a:r>
            <a:r>
              <a:rPr lang="en-US" altLang="vi-VN">
                <a:solidFill>
                  <a:schemeClr val="accent4">
                    <a:lumMod val="25000"/>
                  </a:schemeClr>
                </a:solidFill>
                <a:latin typeface="Manrope" panose="020B0604020202020204" charset="0"/>
              </a:rPr>
              <a:t>Thiếu nhi trên đất nước </a:t>
            </a:r>
            <a:r>
              <a:rPr lang="en-US" altLang="vi-VN">
                <a:solidFill>
                  <a:srgbClr val="FF0000"/>
                </a:solidFill>
                <a:latin typeface="Manrope" panose="020B0604020202020204" charset="0"/>
              </a:rPr>
              <a:t>Nga</a:t>
            </a:r>
          </a:p>
        </p:txBody>
      </p:sp>
      <p:pic>
        <p:nvPicPr>
          <p:cNvPr id="10242" name="Picture 2" descr="Russia Facts for Kids | Russia for Kids | Geography | People | Food">
            <a:extLst>
              <a:ext uri="{FF2B5EF4-FFF2-40B4-BE49-F238E27FC236}">
                <a16:creationId xmlns:a16="http://schemas.microsoft.com/office/drawing/2014/main" id="{7C5AFCD3-2F97-45D3-BD34-2B8DDB6E4F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2" r="5226"/>
          <a:stretch/>
        </p:blipFill>
        <p:spPr bwMode="auto">
          <a:xfrm>
            <a:off x="691671" y="807191"/>
            <a:ext cx="4092981" cy="2944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Russian Kids Talk - Discover Russia">
            <a:extLst>
              <a:ext uri="{FF2B5EF4-FFF2-40B4-BE49-F238E27FC236}">
                <a16:creationId xmlns:a16="http://schemas.microsoft.com/office/drawing/2014/main" id="{809B70A1-B476-45C2-9855-91B173C862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653" y="807191"/>
            <a:ext cx="3767220" cy="2944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98272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>
            <a:extLst>
              <a:ext uri="{FF2B5EF4-FFF2-40B4-BE49-F238E27FC236}">
                <a16:creationId xmlns:a16="http://schemas.microsoft.com/office/drawing/2014/main" id="{2BDC4171-6E87-4540-81C1-3780A8281A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7685" y="3805273"/>
            <a:ext cx="72508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>
                <a:solidFill>
                  <a:schemeClr val="accent4">
                    <a:lumMod val="25000"/>
                  </a:schemeClr>
                </a:solidFill>
                <a:latin typeface="Manrope" panose="020B0604020202020204" charset="0"/>
              </a:rPr>
              <a:t> </a:t>
            </a:r>
            <a:r>
              <a:rPr lang="en-US" altLang="vi-VN">
                <a:solidFill>
                  <a:schemeClr val="accent4">
                    <a:lumMod val="25000"/>
                  </a:schemeClr>
                </a:solidFill>
                <a:latin typeface="Manrope" panose="020B0604020202020204" charset="0"/>
              </a:rPr>
              <a:t>Thiếu nhi trên đất nước </a:t>
            </a:r>
            <a:r>
              <a:rPr lang="en-US" altLang="vi-VN">
                <a:solidFill>
                  <a:srgbClr val="FF0000"/>
                </a:solidFill>
                <a:latin typeface="Manrope" panose="020B0604020202020204" charset="0"/>
              </a:rPr>
              <a:t>Cam-pu-chia</a:t>
            </a:r>
          </a:p>
        </p:txBody>
      </p:sp>
      <p:pic>
        <p:nvPicPr>
          <p:cNvPr id="11266" name="Picture 2" descr="cambodia-children - Cyber-RT">
            <a:extLst>
              <a:ext uri="{FF2B5EF4-FFF2-40B4-BE49-F238E27FC236}">
                <a16:creationId xmlns:a16="http://schemas.microsoft.com/office/drawing/2014/main" id="{24308908-51E5-40C6-ADA5-2BEF414B52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06" y="753452"/>
            <a:ext cx="4444409" cy="2777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Reports on Eco-Soap Bank: Lifesaving Soap for Cambodia - GlobalGiving">
            <a:extLst>
              <a:ext uri="{FF2B5EF4-FFF2-40B4-BE49-F238E27FC236}">
                <a16:creationId xmlns:a16="http://schemas.microsoft.com/office/drawing/2014/main" id="{1BD22B17-E81D-42BE-A210-ADDE985038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725"/>
          <a:stretch/>
        </p:blipFill>
        <p:spPr bwMode="auto">
          <a:xfrm>
            <a:off x="5503421" y="753452"/>
            <a:ext cx="2587955" cy="2777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93412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>
            <a:extLst>
              <a:ext uri="{FF2B5EF4-FFF2-40B4-BE49-F238E27FC236}">
                <a16:creationId xmlns:a16="http://schemas.microsoft.com/office/drawing/2014/main" id="{2BDC4171-6E87-4540-81C1-3780A8281A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6121" y="3940562"/>
            <a:ext cx="593241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>
                <a:solidFill>
                  <a:schemeClr val="accent4">
                    <a:lumMod val="25000"/>
                  </a:schemeClr>
                </a:solidFill>
                <a:latin typeface="Manrope" panose="020B0604020202020204" charset="0"/>
              </a:rPr>
              <a:t> </a:t>
            </a:r>
            <a:r>
              <a:rPr lang="en-US" altLang="vi-VN">
                <a:solidFill>
                  <a:schemeClr val="accent4">
                    <a:lumMod val="25000"/>
                  </a:schemeClr>
                </a:solidFill>
                <a:latin typeface="Manrope" panose="020B0604020202020204" charset="0"/>
              </a:rPr>
              <a:t>Thiếu nhi ở </a:t>
            </a:r>
            <a:r>
              <a:rPr lang="en-US" altLang="vi-VN">
                <a:solidFill>
                  <a:srgbClr val="FF0000"/>
                </a:solidFill>
                <a:latin typeface="Manrope" panose="020B0604020202020204" charset="0"/>
              </a:rPr>
              <a:t>châu Phi</a:t>
            </a:r>
          </a:p>
        </p:txBody>
      </p:sp>
      <p:pic>
        <p:nvPicPr>
          <p:cNvPr id="12290" name="Picture 2" descr="International Day of the African Child - SOS Children&amp;#39;s Villages  International">
            <a:extLst>
              <a:ext uri="{FF2B5EF4-FFF2-40B4-BE49-F238E27FC236}">
                <a16:creationId xmlns:a16="http://schemas.microsoft.com/office/drawing/2014/main" id="{FADBCF64-F0A7-46E9-8AA5-3EF87DF750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196" y="753453"/>
            <a:ext cx="6374218" cy="3187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72288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>
            <a:extLst>
              <a:ext uri="{FF2B5EF4-FFF2-40B4-BE49-F238E27FC236}">
                <a16:creationId xmlns:a16="http://schemas.microsoft.com/office/drawing/2014/main" id="{2BDC4171-6E87-4540-81C1-3780A8281A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7685" y="3805273"/>
            <a:ext cx="72508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>
                <a:solidFill>
                  <a:schemeClr val="accent4">
                    <a:lumMod val="25000"/>
                  </a:schemeClr>
                </a:solidFill>
                <a:latin typeface="Manrope" panose="020B0604020202020204" charset="0"/>
              </a:rPr>
              <a:t> </a:t>
            </a:r>
            <a:r>
              <a:rPr lang="en-US" altLang="vi-VN">
                <a:solidFill>
                  <a:schemeClr val="accent4">
                    <a:lumMod val="25000"/>
                  </a:schemeClr>
                </a:solidFill>
                <a:latin typeface="Manrope" panose="020B0604020202020204" charset="0"/>
              </a:rPr>
              <a:t>Thiếu nhi trên đất nước </a:t>
            </a:r>
            <a:r>
              <a:rPr lang="en-US" altLang="vi-VN">
                <a:solidFill>
                  <a:srgbClr val="FF0000"/>
                </a:solidFill>
                <a:latin typeface="Manrope" panose="020B0604020202020204" charset="0"/>
              </a:rPr>
              <a:t>Việt Nam</a:t>
            </a:r>
          </a:p>
        </p:txBody>
      </p:sp>
      <p:pic>
        <p:nvPicPr>
          <p:cNvPr id="13316" name="Picture 4" descr="Micronutrients fortification vital to Vietnamese children&amp;#39;s development -  VietNamNet">
            <a:extLst>
              <a:ext uri="{FF2B5EF4-FFF2-40B4-BE49-F238E27FC236}">
                <a16:creationId xmlns:a16="http://schemas.microsoft.com/office/drawing/2014/main" id="{53F89259-9B47-4DDD-851E-794EFD7BA7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77" y="880951"/>
            <a:ext cx="3910123" cy="275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van-nghe">
            <a:extLst>
              <a:ext uri="{FF2B5EF4-FFF2-40B4-BE49-F238E27FC236}">
                <a16:creationId xmlns:a16="http://schemas.microsoft.com/office/drawing/2014/main" id="{9AF95033-F595-4ED3-A7D0-4ABDDFDA02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41"/>
          <a:stretch/>
        </p:blipFill>
        <p:spPr bwMode="auto">
          <a:xfrm>
            <a:off x="4612869" y="880951"/>
            <a:ext cx="3910124" cy="275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13456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EA7967D-8128-440F-BCD2-6DE98ABBC1C4}"/>
              </a:ext>
            </a:extLst>
          </p:cNvPr>
          <p:cNvSpPr txBox="1"/>
          <p:nvPr/>
        </p:nvSpPr>
        <p:spPr>
          <a:xfrm>
            <a:off x="818707" y="759116"/>
            <a:ext cx="772987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vi-VN" sz="2000">
                <a:solidFill>
                  <a:srgbClr val="002060"/>
                </a:solidFill>
                <a:latin typeface="Manrope" panose="020B0604020202020204" charset="0"/>
              </a:rPr>
              <a:t>Hãy sắp xếp các từ ngữ thể hiện những điểm giống và khác nhau của thiếu nhi quốc tế vào bảng phân loại sau : </a:t>
            </a:r>
            <a:endParaRPr lang="en-US" sz="2000">
              <a:solidFill>
                <a:srgbClr val="002060"/>
              </a:solidFill>
              <a:latin typeface="Manrope" panose="020B060402020202020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9AAA9D-4AF1-4FBA-B95A-D263969CCB62}"/>
              </a:ext>
            </a:extLst>
          </p:cNvPr>
          <p:cNvSpPr txBox="1"/>
          <p:nvPr/>
        </p:nvSpPr>
        <p:spPr>
          <a:xfrm>
            <a:off x="893135" y="1467002"/>
            <a:ext cx="748532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vi-VN" sz="2000">
                <a:solidFill>
                  <a:srgbClr val="FF0000"/>
                </a:solidFill>
                <a:latin typeface="Manrope" panose="020B0604020202020204" charset="0"/>
              </a:rPr>
              <a:t>màu da, được yêu thương, được đối xử công bằng, ngôn ngữ, được giáo dục, được vui chơi, điều kiện sống, trang phục truyền thống, ghét chiến tranh,...</a:t>
            </a:r>
            <a:endParaRPr lang="en-US" sz="2000">
              <a:latin typeface="Manrope" panose="020B0604020202020204" charset="0"/>
            </a:endParaRPr>
          </a:p>
        </p:txBody>
      </p:sp>
      <p:graphicFrame>
        <p:nvGraphicFramePr>
          <p:cNvPr id="5" name="Group 34">
            <a:extLst>
              <a:ext uri="{FF2B5EF4-FFF2-40B4-BE49-F238E27FC236}">
                <a16:creationId xmlns:a16="http://schemas.microsoft.com/office/drawing/2014/main" id="{A404C381-965A-4E95-AEDD-9C069B8061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2070780"/>
              </p:ext>
            </p:extLst>
          </p:nvPr>
        </p:nvGraphicFramePr>
        <p:xfrm>
          <a:off x="1196994" y="2660836"/>
          <a:ext cx="6750012" cy="1766316"/>
        </p:xfrm>
        <a:graphic>
          <a:graphicData uri="http://schemas.openxmlformats.org/drawingml/2006/table">
            <a:tbl>
              <a:tblPr/>
              <a:tblGrid>
                <a:gridCol w="33350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149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13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Manrope" panose="020B0604020202020204" charset="0"/>
                        </a:rPr>
                        <a:t> Điểm khác nhau</a:t>
                      </a:r>
                      <a:endParaRPr kumimoji="0" lang="vi-VN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Manrope" panose="020B0604020202020204" charset="0"/>
                      </a:endParaRPr>
                    </a:p>
                  </a:txBody>
                  <a:tcPr marT="45682" marB="45682" horzOverflow="overflow">
                    <a:lnL w="28575" cap="flat" cmpd="sng" algn="ctr">
                      <a:solidFill>
                        <a:schemeClr val="tx1">
                          <a:alpha val="63000"/>
                        </a:schemeClr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alpha val="63000"/>
                        </a:schemeClr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alpha val="63000"/>
                        </a:schemeClr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alpha val="63000"/>
                        </a:schemeClr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Manrope" panose="020B0604020202020204" charset="0"/>
                        </a:rPr>
                        <a:t>Điểm giống nhau</a:t>
                      </a:r>
                      <a:endParaRPr kumimoji="0" lang="vi-VN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Manrope" panose="020B0604020202020204" charset="0"/>
                      </a:endParaRPr>
                    </a:p>
                  </a:txBody>
                  <a:tcPr marT="45682" marB="45682" horzOverflow="overflow">
                    <a:lnL w="12700" cap="flat" cmpd="sng" algn="ctr">
                      <a:solidFill>
                        <a:schemeClr val="tx1">
                          <a:alpha val="63000"/>
                        </a:schemeClr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alpha val="63000"/>
                        </a:schemeClr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alpha val="63000"/>
                        </a:schemeClr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alpha val="63000"/>
                        </a:schemeClr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88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  <a:endParaRPr kumimoji="0" 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  <a:endParaRPr kumimoji="0" 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682" marB="45682" horzOverflow="overflow">
                    <a:lnL w="28575" cap="flat" cmpd="sng" algn="ctr">
                      <a:solidFill>
                        <a:schemeClr val="tx1">
                          <a:alpha val="63000"/>
                        </a:schemeClr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alpha val="63000"/>
                        </a:schemeClr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alpha val="63000"/>
                        </a:schemeClr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alpha val="63000"/>
                        </a:schemeClr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  <a:endParaRPr kumimoji="0" 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  <a:endParaRPr kumimoji="0" 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682" marB="45682" horzOverflow="overflow">
                    <a:lnL w="12700" cap="flat" cmpd="sng" algn="ctr">
                      <a:solidFill>
                        <a:schemeClr val="tx1">
                          <a:alpha val="63000"/>
                        </a:schemeClr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alpha val="63000"/>
                        </a:schemeClr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alpha val="63000"/>
                        </a:schemeClr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alpha val="63000"/>
                        </a:schemeClr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3203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oup 34">
            <a:extLst>
              <a:ext uri="{FF2B5EF4-FFF2-40B4-BE49-F238E27FC236}">
                <a16:creationId xmlns:a16="http://schemas.microsoft.com/office/drawing/2014/main" id="{6627F032-3FD0-4B07-80E7-52F86850DA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264048"/>
              </p:ext>
            </p:extLst>
          </p:nvPr>
        </p:nvGraphicFramePr>
        <p:xfrm>
          <a:off x="1196994" y="1874027"/>
          <a:ext cx="6750012" cy="2396316"/>
        </p:xfrm>
        <a:graphic>
          <a:graphicData uri="http://schemas.openxmlformats.org/drawingml/2006/table">
            <a:tbl>
              <a:tblPr/>
              <a:tblGrid>
                <a:gridCol w="33350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149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88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Manrope" panose="020B0604020202020204" charset="0"/>
                        </a:rPr>
                        <a:t> Điểm khác nhau</a:t>
                      </a:r>
                      <a:endParaRPr kumimoji="0" lang="vi-VN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Manrope" panose="020B0604020202020204" charset="0"/>
                      </a:endParaRPr>
                    </a:p>
                  </a:txBody>
                  <a:tcPr marT="45682" marB="45682" horzOverflow="overflow">
                    <a:lnL w="28575" cap="flat" cmpd="sng" algn="ctr">
                      <a:solidFill>
                        <a:schemeClr val="tx1">
                          <a:alpha val="63000"/>
                        </a:schemeClr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alpha val="63000"/>
                        </a:schemeClr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alpha val="63000"/>
                        </a:schemeClr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alpha val="63000"/>
                        </a:schemeClr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Manrope" panose="020B0604020202020204" charset="0"/>
                        </a:rPr>
                        <a:t>Điểm giống nhau</a:t>
                      </a:r>
                      <a:endParaRPr kumimoji="0" lang="vi-VN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Manrope" panose="020B0604020202020204" charset="0"/>
                      </a:endParaRPr>
                    </a:p>
                  </a:txBody>
                  <a:tcPr marT="45682" marB="45682" horzOverflow="overflow">
                    <a:lnL w="12700" cap="flat" cmpd="sng" algn="ctr">
                      <a:solidFill>
                        <a:schemeClr val="tx1">
                          <a:alpha val="63000"/>
                        </a:schemeClr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alpha val="63000"/>
                        </a:schemeClr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alpha val="63000"/>
                        </a:schemeClr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alpha val="63000"/>
                        </a:schemeClr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01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682" marB="45682" horzOverflow="overflow">
                    <a:lnL w="28575" cap="flat" cmpd="sng" algn="ctr">
                      <a:solidFill>
                        <a:schemeClr val="tx1">
                          <a:alpha val="63000"/>
                        </a:schemeClr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alpha val="63000"/>
                        </a:schemeClr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alpha val="63000"/>
                        </a:schemeClr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alpha val="63000"/>
                        </a:schemeClr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682" marB="45682" horzOverflow="overflow">
                    <a:lnL w="12700" cap="flat" cmpd="sng" algn="ctr">
                      <a:solidFill>
                        <a:schemeClr val="tx1">
                          <a:alpha val="63000"/>
                        </a:schemeClr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alpha val="63000"/>
                        </a:schemeClr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alpha val="63000"/>
                        </a:schemeClr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alpha val="63000"/>
                        </a:schemeClr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FC197877-B28D-4F6C-A521-3333BB39F413}"/>
              </a:ext>
            </a:extLst>
          </p:cNvPr>
          <p:cNvSpPr txBox="1"/>
          <p:nvPr/>
        </p:nvSpPr>
        <p:spPr>
          <a:xfrm>
            <a:off x="1048138" y="754621"/>
            <a:ext cx="748532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vi-VN" sz="2000">
                <a:solidFill>
                  <a:srgbClr val="FF0000"/>
                </a:solidFill>
                <a:latin typeface="Manrope" panose="020B0604020202020204" charset="0"/>
              </a:rPr>
              <a:t>màu da, được yêu thương, được đối xử công bằng, ngôn ngữ, được giáo dục, được vui chơi, điều kiện sống, trang phục truyền thống, ghét chiến tranh,...</a:t>
            </a:r>
            <a:endParaRPr lang="en-US" sz="2000">
              <a:solidFill>
                <a:srgbClr val="FF0000"/>
              </a:solidFill>
              <a:latin typeface="Manrope" panose="020B060402020202020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339D1C-C548-4AA5-A2E8-E585F038AC9B}"/>
              </a:ext>
            </a:extLst>
          </p:cNvPr>
          <p:cNvSpPr txBox="1"/>
          <p:nvPr/>
        </p:nvSpPr>
        <p:spPr>
          <a:xfrm>
            <a:off x="1143828" y="2270336"/>
            <a:ext cx="3545127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en-US" altLang="vi-VN" sz="2000">
                <a:solidFill>
                  <a:srgbClr val="7030A0"/>
                </a:solidFill>
                <a:latin typeface="Manrope" panose="020B0604020202020204" charset="0"/>
              </a:rPr>
              <a:t>Màu da</a:t>
            </a:r>
          </a:p>
          <a:p>
            <a:pPr marL="342900" indent="-342900">
              <a:buFontTx/>
              <a:buChar char="-"/>
            </a:pPr>
            <a:r>
              <a:rPr lang="en-US" sz="2000">
                <a:solidFill>
                  <a:srgbClr val="7030A0"/>
                </a:solidFill>
                <a:latin typeface="Manrope" panose="020B0604020202020204" charset="0"/>
              </a:rPr>
              <a:t>Ngôn ngữ</a:t>
            </a:r>
          </a:p>
          <a:p>
            <a:pPr marL="342900" indent="-342900">
              <a:buFontTx/>
              <a:buChar char="-"/>
            </a:pPr>
            <a:r>
              <a:rPr lang="en-US" sz="2000">
                <a:solidFill>
                  <a:srgbClr val="7030A0"/>
                </a:solidFill>
                <a:latin typeface="Manrope" panose="020B0604020202020204" charset="0"/>
              </a:rPr>
              <a:t>Điều kiện sống</a:t>
            </a:r>
          </a:p>
          <a:p>
            <a:pPr marL="342900" indent="-342900">
              <a:buFontTx/>
              <a:buChar char="-"/>
            </a:pPr>
            <a:r>
              <a:rPr lang="en-US" sz="2000">
                <a:solidFill>
                  <a:srgbClr val="7030A0"/>
                </a:solidFill>
                <a:latin typeface="Manrope" panose="020B0604020202020204" charset="0"/>
              </a:rPr>
              <a:t>Trang phục truyền thống</a:t>
            </a:r>
          </a:p>
          <a:p>
            <a:pPr marL="342900" indent="-342900">
              <a:buFontTx/>
              <a:buChar char="-"/>
            </a:pPr>
            <a:r>
              <a:rPr lang="en-US" sz="2000">
                <a:solidFill>
                  <a:srgbClr val="7030A0"/>
                </a:solidFill>
                <a:latin typeface="Manrope" panose="020B0604020202020204" charset="0"/>
              </a:rPr>
              <a:t>……</a:t>
            </a:r>
            <a:endParaRPr lang="en-US" sz="2000">
              <a:solidFill>
                <a:srgbClr val="7030A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B36FC2-9D40-46B2-8162-A395383222ED}"/>
              </a:ext>
            </a:extLst>
          </p:cNvPr>
          <p:cNvSpPr txBox="1"/>
          <p:nvPr/>
        </p:nvSpPr>
        <p:spPr>
          <a:xfrm>
            <a:off x="4545417" y="2256577"/>
            <a:ext cx="354512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en-US" altLang="vi-VN" sz="2000">
                <a:solidFill>
                  <a:srgbClr val="7030A0"/>
                </a:solidFill>
                <a:latin typeface="Manrope" panose="020B0604020202020204" charset="0"/>
              </a:rPr>
              <a:t>Được yêu thương</a:t>
            </a:r>
          </a:p>
          <a:p>
            <a:pPr marL="342900" indent="-342900">
              <a:buFontTx/>
              <a:buChar char="-"/>
            </a:pPr>
            <a:r>
              <a:rPr lang="en-US" sz="2000">
                <a:solidFill>
                  <a:srgbClr val="7030A0"/>
                </a:solidFill>
                <a:latin typeface="Manrope" panose="020B0604020202020204" charset="0"/>
              </a:rPr>
              <a:t>Được đối xử công bằng</a:t>
            </a:r>
          </a:p>
          <a:p>
            <a:pPr marL="342900" indent="-342900">
              <a:buFontTx/>
              <a:buChar char="-"/>
            </a:pPr>
            <a:r>
              <a:rPr lang="en-US" sz="2000">
                <a:solidFill>
                  <a:srgbClr val="7030A0"/>
                </a:solidFill>
                <a:latin typeface="Manrope" panose="020B0604020202020204" charset="0"/>
              </a:rPr>
              <a:t>Được giáo dục</a:t>
            </a:r>
          </a:p>
          <a:p>
            <a:pPr marL="342900" indent="-342900">
              <a:buFontTx/>
              <a:buChar char="-"/>
            </a:pPr>
            <a:r>
              <a:rPr lang="en-US" sz="2000">
                <a:solidFill>
                  <a:srgbClr val="7030A0"/>
                </a:solidFill>
                <a:latin typeface="Manrope" panose="020B0604020202020204" charset="0"/>
              </a:rPr>
              <a:t>Được vui chơi</a:t>
            </a:r>
          </a:p>
          <a:p>
            <a:pPr marL="342900" indent="-342900">
              <a:buFontTx/>
              <a:buChar char="-"/>
            </a:pPr>
            <a:r>
              <a:rPr lang="en-US" sz="2000">
                <a:solidFill>
                  <a:srgbClr val="7030A0"/>
                </a:solidFill>
                <a:latin typeface="Manrope" panose="020B0604020202020204" charset="0"/>
              </a:rPr>
              <a:t>Ghét chiến tranh</a:t>
            </a:r>
          </a:p>
          <a:p>
            <a:pPr marL="342900" indent="-342900">
              <a:buFontTx/>
              <a:buChar char="-"/>
            </a:pPr>
            <a:r>
              <a:rPr lang="en-US" sz="2000">
                <a:solidFill>
                  <a:srgbClr val="7030A0"/>
                </a:solidFill>
                <a:latin typeface="Manrope" panose="020B0604020202020204" charset="0"/>
              </a:rPr>
              <a:t>……</a:t>
            </a:r>
            <a:endParaRPr lang="en-US" sz="2000">
              <a:solidFill>
                <a:srgbClr val="7030A0"/>
              </a:solidFill>
            </a:endParaRPr>
          </a:p>
        </p:txBody>
      </p:sp>
      <p:grpSp>
        <p:nvGrpSpPr>
          <p:cNvPr id="12" name="Google Shape;6040;p72">
            <a:extLst>
              <a:ext uri="{FF2B5EF4-FFF2-40B4-BE49-F238E27FC236}">
                <a16:creationId xmlns:a16="http://schemas.microsoft.com/office/drawing/2014/main" id="{56D47F8F-14E9-410B-84B8-36FE432829D4}"/>
              </a:ext>
            </a:extLst>
          </p:cNvPr>
          <p:cNvGrpSpPr/>
          <p:nvPr/>
        </p:nvGrpSpPr>
        <p:grpSpPr>
          <a:xfrm>
            <a:off x="7350730" y="3653006"/>
            <a:ext cx="1192552" cy="806009"/>
            <a:chOff x="4300150" y="1663508"/>
            <a:chExt cx="1339795" cy="905526"/>
          </a:xfrm>
        </p:grpSpPr>
        <p:sp>
          <p:nvSpPr>
            <p:cNvPr id="13" name="Google Shape;6041;p72">
              <a:extLst>
                <a:ext uri="{FF2B5EF4-FFF2-40B4-BE49-F238E27FC236}">
                  <a16:creationId xmlns:a16="http://schemas.microsoft.com/office/drawing/2014/main" id="{5AE14154-DD45-49D4-B2CB-C6061F2C9ACC}"/>
                </a:ext>
              </a:extLst>
            </p:cNvPr>
            <p:cNvSpPr/>
            <p:nvPr/>
          </p:nvSpPr>
          <p:spPr>
            <a:xfrm>
              <a:off x="4970151" y="2442910"/>
              <a:ext cx="193836" cy="111883"/>
            </a:xfrm>
            <a:custGeom>
              <a:avLst/>
              <a:gdLst/>
              <a:ahLst/>
              <a:cxnLst/>
              <a:rect l="l" t="t" r="r" b="b"/>
              <a:pathLst>
                <a:path w="2966" h="1712" extrusionOk="0">
                  <a:moveTo>
                    <a:pt x="1325" y="0"/>
                  </a:moveTo>
                  <a:lnTo>
                    <a:pt x="1270" y="646"/>
                  </a:lnTo>
                  <a:lnTo>
                    <a:pt x="958" y="933"/>
                  </a:lnTo>
                  <a:cubicBezTo>
                    <a:pt x="0" y="1677"/>
                    <a:pt x="1154" y="1712"/>
                    <a:pt x="1154" y="1712"/>
                  </a:cubicBezTo>
                  <a:lnTo>
                    <a:pt x="2701" y="1712"/>
                  </a:lnTo>
                  <a:cubicBezTo>
                    <a:pt x="2965" y="1642"/>
                    <a:pt x="2839" y="80"/>
                    <a:pt x="2839" y="80"/>
                  </a:cubicBezTo>
                  <a:lnTo>
                    <a:pt x="132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6042;p72">
              <a:extLst>
                <a:ext uri="{FF2B5EF4-FFF2-40B4-BE49-F238E27FC236}">
                  <a16:creationId xmlns:a16="http://schemas.microsoft.com/office/drawing/2014/main" id="{77C6A3CB-29BC-4380-96CA-6ED193A5BD5C}"/>
                </a:ext>
              </a:extLst>
            </p:cNvPr>
            <p:cNvSpPr/>
            <p:nvPr/>
          </p:nvSpPr>
          <p:spPr>
            <a:xfrm>
              <a:off x="4645149" y="2368930"/>
              <a:ext cx="193770" cy="169002"/>
            </a:xfrm>
            <a:custGeom>
              <a:avLst/>
              <a:gdLst/>
              <a:ahLst/>
              <a:cxnLst/>
              <a:rect l="l" t="t" r="r" b="b"/>
              <a:pathLst>
                <a:path w="2965" h="2586" extrusionOk="0">
                  <a:moveTo>
                    <a:pt x="1399" y="1"/>
                  </a:moveTo>
                  <a:lnTo>
                    <a:pt x="1270" y="1522"/>
                  </a:lnTo>
                  <a:lnTo>
                    <a:pt x="958" y="1807"/>
                  </a:lnTo>
                  <a:cubicBezTo>
                    <a:pt x="0" y="2551"/>
                    <a:pt x="1154" y="2585"/>
                    <a:pt x="1154" y="2585"/>
                  </a:cubicBezTo>
                  <a:lnTo>
                    <a:pt x="2699" y="2585"/>
                  </a:lnTo>
                  <a:cubicBezTo>
                    <a:pt x="2965" y="2516"/>
                    <a:pt x="2846" y="480"/>
                    <a:pt x="2846" y="480"/>
                  </a:cubicBezTo>
                  <a:lnTo>
                    <a:pt x="139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6043;p72">
              <a:extLst>
                <a:ext uri="{FF2B5EF4-FFF2-40B4-BE49-F238E27FC236}">
                  <a16:creationId xmlns:a16="http://schemas.microsoft.com/office/drawing/2014/main" id="{96D6D2B3-EFED-4C7C-AA04-8D6C3E99437A}"/>
                </a:ext>
              </a:extLst>
            </p:cNvPr>
            <p:cNvSpPr/>
            <p:nvPr/>
          </p:nvSpPr>
          <p:spPr>
            <a:xfrm>
              <a:off x="4301588" y="1839569"/>
              <a:ext cx="1193206" cy="729465"/>
            </a:xfrm>
            <a:custGeom>
              <a:avLst/>
              <a:gdLst/>
              <a:ahLst/>
              <a:cxnLst/>
              <a:rect l="l" t="t" r="r" b="b"/>
              <a:pathLst>
                <a:path w="18258" h="11162" extrusionOk="0">
                  <a:moveTo>
                    <a:pt x="9912" y="0"/>
                  </a:moveTo>
                  <a:cubicBezTo>
                    <a:pt x="8435" y="0"/>
                    <a:pt x="6732" y="423"/>
                    <a:pt x="4793" y="1506"/>
                  </a:cubicBezTo>
                  <a:cubicBezTo>
                    <a:pt x="4793" y="1506"/>
                    <a:pt x="3859" y="2198"/>
                    <a:pt x="3478" y="2614"/>
                  </a:cubicBezTo>
                  <a:cubicBezTo>
                    <a:pt x="3478" y="2614"/>
                    <a:pt x="2684" y="3408"/>
                    <a:pt x="1671" y="3408"/>
                  </a:cubicBezTo>
                  <a:cubicBezTo>
                    <a:pt x="1398" y="3408"/>
                    <a:pt x="1108" y="3350"/>
                    <a:pt x="814" y="3203"/>
                  </a:cubicBezTo>
                  <a:lnTo>
                    <a:pt x="456" y="3407"/>
                  </a:lnTo>
                  <a:cubicBezTo>
                    <a:pt x="456" y="3407"/>
                    <a:pt x="0" y="4777"/>
                    <a:pt x="2077" y="6040"/>
                  </a:cubicBezTo>
                  <a:cubicBezTo>
                    <a:pt x="2077" y="6040"/>
                    <a:pt x="5471" y="8026"/>
                    <a:pt x="8914" y="8857"/>
                  </a:cubicBezTo>
                  <a:lnTo>
                    <a:pt x="8914" y="9761"/>
                  </a:lnTo>
                  <a:cubicBezTo>
                    <a:pt x="8914" y="9761"/>
                    <a:pt x="7894" y="10592"/>
                    <a:pt x="8914" y="10904"/>
                  </a:cubicBezTo>
                  <a:lnTo>
                    <a:pt x="10072" y="10904"/>
                  </a:lnTo>
                  <a:cubicBezTo>
                    <a:pt x="10072" y="10904"/>
                    <a:pt x="10487" y="10852"/>
                    <a:pt x="10382" y="9155"/>
                  </a:cubicBezTo>
                  <a:lnTo>
                    <a:pt x="10382" y="9155"/>
                  </a:lnTo>
                  <a:cubicBezTo>
                    <a:pt x="10383" y="9155"/>
                    <a:pt x="11850" y="9370"/>
                    <a:pt x="12982" y="9370"/>
                  </a:cubicBezTo>
                  <a:cubicBezTo>
                    <a:pt x="13310" y="9370"/>
                    <a:pt x="13610" y="9352"/>
                    <a:pt x="13838" y="9305"/>
                  </a:cubicBezTo>
                  <a:lnTo>
                    <a:pt x="13838" y="10112"/>
                  </a:lnTo>
                  <a:cubicBezTo>
                    <a:pt x="13838" y="10112"/>
                    <a:pt x="13007" y="10839"/>
                    <a:pt x="13838" y="11162"/>
                  </a:cubicBezTo>
                  <a:lnTo>
                    <a:pt x="15166" y="11162"/>
                  </a:lnTo>
                  <a:cubicBezTo>
                    <a:pt x="15166" y="11162"/>
                    <a:pt x="15316" y="11140"/>
                    <a:pt x="15305" y="10435"/>
                  </a:cubicBezTo>
                  <a:lnTo>
                    <a:pt x="15305" y="9155"/>
                  </a:lnTo>
                  <a:cubicBezTo>
                    <a:pt x="15305" y="9155"/>
                    <a:pt x="18257" y="8670"/>
                    <a:pt x="17531" y="5278"/>
                  </a:cubicBezTo>
                  <a:cubicBezTo>
                    <a:pt x="17531" y="5278"/>
                    <a:pt x="15133" y="0"/>
                    <a:pt x="99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6044;p72">
              <a:extLst>
                <a:ext uri="{FF2B5EF4-FFF2-40B4-BE49-F238E27FC236}">
                  <a16:creationId xmlns:a16="http://schemas.microsoft.com/office/drawing/2014/main" id="{DD848E90-4EF6-4950-9CF1-DA34B64F2C39}"/>
                </a:ext>
              </a:extLst>
            </p:cNvPr>
            <p:cNvSpPr/>
            <p:nvPr/>
          </p:nvSpPr>
          <p:spPr>
            <a:xfrm>
              <a:off x="4300150" y="2022035"/>
              <a:ext cx="79665" cy="61823"/>
            </a:xfrm>
            <a:custGeom>
              <a:avLst/>
              <a:gdLst/>
              <a:ahLst/>
              <a:cxnLst/>
              <a:rect l="l" t="t" r="r" b="b"/>
              <a:pathLst>
                <a:path w="1219" h="946" extrusionOk="0">
                  <a:moveTo>
                    <a:pt x="578" y="1"/>
                  </a:moveTo>
                  <a:cubicBezTo>
                    <a:pt x="484" y="1"/>
                    <a:pt x="397" y="21"/>
                    <a:pt x="336" y="58"/>
                  </a:cubicBezTo>
                  <a:cubicBezTo>
                    <a:pt x="176" y="153"/>
                    <a:pt x="0" y="538"/>
                    <a:pt x="152" y="789"/>
                  </a:cubicBezTo>
                  <a:cubicBezTo>
                    <a:pt x="219" y="902"/>
                    <a:pt x="299" y="945"/>
                    <a:pt x="390" y="945"/>
                  </a:cubicBezTo>
                  <a:cubicBezTo>
                    <a:pt x="504" y="945"/>
                    <a:pt x="635" y="877"/>
                    <a:pt x="776" y="793"/>
                  </a:cubicBezTo>
                  <a:cubicBezTo>
                    <a:pt x="1029" y="641"/>
                    <a:pt x="1219" y="493"/>
                    <a:pt x="1067" y="240"/>
                  </a:cubicBezTo>
                  <a:cubicBezTo>
                    <a:pt x="967" y="75"/>
                    <a:pt x="759" y="1"/>
                    <a:pt x="5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6045;p72">
              <a:extLst>
                <a:ext uri="{FF2B5EF4-FFF2-40B4-BE49-F238E27FC236}">
                  <a16:creationId xmlns:a16="http://schemas.microsoft.com/office/drawing/2014/main" id="{6B702D72-DDE0-485B-8232-77CA5EB504FF}"/>
                </a:ext>
              </a:extLst>
            </p:cNvPr>
            <p:cNvSpPr/>
            <p:nvPr/>
          </p:nvSpPr>
          <p:spPr>
            <a:xfrm>
              <a:off x="4543002" y="2046673"/>
              <a:ext cx="58294" cy="58360"/>
            </a:xfrm>
            <a:custGeom>
              <a:avLst/>
              <a:gdLst/>
              <a:ahLst/>
              <a:cxnLst/>
              <a:rect l="l" t="t" r="r" b="b"/>
              <a:pathLst>
                <a:path w="892" h="893" extrusionOk="0">
                  <a:moveTo>
                    <a:pt x="446" y="1"/>
                  </a:moveTo>
                  <a:cubicBezTo>
                    <a:pt x="200" y="1"/>
                    <a:pt x="1" y="200"/>
                    <a:pt x="1" y="447"/>
                  </a:cubicBezTo>
                  <a:cubicBezTo>
                    <a:pt x="1" y="693"/>
                    <a:pt x="200" y="892"/>
                    <a:pt x="446" y="892"/>
                  </a:cubicBezTo>
                  <a:cubicBezTo>
                    <a:pt x="692" y="892"/>
                    <a:pt x="892" y="693"/>
                    <a:pt x="892" y="447"/>
                  </a:cubicBezTo>
                  <a:cubicBezTo>
                    <a:pt x="892" y="200"/>
                    <a:pt x="692" y="1"/>
                    <a:pt x="44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6046;p72">
              <a:extLst>
                <a:ext uri="{FF2B5EF4-FFF2-40B4-BE49-F238E27FC236}">
                  <a16:creationId xmlns:a16="http://schemas.microsoft.com/office/drawing/2014/main" id="{8A123900-87DF-4AD5-A444-4D2A616AAE55}"/>
                </a:ext>
              </a:extLst>
            </p:cNvPr>
            <p:cNvSpPr/>
            <p:nvPr/>
          </p:nvSpPr>
          <p:spPr>
            <a:xfrm>
              <a:off x="4553132" y="2059352"/>
              <a:ext cx="16665" cy="14181"/>
            </a:xfrm>
            <a:custGeom>
              <a:avLst/>
              <a:gdLst/>
              <a:ahLst/>
              <a:cxnLst/>
              <a:rect l="l" t="t" r="r" b="b"/>
              <a:pathLst>
                <a:path w="255" h="217" extrusionOk="0">
                  <a:moveTo>
                    <a:pt x="110" y="0"/>
                  </a:moveTo>
                  <a:cubicBezTo>
                    <a:pt x="50" y="0"/>
                    <a:pt x="1" y="49"/>
                    <a:pt x="2" y="109"/>
                  </a:cubicBezTo>
                  <a:cubicBezTo>
                    <a:pt x="2" y="174"/>
                    <a:pt x="56" y="217"/>
                    <a:pt x="111" y="217"/>
                  </a:cubicBezTo>
                  <a:cubicBezTo>
                    <a:pt x="137" y="217"/>
                    <a:pt x="164" y="207"/>
                    <a:pt x="186" y="185"/>
                  </a:cubicBezTo>
                  <a:cubicBezTo>
                    <a:pt x="254" y="117"/>
                    <a:pt x="207" y="0"/>
                    <a:pt x="1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6047;p72">
              <a:extLst>
                <a:ext uri="{FF2B5EF4-FFF2-40B4-BE49-F238E27FC236}">
                  <a16:creationId xmlns:a16="http://schemas.microsoft.com/office/drawing/2014/main" id="{3D49D1B2-7134-445D-9275-E0EC29CB37C3}"/>
                </a:ext>
              </a:extLst>
            </p:cNvPr>
            <p:cNvSpPr/>
            <p:nvPr/>
          </p:nvSpPr>
          <p:spPr>
            <a:xfrm>
              <a:off x="4353009" y="2145618"/>
              <a:ext cx="83063" cy="31173"/>
            </a:xfrm>
            <a:custGeom>
              <a:avLst/>
              <a:gdLst/>
              <a:ahLst/>
              <a:cxnLst/>
              <a:rect l="l" t="t" r="r" b="b"/>
              <a:pathLst>
                <a:path w="1271" h="477" fill="none" extrusionOk="0">
                  <a:moveTo>
                    <a:pt x="1270" y="109"/>
                  </a:moveTo>
                  <a:cubicBezTo>
                    <a:pt x="1270" y="109"/>
                    <a:pt x="506" y="477"/>
                    <a:pt x="1" y="0"/>
                  </a:cubicBez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6048;p72">
              <a:extLst>
                <a:ext uri="{FF2B5EF4-FFF2-40B4-BE49-F238E27FC236}">
                  <a16:creationId xmlns:a16="http://schemas.microsoft.com/office/drawing/2014/main" id="{595DF821-D2BA-4286-9A1C-A5A203DD0511}"/>
                </a:ext>
              </a:extLst>
            </p:cNvPr>
            <p:cNvSpPr/>
            <p:nvPr/>
          </p:nvSpPr>
          <p:spPr>
            <a:xfrm>
              <a:off x="4674820" y="1663508"/>
              <a:ext cx="965126" cy="778806"/>
            </a:xfrm>
            <a:custGeom>
              <a:avLst/>
              <a:gdLst/>
              <a:ahLst/>
              <a:cxnLst/>
              <a:rect l="l" t="t" r="r" b="b"/>
              <a:pathLst>
                <a:path w="14768" h="11917" extrusionOk="0">
                  <a:moveTo>
                    <a:pt x="8445" y="1"/>
                  </a:moveTo>
                  <a:cubicBezTo>
                    <a:pt x="7893" y="324"/>
                    <a:pt x="6231" y="531"/>
                    <a:pt x="6231" y="531"/>
                  </a:cubicBezTo>
                  <a:cubicBezTo>
                    <a:pt x="5306" y="579"/>
                    <a:pt x="4246" y="1663"/>
                    <a:pt x="4246" y="1663"/>
                  </a:cubicBezTo>
                  <a:lnTo>
                    <a:pt x="4385" y="393"/>
                  </a:lnTo>
                  <a:lnTo>
                    <a:pt x="4385" y="393"/>
                  </a:lnTo>
                  <a:cubicBezTo>
                    <a:pt x="4108" y="808"/>
                    <a:pt x="3438" y="1294"/>
                    <a:pt x="3438" y="1294"/>
                  </a:cubicBezTo>
                  <a:lnTo>
                    <a:pt x="1339" y="2492"/>
                  </a:lnTo>
                  <a:cubicBezTo>
                    <a:pt x="0" y="3369"/>
                    <a:pt x="508" y="4870"/>
                    <a:pt x="508" y="4870"/>
                  </a:cubicBezTo>
                  <a:cubicBezTo>
                    <a:pt x="831" y="6092"/>
                    <a:pt x="2147" y="6744"/>
                    <a:pt x="2145" y="6744"/>
                  </a:cubicBezTo>
                  <a:cubicBezTo>
                    <a:pt x="2155" y="7386"/>
                    <a:pt x="2327" y="7518"/>
                    <a:pt x="2467" y="7518"/>
                  </a:cubicBezTo>
                  <a:cubicBezTo>
                    <a:pt x="2565" y="7518"/>
                    <a:pt x="2647" y="7453"/>
                    <a:pt x="2647" y="7453"/>
                  </a:cubicBezTo>
                  <a:cubicBezTo>
                    <a:pt x="2664" y="8612"/>
                    <a:pt x="4966" y="10274"/>
                    <a:pt x="4966" y="10274"/>
                  </a:cubicBezTo>
                  <a:cubicBezTo>
                    <a:pt x="4811" y="9737"/>
                    <a:pt x="5121" y="9617"/>
                    <a:pt x="5121" y="9617"/>
                  </a:cubicBezTo>
                  <a:cubicBezTo>
                    <a:pt x="5295" y="10568"/>
                    <a:pt x="7077" y="11225"/>
                    <a:pt x="7077" y="11225"/>
                  </a:cubicBezTo>
                  <a:cubicBezTo>
                    <a:pt x="6938" y="10966"/>
                    <a:pt x="7302" y="10776"/>
                    <a:pt x="7302" y="10776"/>
                  </a:cubicBezTo>
                  <a:cubicBezTo>
                    <a:pt x="7527" y="11607"/>
                    <a:pt x="9189" y="11676"/>
                    <a:pt x="9189" y="11676"/>
                  </a:cubicBezTo>
                  <a:cubicBezTo>
                    <a:pt x="8964" y="11382"/>
                    <a:pt x="9263" y="11122"/>
                    <a:pt x="9263" y="11122"/>
                  </a:cubicBezTo>
                  <a:cubicBezTo>
                    <a:pt x="9907" y="11760"/>
                    <a:pt x="10597" y="11917"/>
                    <a:pt x="11121" y="11917"/>
                  </a:cubicBezTo>
                  <a:cubicBezTo>
                    <a:pt x="11630" y="11917"/>
                    <a:pt x="11983" y="11768"/>
                    <a:pt x="11983" y="11768"/>
                  </a:cubicBezTo>
                  <a:cubicBezTo>
                    <a:pt x="11494" y="11365"/>
                    <a:pt x="11652" y="11031"/>
                    <a:pt x="11652" y="11030"/>
                  </a:cubicBezTo>
                  <a:lnTo>
                    <a:pt x="11652" y="11030"/>
                  </a:lnTo>
                  <a:cubicBezTo>
                    <a:pt x="12113" y="11253"/>
                    <a:pt x="12582" y="11327"/>
                    <a:pt x="13003" y="11327"/>
                  </a:cubicBezTo>
                  <a:cubicBezTo>
                    <a:pt x="13844" y="11327"/>
                    <a:pt x="14490" y="11030"/>
                    <a:pt x="14490" y="11030"/>
                  </a:cubicBezTo>
                  <a:cubicBezTo>
                    <a:pt x="13681" y="10961"/>
                    <a:pt x="11975" y="9138"/>
                    <a:pt x="11975" y="9137"/>
                  </a:cubicBezTo>
                  <a:lnTo>
                    <a:pt x="11975" y="9137"/>
                  </a:lnTo>
                  <a:lnTo>
                    <a:pt x="14420" y="10130"/>
                  </a:lnTo>
                  <a:cubicBezTo>
                    <a:pt x="14213" y="9069"/>
                    <a:pt x="12067" y="7724"/>
                    <a:pt x="12067" y="7724"/>
                  </a:cubicBezTo>
                  <a:lnTo>
                    <a:pt x="12067" y="7724"/>
                  </a:lnTo>
                  <a:lnTo>
                    <a:pt x="14606" y="8621"/>
                  </a:lnTo>
                  <a:cubicBezTo>
                    <a:pt x="14305" y="7366"/>
                    <a:pt x="12390" y="6621"/>
                    <a:pt x="12390" y="6621"/>
                  </a:cubicBezTo>
                  <a:lnTo>
                    <a:pt x="12390" y="6621"/>
                  </a:lnTo>
                  <a:lnTo>
                    <a:pt x="14767" y="6923"/>
                  </a:lnTo>
                  <a:cubicBezTo>
                    <a:pt x="14512" y="5954"/>
                    <a:pt x="11905" y="5031"/>
                    <a:pt x="11905" y="5031"/>
                  </a:cubicBezTo>
                  <a:lnTo>
                    <a:pt x="11905" y="5031"/>
                  </a:lnTo>
                  <a:lnTo>
                    <a:pt x="13844" y="5123"/>
                  </a:lnTo>
                  <a:cubicBezTo>
                    <a:pt x="13338" y="4224"/>
                    <a:pt x="11813" y="3923"/>
                    <a:pt x="11813" y="3923"/>
                  </a:cubicBezTo>
                  <a:lnTo>
                    <a:pt x="13267" y="2863"/>
                  </a:lnTo>
                  <a:cubicBezTo>
                    <a:pt x="12627" y="2515"/>
                    <a:pt x="11983" y="2410"/>
                    <a:pt x="11439" y="2410"/>
                  </a:cubicBezTo>
                  <a:cubicBezTo>
                    <a:pt x="10611" y="2410"/>
                    <a:pt x="10014" y="2654"/>
                    <a:pt x="10014" y="2654"/>
                  </a:cubicBezTo>
                  <a:cubicBezTo>
                    <a:pt x="9922" y="2309"/>
                    <a:pt x="11168" y="1177"/>
                    <a:pt x="11168" y="1177"/>
                  </a:cubicBezTo>
                  <a:cubicBezTo>
                    <a:pt x="10895" y="1079"/>
                    <a:pt x="10565" y="1042"/>
                    <a:pt x="10221" y="1042"/>
                  </a:cubicBezTo>
                  <a:cubicBezTo>
                    <a:pt x="9109" y="1042"/>
                    <a:pt x="7845" y="1432"/>
                    <a:pt x="7845" y="1432"/>
                  </a:cubicBezTo>
                  <a:lnTo>
                    <a:pt x="84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6049;p72">
              <a:extLst>
                <a:ext uri="{FF2B5EF4-FFF2-40B4-BE49-F238E27FC236}">
                  <a16:creationId xmlns:a16="http://schemas.microsoft.com/office/drawing/2014/main" id="{6688C7DC-3F78-4005-91B6-14F4A11A6EE3}"/>
                </a:ext>
              </a:extLst>
            </p:cNvPr>
            <p:cNvSpPr/>
            <p:nvPr/>
          </p:nvSpPr>
          <p:spPr>
            <a:xfrm>
              <a:off x="4844869" y="1841857"/>
              <a:ext cx="44832" cy="39604"/>
            </a:xfrm>
            <a:custGeom>
              <a:avLst/>
              <a:gdLst/>
              <a:ahLst/>
              <a:cxnLst/>
              <a:rect l="l" t="t" r="r" b="b"/>
              <a:pathLst>
                <a:path w="686" h="606" fill="none" extrusionOk="0">
                  <a:moveTo>
                    <a:pt x="1" y="605"/>
                  </a:moveTo>
                  <a:cubicBezTo>
                    <a:pt x="1" y="605"/>
                    <a:pt x="305" y="208"/>
                    <a:pt x="686" y="1"/>
                  </a:cubicBezTo>
                </a:path>
              </a:pathLst>
            </a:custGeom>
            <a:noFill/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6050;p72">
              <a:extLst>
                <a:ext uri="{FF2B5EF4-FFF2-40B4-BE49-F238E27FC236}">
                  <a16:creationId xmlns:a16="http://schemas.microsoft.com/office/drawing/2014/main" id="{4D738AD5-5FD8-45C3-A9E4-BD428FFC5BBB}"/>
                </a:ext>
              </a:extLst>
            </p:cNvPr>
            <p:cNvSpPr/>
            <p:nvPr/>
          </p:nvSpPr>
          <p:spPr>
            <a:xfrm>
              <a:off x="4804415" y="1843033"/>
              <a:ext cx="36271" cy="47511"/>
            </a:xfrm>
            <a:custGeom>
              <a:avLst/>
              <a:gdLst/>
              <a:ahLst/>
              <a:cxnLst/>
              <a:rect l="l" t="t" r="r" b="b"/>
              <a:pathLst>
                <a:path w="555" h="727" fill="none" extrusionOk="0">
                  <a:moveTo>
                    <a:pt x="1" y="727"/>
                  </a:moveTo>
                  <a:cubicBezTo>
                    <a:pt x="1" y="727"/>
                    <a:pt x="221" y="277"/>
                    <a:pt x="555" y="0"/>
                  </a:cubicBezTo>
                </a:path>
              </a:pathLst>
            </a:custGeom>
            <a:noFill/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6051;p72">
              <a:extLst>
                <a:ext uri="{FF2B5EF4-FFF2-40B4-BE49-F238E27FC236}">
                  <a16:creationId xmlns:a16="http://schemas.microsoft.com/office/drawing/2014/main" id="{2A757A43-AD57-42B8-9E33-1D983407E848}"/>
                </a:ext>
              </a:extLst>
            </p:cNvPr>
            <p:cNvSpPr/>
            <p:nvPr/>
          </p:nvSpPr>
          <p:spPr>
            <a:xfrm>
              <a:off x="4816832" y="1896100"/>
              <a:ext cx="12874" cy="20521"/>
            </a:xfrm>
            <a:custGeom>
              <a:avLst/>
              <a:gdLst/>
              <a:ahLst/>
              <a:cxnLst/>
              <a:rect l="l" t="t" r="r" b="b"/>
              <a:pathLst>
                <a:path w="197" h="314" fill="none" extrusionOk="0">
                  <a:moveTo>
                    <a:pt x="197" y="0"/>
                  </a:moveTo>
                  <a:cubicBezTo>
                    <a:pt x="110" y="89"/>
                    <a:pt x="43" y="197"/>
                    <a:pt x="1" y="314"/>
                  </a:cubicBezTo>
                </a:path>
              </a:pathLst>
            </a:custGeom>
            <a:noFill/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6052;p72">
              <a:extLst>
                <a:ext uri="{FF2B5EF4-FFF2-40B4-BE49-F238E27FC236}">
                  <a16:creationId xmlns:a16="http://schemas.microsoft.com/office/drawing/2014/main" id="{6A7666A8-80C8-49E2-98FB-BC5F1987C1B9}"/>
                </a:ext>
              </a:extLst>
            </p:cNvPr>
            <p:cNvSpPr/>
            <p:nvPr/>
          </p:nvSpPr>
          <p:spPr>
            <a:xfrm>
              <a:off x="4777424" y="1876429"/>
              <a:ext cx="11829" cy="22416"/>
            </a:xfrm>
            <a:custGeom>
              <a:avLst/>
              <a:gdLst/>
              <a:ahLst/>
              <a:cxnLst/>
              <a:rect l="l" t="t" r="r" b="b"/>
              <a:pathLst>
                <a:path w="181" h="343" fill="none" extrusionOk="0">
                  <a:moveTo>
                    <a:pt x="181" y="1"/>
                  </a:moveTo>
                  <a:cubicBezTo>
                    <a:pt x="129" y="119"/>
                    <a:pt x="69" y="233"/>
                    <a:pt x="1" y="342"/>
                  </a:cubicBezTo>
                </a:path>
              </a:pathLst>
            </a:custGeom>
            <a:noFill/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6053;p72">
              <a:extLst>
                <a:ext uri="{FF2B5EF4-FFF2-40B4-BE49-F238E27FC236}">
                  <a16:creationId xmlns:a16="http://schemas.microsoft.com/office/drawing/2014/main" id="{63262081-4C45-4277-99AC-C34C109E3FAA}"/>
                </a:ext>
              </a:extLst>
            </p:cNvPr>
            <p:cNvSpPr/>
            <p:nvPr/>
          </p:nvSpPr>
          <p:spPr>
            <a:xfrm>
              <a:off x="4803304" y="1825845"/>
              <a:ext cx="16207" cy="17318"/>
            </a:xfrm>
            <a:custGeom>
              <a:avLst/>
              <a:gdLst/>
              <a:ahLst/>
              <a:cxnLst/>
              <a:rect l="l" t="t" r="r" b="b"/>
              <a:pathLst>
                <a:path w="248" h="265" fill="none" extrusionOk="0">
                  <a:moveTo>
                    <a:pt x="247" y="0"/>
                  </a:moveTo>
                  <a:cubicBezTo>
                    <a:pt x="157" y="81"/>
                    <a:pt x="75" y="170"/>
                    <a:pt x="0" y="265"/>
                  </a:cubicBezTo>
                </a:path>
              </a:pathLst>
            </a:custGeom>
            <a:noFill/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6054;p72">
              <a:extLst>
                <a:ext uri="{FF2B5EF4-FFF2-40B4-BE49-F238E27FC236}">
                  <a16:creationId xmlns:a16="http://schemas.microsoft.com/office/drawing/2014/main" id="{C25BCE40-86E1-4C74-94AE-84F57E123697}"/>
                </a:ext>
              </a:extLst>
            </p:cNvPr>
            <p:cNvSpPr/>
            <p:nvPr/>
          </p:nvSpPr>
          <p:spPr>
            <a:xfrm>
              <a:off x="4876499" y="1804213"/>
              <a:ext cx="39211" cy="21501"/>
            </a:xfrm>
            <a:custGeom>
              <a:avLst/>
              <a:gdLst/>
              <a:ahLst/>
              <a:cxnLst/>
              <a:rect l="l" t="t" r="r" b="b"/>
              <a:pathLst>
                <a:path w="600" h="329" fill="none" extrusionOk="0">
                  <a:moveTo>
                    <a:pt x="599" y="1"/>
                  </a:moveTo>
                  <a:cubicBezTo>
                    <a:pt x="552" y="2"/>
                    <a:pt x="509" y="28"/>
                    <a:pt x="468" y="51"/>
                  </a:cubicBezTo>
                  <a:lnTo>
                    <a:pt x="1" y="328"/>
                  </a:lnTo>
                </a:path>
              </a:pathLst>
            </a:custGeom>
            <a:noFill/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6055;p72">
              <a:extLst>
                <a:ext uri="{FF2B5EF4-FFF2-40B4-BE49-F238E27FC236}">
                  <a16:creationId xmlns:a16="http://schemas.microsoft.com/office/drawing/2014/main" id="{6111AF0E-382D-449D-BC4A-D66171CD3918}"/>
                </a:ext>
              </a:extLst>
            </p:cNvPr>
            <p:cNvSpPr/>
            <p:nvPr/>
          </p:nvSpPr>
          <p:spPr>
            <a:xfrm>
              <a:off x="4859965" y="1893486"/>
              <a:ext cx="23788" cy="25095"/>
            </a:xfrm>
            <a:custGeom>
              <a:avLst/>
              <a:gdLst/>
              <a:ahLst/>
              <a:cxnLst/>
              <a:rect l="l" t="t" r="r" b="b"/>
              <a:pathLst>
                <a:path w="364" h="384" fill="none" extrusionOk="0">
                  <a:moveTo>
                    <a:pt x="363" y="1"/>
                  </a:moveTo>
                  <a:cubicBezTo>
                    <a:pt x="232" y="118"/>
                    <a:pt x="110" y="246"/>
                    <a:pt x="1" y="384"/>
                  </a:cubicBezTo>
                </a:path>
              </a:pathLst>
            </a:custGeom>
            <a:noFill/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6056;p72">
              <a:extLst>
                <a:ext uri="{FF2B5EF4-FFF2-40B4-BE49-F238E27FC236}">
                  <a16:creationId xmlns:a16="http://schemas.microsoft.com/office/drawing/2014/main" id="{C640CDEA-C8C4-4A81-AE5E-C75A9FCE6EEF}"/>
                </a:ext>
              </a:extLst>
            </p:cNvPr>
            <p:cNvSpPr/>
            <p:nvPr/>
          </p:nvSpPr>
          <p:spPr>
            <a:xfrm>
              <a:off x="4807552" y="1945115"/>
              <a:ext cx="15881" cy="30062"/>
            </a:xfrm>
            <a:custGeom>
              <a:avLst/>
              <a:gdLst/>
              <a:ahLst/>
              <a:cxnLst/>
              <a:rect l="l" t="t" r="r" b="b"/>
              <a:pathLst>
                <a:path w="243" h="460" fill="none" extrusionOk="0">
                  <a:moveTo>
                    <a:pt x="242" y="1"/>
                  </a:moveTo>
                  <a:cubicBezTo>
                    <a:pt x="125" y="132"/>
                    <a:pt x="43" y="290"/>
                    <a:pt x="0" y="460"/>
                  </a:cubicBezTo>
                </a:path>
              </a:pathLst>
            </a:custGeom>
            <a:noFill/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6057;p72">
              <a:extLst>
                <a:ext uri="{FF2B5EF4-FFF2-40B4-BE49-F238E27FC236}">
                  <a16:creationId xmlns:a16="http://schemas.microsoft.com/office/drawing/2014/main" id="{18511194-BBF4-4F55-8ABA-9AB8D1E2C600}"/>
                </a:ext>
              </a:extLst>
            </p:cNvPr>
            <p:cNvSpPr/>
            <p:nvPr/>
          </p:nvSpPr>
          <p:spPr>
            <a:xfrm>
              <a:off x="4773895" y="1922372"/>
              <a:ext cx="10130" cy="41630"/>
            </a:xfrm>
            <a:custGeom>
              <a:avLst/>
              <a:gdLst/>
              <a:ahLst/>
              <a:cxnLst/>
              <a:rect l="l" t="t" r="r" b="b"/>
              <a:pathLst>
                <a:path w="155" h="637" fill="none" extrusionOk="0">
                  <a:moveTo>
                    <a:pt x="154" y="0"/>
                  </a:moveTo>
                  <a:cubicBezTo>
                    <a:pt x="77" y="206"/>
                    <a:pt x="26" y="420"/>
                    <a:pt x="1" y="637"/>
                  </a:cubicBezTo>
                </a:path>
              </a:pathLst>
            </a:custGeom>
            <a:noFill/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6058;p72">
              <a:extLst>
                <a:ext uri="{FF2B5EF4-FFF2-40B4-BE49-F238E27FC236}">
                  <a16:creationId xmlns:a16="http://schemas.microsoft.com/office/drawing/2014/main" id="{8C374B72-7E86-4884-83E9-E69BC5D51B17}"/>
                </a:ext>
              </a:extLst>
            </p:cNvPr>
            <p:cNvSpPr/>
            <p:nvPr/>
          </p:nvSpPr>
          <p:spPr>
            <a:xfrm>
              <a:off x="4756642" y="1854797"/>
              <a:ext cx="16077" cy="32153"/>
            </a:xfrm>
            <a:custGeom>
              <a:avLst/>
              <a:gdLst/>
              <a:ahLst/>
              <a:cxnLst/>
              <a:rect l="l" t="t" r="r" b="b"/>
              <a:pathLst>
                <a:path w="246" h="492" fill="none" extrusionOk="0">
                  <a:moveTo>
                    <a:pt x="246" y="1"/>
                  </a:moveTo>
                  <a:cubicBezTo>
                    <a:pt x="135" y="148"/>
                    <a:pt x="53" y="314"/>
                    <a:pt x="0" y="491"/>
                  </a:cubicBezTo>
                </a:path>
              </a:pathLst>
            </a:custGeom>
            <a:noFill/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6059;p72">
              <a:extLst>
                <a:ext uri="{FF2B5EF4-FFF2-40B4-BE49-F238E27FC236}">
                  <a16:creationId xmlns:a16="http://schemas.microsoft.com/office/drawing/2014/main" id="{77A9A651-7701-4871-A349-E1DB6681CEA4}"/>
                </a:ext>
              </a:extLst>
            </p:cNvPr>
            <p:cNvSpPr/>
            <p:nvPr/>
          </p:nvSpPr>
          <p:spPr>
            <a:xfrm>
              <a:off x="4741611" y="1916490"/>
              <a:ext cx="2810" cy="43067"/>
            </a:xfrm>
            <a:custGeom>
              <a:avLst/>
              <a:gdLst/>
              <a:ahLst/>
              <a:cxnLst/>
              <a:rect l="l" t="t" r="r" b="b"/>
              <a:pathLst>
                <a:path w="43" h="659" fill="none" extrusionOk="0">
                  <a:moveTo>
                    <a:pt x="18" y="0"/>
                  </a:moveTo>
                  <a:cubicBezTo>
                    <a:pt x="1" y="220"/>
                    <a:pt x="9" y="442"/>
                    <a:pt x="42" y="659"/>
                  </a:cubicBezTo>
                </a:path>
              </a:pathLst>
            </a:custGeom>
            <a:noFill/>
            <a:ln w="425" cap="rnd" cmpd="sng">
              <a:solidFill>
                <a:srgbClr val="68391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6060;p72">
              <a:extLst>
                <a:ext uri="{FF2B5EF4-FFF2-40B4-BE49-F238E27FC236}">
                  <a16:creationId xmlns:a16="http://schemas.microsoft.com/office/drawing/2014/main" id="{30A53110-967B-43AE-9654-5416CC30B708}"/>
                </a:ext>
              </a:extLst>
            </p:cNvPr>
            <p:cNvSpPr/>
            <p:nvPr/>
          </p:nvSpPr>
          <p:spPr>
            <a:xfrm>
              <a:off x="4921136" y="1847673"/>
              <a:ext cx="44440" cy="24573"/>
            </a:xfrm>
            <a:custGeom>
              <a:avLst/>
              <a:gdLst/>
              <a:ahLst/>
              <a:cxnLst/>
              <a:rect l="l" t="t" r="r" b="b"/>
              <a:pathLst>
                <a:path w="680" h="376" fill="none" extrusionOk="0">
                  <a:moveTo>
                    <a:pt x="679" y="0"/>
                  </a:moveTo>
                  <a:cubicBezTo>
                    <a:pt x="434" y="89"/>
                    <a:pt x="204" y="214"/>
                    <a:pt x="0" y="376"/>
                  </a:cubicBezTo>
                </a:path>
              </a:pathLst>
            </a:custGeom>
            <a:noFill/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6061;p72">
              <a:extLst>
                <a:ext uri="{FF2B5EF4-FFF2-40B4-BE49-F238E27FC236}">
                  <a16:creationId xmlns:a16="http://schemas.microsoft.com/office/drawing/2014/main" id="{B8CCBE8D-C9EC-4EF2-A33D-9588AD1CD284}"/>
                </a:ext>
              </a:extLst>
            </p:cNvPr>
            <p:cNvSpPr/>
            <p:nvPr/>
          </p:nvSpPr>
          <p:spPr>
            <a:xfrm>
              <a:off x="4938389" y="1810945"/>
              <a:ext cx="71234" cy="18822"/>
            </a:xfrm>
            <a:custGeom>
              <a:avLst/>
              <a:gdLst/>
              <a:ahLst/>
              <a:cxnLst/>
              <a:rect l="l" t="t" r="r" b="b"/>
              <a:pathLst>
                <a:path w="1090" h="288" fill="none" extrusionOk="0">
                  <a:moveTo>
                    <a:pt x="1090" y="24"/>
                  </a:moveTo>
                  <a:cubicBezTo>
                    <a:pt x="708" y="1"/>
                    <a:pt x="330" y="92"/>
                    <a:pt x="1" y="287"/>
                  </a:cubicBezTo>
                </a:path>
              </a:pathLst>
            </a:custGeom>
            <a:noFill/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6062;p72">
              <a:extLst>
                <a:ext uri="{FF2B5EF4-FFF2-40B4-BE49-F238E27FC236}">
                  <a16:creationId xmlns:a16="http://schemas.microsoft.com/office/drawing/2014/main" id="{1DD2E7FE-8A88-4B21-9566-333E8858767F}"/>
                </a:ext>
              </a:extLst>
            </p:cNvPr>
            <p:cNvSpPr/>
            <p:nvPr/>
          </p:nvSpPr>
          <p:spPr>
            <a:xfrm>
              <a:off x="4972111" y="1786437"/>
              <a:ext cx="41956" cy="10064"/>
            </a:xfrm>
            <a:custGeom>
              <a:avLst/>
              <a:gdLst/>
              <a:ahLst/>
              <a:cxnLst/>
              <a:rect l="l" t="t" r="r" b="b"/>
              <a:pathLst>
                <a:path w="642" h="154" fill="none" extrusionOk="0">
                  <a:moveTo>
                    <a:pt x="642" y="19"/>
                  </a:moveTo>
                  <a:cubicBezTo>
                    <a:pt x="420" y="0"/>
                    <a:pt x="197" y="48"/>
                    <a:pt x="1" y="154"/>
                  </a:cubicBezTo>
                </a:path>
              </a:pathLst>
            </a:custGeom>
            <a:noFill/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6063;p72">
              <a:extLst>
                <a:ext uri="{FF2B5EF4-FFF2-40B4-BE49-F238E27FC236}">
                  <a16:creationId xmlns:a16="http://schemas.microsoft.com/office/drawing/2014/main" id="{6AC6B516-722F-4BFA-B67E-A7A488D3F530}"/>
                </a:ext>
              </a:extLst>
            </p:cNvPr>
            <p:cNvSpPr/>
            <p:nvPr/>
          </p:nvSpPr>
          <p:spPr>
            <a:xfrm>
              <a:off x="5012957" y="1757878"/>
              <a:ext cx="39473" cy="13201"/>
            </a:xfrm>
            <a:custGeom>
              <a:avLst/>
              <a:gdLst/>
              <a:ahLst/>
              <a:cxnLst/>
              <a:rect l="l" t="t" r="r" b="b"/>
              <a:pathLst>
                <a:path w="604" h="202" fill="none" extrusionOk="0">
                  <a:moveTo>
                    <a:pt x="604" y="1"/>
                  </a:moveTo>
                  <a:cubicBezTo>
                    <a:pt x="406" y="75"/>
                    <a:pt x="205" y="141"/>
                    <a:pt x="1" y="202"/>
                  </a:cubicBezTo>
                </a:path>
              </a:pathLst>
            </a:custGeom>
            <a:noFill/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6064;p72">
              <a:extLst>
                <a:ext uri="{FF2B5EF4-FFF2-40B4-BE49-F238E27FC236}">
                  <a16:creationId xmlns:a16="http://schemas.microsoft.com/office/drawing/2014/main" id="{B910D96E-AB58-4C7F-8924-F92175131A60}"/>
                </a:ext>
              </a:extLst>
            </p:cNvPr>
            <p:cNvSpPr/>
            <p:nvPr/>
          </p:nvSpPr>
          <p:spPr>
            <a:xfrm>
              <a:off x="5055829" y="1777549"/>
              <a:ext cx="56726" cy="2876"/>
            </a:xfrm>
            <a:custGeom>
              <a:avLst/>
              <a:gdLst/>
              <a:ahLst/>
              <a:cxnLst/>
              <a:rect l="l" t="t" r="r" b="b"/>
              <a:pathLst>
                <a:path w="868" h="44" fill="none" extrusionOk="0">
                  <a:moveTo>
                    <a:pt x="868" y="26"/>
                  </a:moveTo>
                  <a:cubicBezTo>
                    <a:pt x="578" y="0"/>
                    <a:pt x="288" y="7"/>
                    <a:pt x="0" y="43"/>
                  </a:cubicBezTo>
                </a:path>
              </a:pathLst>
            </a:custGeom>
            <a:noFill/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6065;p72">
              <a:extLst>
                <a:ext uri="{FF2B5EF4-FFF2-40B4-BE49-F238E27FC236}">
                  <a16:creationId xmlns:a16="http://schemas.microsoft.com/office/drawing/2014/main" id="{5EEEAC05-240F-4F85-B085-C9E74FADCB72}"/>
                </a:ext>
              </a:extLst>
            </p:cNvPr>
            <p:cNvSpPr/>
            <p:nvPr/>
          </p:nvSpPr>
          <p:spPr>
            <a:xfrm>
              <a:off x="5095433" y="1761211"/>
              <a:ext cx="49799" cy="4052"/>
            </a:xfrm>
            <a:custGeom>
              <a:avLst/>
              <a:gdLst/>
              <a:ahLst/>
              <a:cxnLst/>
              <a:rect l="l" t="t" r="r" b="b"/>
              <a:pathLst>
                <a:path w="762" h="62" fill="none" extrusionOk="0">
                  <a:moveTo>
                    <a:pt x="762" y="62"/>
                  </a:moveTo>
                  <a:cubicBezTo>
                    <a:pt x="510" y="16"/>
                    <a:pt x="255" y="0"/>
                    <a:pt x="0" y="11"/>
                  </a:cubicBezTo>
                </a:path>
              </a:pathLst>
            </a:custGeom>
            <a:noFill/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6066;p72">
              <a:extLst>
                <a:ext uri="{FF2B5EF4-FFF2-40B4-BE49-F238E27FC236}">
                  <a16:creationId xmlns:a16="http://schemas.microsoft.com/office/drawing/2014/main" id="{DE685E05-5490-4E64-9F57-51B5B08CBCFF}"/>
                </a:ext>
              </a:extLst>
            </p:cNvPr>
            <p:cNvSpPr/>
            <p:nvPr/>
          </p:nvSpPr>
          <p:spPr>
            <a:xfrm>
              <a:off x="5072755" y="1804148"/>
              <a:ext cx="87311" cy="4575"/>
            </a:xfrm>
            <a:custGeom>
              <a:avLst/>
              <a:gdLst/>
              <a:ahLst/>
              <a:cxnLst/>
              <a:rect l="l" t="t" r="r" b="b"/>
              <a:pathLst>
                <a:path w="1336" h="70" fill="none" extrusionOk="0">
                  <a:moveTo>
                    <a:pt x="1335" y="57"/>
                  </a:moveTo>
                  <a:cubicBezTo>
                    <a:pt x="892" y="0"/>
                    <a:pt x="442" y="5"/>
                    <a:pt x="1" y="70"/>
                  </a:cubicBezTo>
                </a:path>
              </a:pathLst>
            </a:custGeom>
            <a:noFill/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6067;p72">
              <a:extLst>
                <a:ext uri="{FF2B5EF4-FFF2-40B4-BE49-F238E27FC236}">
                  <a16:creationId xmlns:a16="http://schemas.microsoft.com/office/drawing/2014/main" id="{70F877B5-2F2D-4E16-84E4-65030F510B35}"/>
                </a:ext>
              </a:extLst>
            </p:cNvPr>
            <p:cNvSpPr/>
            <p:nvPr/>
          </p:nvSpPr>
          <p:spPr>
            <a:xfrm>
              <a:off x="5029818" y="1837413"/>
              <a:ext cx="87180" cy="3398"/>
            </a:xfrm>
            <a:custGeom>
              <a:avLst/>
              <a:gdLst/>
              <a:ahLst/>
              <a:cxnLst/>
              <a:rect l="l" t="t" r="r" b="b"/>
              <a:pathLst>
                <a:path w="1334" h="52" fill="none" extrusionOk="0">
                  <a:moveTo>
                    <a:pt x="1334" y="51"/>
                  </a:moveTo>
                  <a:cubicBezTo>
                    <a:pt x="890" y="7"/>
                    <a:pt x="446" y="1"/>
                    <a:pt x="1" y="32"/>
                  </a:cubicBezTo>
                </a:path>
              </a:pathLst>
            </a:custGeom>
            <a:noFill/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6068;p72">
              <a:extLst>
                <a:ext uri="{FF2B5EF4-FFF2-40B4-BE49-F238E27FC236}">
                  <a16:creationId xmlns:a16="http://schemas.microsoft.com/office/drawing/2014/main" id="{A78E8E3E-2143-4E47-93E8-DD6E52DC7DF2}"/>
                </a:ext>
              </a:extLst>
            </p:cNvPr>
            <p:cNvSpPr/>
            <p:nvPr/>
          </p:nvSpPr>
          <p:spPr>
            <a:xfrm>
              <a:off x="5002827" y="1865580"/>
              <a:ext cx="83782" cy="7712"/>
            </a:xfrm>
            <a:custGeom>
              <a:avLst/>
              <a:gdLst/>
              <a:ahLst/>
              <a:cxnLst/>
              <a:rect l="l" t="t" r="r" b="b"/>
              <a:pathLst>
                <a:path w="1282" h="118" fill="none" extrusionOk="0">
                  <a:moveTo>
                    <a:pt x="1281" y="117"/>
                  </a:moveTo>
                  <a:cubicBezTo>
                    <a:pt x="862" y="15"/>
                    <a:pt x="425" y="0"/>
                    <a:pt x="1" y="76"/>
                  </a:cubicBezTo>
                </a:path>
              </a:pathLst>
            </a:custGeom>
            <a:noFill/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6069;p72">
              <a:extLst>
                <a:ext uri="{FF2B5EF4-FFF2-40B4-BE49-F238E27FC236}">
                  <a16:creationId xmlns:a16="http://schemas.microsoft.com/office/drawing/2014/main" id="{50DF92C2-CC96-4411-AF90-36FA4EA862A4}"/>
                </a:ext>
              </a:extLst>
            </p:cNvPr>
            <p:cNvSpPr/>
            <p:nvPr/>
          </p:nvSpPr>
          <p:spPr>
            <a:xfrm>
              <a:off x="4959171" y="1883487"/>
              <a:ext cx="57183" cy="19083"/>
            </a:xfrm>
            <a:custGeom>
              <a:avLst/>
              <a:gdLst/>
              <a:ahLst/>
              <a:cxnLst/>
              <a:rect l="l" t="t" r="r" b="b"/>
              <a:pathLst>
                <a:path w="875" h="292" fill="none" extrusionOk="0">
                  <a:moveTo>
                    <a:pt x="874" y="2"/>
                  </a:moveTo>
                  <a:cubicBezTo>
                    <a:pt x="559" y="0"/>
                    <a:pt x="252" y="101"/>
                    <a:pt x="1" y="291"/>
                  </a:cubicBezTo>
                </a:path>
              </a:pathLst>
            </a:custGeom>
            <a:noFill/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6070;p72">
              <a:extLst>
                <a:ext uri="{FF2B5EF4-FFF2-40B4-BE49-F238E27FC236}">
                  <a16:creationId xmlns:a16="http://schemas.microsoft.com/office/drawing/2014/main" id="{B1235D47-6B70-4171-9212-A3A5EB0BDE50}"/>
                </a:ext>
              </a:extLst>
            </p:cNvPr>
            <p:cNvSpPr/>
            <p:nvPr/>
          </p:nvSpPr>
          <p:spPr>
            <a:xfrm>
              <a:off x="4897609" y="1900086"/>
              <a:ext cx="33526" cy="36924"/>
            </a:xfrm>
            <a:custGeom>
              <a:avLst/>
              <a:gdLst/>
              <a:ahLst/>
              <a:cxnLst/>
              <a:rect l="l" t="t" r="r" b="b"/>
              <a:pathLst>
                <a:path w="513" h="565" fill="none" extrusionOk="0">
                  <a:moveTo>
                    <a:pt x="512" y="1"/>
                  </a:moveTo>
                  <a:cubicBezTo>
                    <a:pt x="313" y="161"/>
                    <a:pt x="140" y="351"/>
                    <a:pt x="1" y="565"/>
                  </a:cubicBezTo>
                </a:path>
              </a:pathLst>
            </a:custGeom>
            <a:noFill/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6071;p72">
              <a:extLst>
                <a:ext uri="{FF2B5EF4-FFF2-40B4-BE49-F238E27FC236}">
                  <a16:creationId xmlns:a16="http://schemas.microsoft.com/office/drawing/2014/main" id="{B59E337F-2CC6-4228-B4B4-9C96C1A0333F}"/>
                </a:ext>
              </a:extLst>
            </p:cNvPr>
            <p:cNvSpPr/>
            <p:nvPr/>
          </p:nvSpPr>
          <p:spPr>
            <a:xfrm>
              <a:off x="4926299" y="1924202"/>
              <a:ext cx="39081" cy="32480"/>
            </a:xfrm>
            <a:custGeom>
              <a:avLst/>
              <a:gdLst/>
              <a:ahLst/>
              <a:cxnLst/>
              <a:rect l="l" t="t" r="r" b="b"/>
              <a:pathLst>
                <a:path w="598" h="497" fill="none" extrusionOk="0">
                  <a:moveTo>
                    <a:pt x="597" y="1"/>
                  </a:moveTo>
                  <a:cubicBezTo>
                    <a:pt x="375" y="135"/>
                    <a:pt x="173" y="303"/>
                    <a:pt x="0" y="496"/>
                  </a:cubicBezTo>
                </a:path>
              </a:pathLst>
            </a:custGeom>
            <a:noFill/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6072;p72">
              <a:extLst>
                <a:ext uri="{FF2B5EF4-FFF2-40B4-BE49-F238E27FC236}">
                  <a16:creationId xmlns:a16="http://schemas.microsoft.com/office/drawing/2014/main" id="{9B51ED2C-3D49-4D0E-8174-66A789928AF9}"/>
                </a:ext>
              </a:extLst>
            </p:cNvPr>
            <p:cNvSpPr/>
            <p:nvPr/>
          </p:nvSpPr>
          <p:spPr>
            <a:xfrm>
              <a:off x="4841078" y="1948121"/>
              <a:ext cx="26010" cy="52021"/>
            </a:xfrm>
            <a:custGeom>
              <a:avLst/>
              <a:gdLst/>
              <a:ahLst/>
              <a:cxnLst/>
              <a:rect l="l" t="t" r="r" b="b"/>
              <a:pathLst>
                <a:path w="398" h="796" fill="none" extrusionOk="0">
                  <a:moveTo>
                    <a:pt x="397" y="0"/>
                  </a:moveTo>
                  <a:lnTo>
                    <a:pt x="130" y="448"/>
                  </a:lnTo>
                  <a:cubicBezTo>
                    <a:pt x="67" y="554"/>
                    <a:pt x="0" y="678"/>
                    <a:pt x="38" y="795"/>
                  </a:cubicBezTo>
                </a:path>
              </a:pathLst>
            </a:custGeom>
            <a:noFill/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6073;p72">
              <a:extLst>
                <a:ext uri="{FF2B5EF4-FFF2-40B4-BE49-F238E27FC236}">
                  <a16:creationId xmlns:a16="http://schemas.microsoft.com/office/drawing/2014/main" id="{177C3996-D718-4A7B-B773-45A18C0A5AAC}"/>
                </a:ext>
              </a:extLst>
            </p:cNvPr>
            <p:cNvSpPr/>
            <p:nvPr/>
          </p:nvSpPr>
          <p:spPr>
            <a:xfrm>
              <a:off x="4865389" y="1978837"/>
              <a:ext cx="25684" cy="42806"/>
            </a:xfrm>
            <a:custGeom>
              <a:avLst/>
              <a:gdLst/>
              <a:ahLst/>
              <a:cxnLst/>
              <a:rect l="l" t="t" r="r" b="b"/>
              <a:pathLst>
                <a:path w="393" h="655" fill="none" extrusionOk="0">
                  <a:moveTo>
                    <a:pt x="393" y="1"/>
                  </a:moveTo>
                  <a:lnTo>
                    <a:pt x="142" y="369"/>
                  </a:lnTo>
                  <a:cubicBezTo>
                    <a:pt x="82" y="458"/>
                    <a:pt x="21" y="550"/>
                    <a:pt x="0" y="654"/>
                  </a:cubicBezTo>
                </a:path>
              </a:pathLst>
            </a:custGeom>
            <a:noFill/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6074;p72">
              <a:extLst>
                <a:ext uri="{FF2B5EF4-FFF2-40B4-BE49-F238E27FC236}">
                  <a16:creationId xmlns:a16="http://schemas.microsoft.com/office/drawing/2014/main" id="{906ACB99-D8DE-4926-BAAF-81BC7B325434}"/>
                </a:ext>
              </a:extLst>
            </p:cNvPr>
            <p:cNvSpPr/>
            <p:nvPr/>
          </p:nvSpPr>
          <p:spPr>
            <a:xfrm>
              <a:off x="5142618" y="1827675"/>
              <a:ext cx="51236" cy="2091"/>
            </a:xfrm>
            <a:custGeom>
              <a:avLst/>
              <a:gdLst/>
              <a:ahLst/>
              <a:cxnLst/>
              <a:rect l="l" t="t" r="r" b="b"/>
              <a:pathLst>
                <a:path w="784" h="32" fill="none" extrusionOk="0">
                  <a:moveTo>
                    <a:pt x="0" y="1"/>
                  </a:moveTo>
                  <a:lnTo>
                    <a:pt x="784" y="31"/>
                  </a:lnTo>
                </a:path>
              </a:pathLst>
            </a:custGeom>
            <a:noFill/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6075;p72">
              <a:extLst>
                <a:ext uri="{FF2B5EF4-FFF2-40B4-BE49-F238E27FC236}">
                  <a16:creationId xmlns:a16="http://schemas.microsoft.com/office/drawing/2014/main" id="{76B4EBF7-E60B-4252-B745-A4BC9CD749D3}"/>
                </a:ext>
              </a:extLst>
            </p:cNvPr>
            <p:cNvSpPr/>
            <p:nvPr/>
          </p:nvSpPr>
          <p:spPr>
            <a:xfrm>
              <a:off x="5198364" y="1792123"/>
              <a:ext cx="46792" cy="1699"/>
            </a:xfrm>
            <a:custGeom>
              <a:avLst/>
              <a:gdLst/>
              <a:ahLst/>
              <a:cxnLst/>
              <a:rect l="l" t="t" r="r" b="b"/>
              <a:pathLst>
                <a:path w="716" h="26" fill="none" extrusionOk="0">
                  <a:moveTo>
                    <a:pt x="0" y="26"/>
                  </a:moveTo>
                  <a:lnTo>
                    <a:pt x="716" y="0"/>
                  </a:lnTo>
                </a:path>
              </a:pathLst>
            </a:custGeom>
            <a:noFill/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6076;p72">
              <a:extLst>
                <a:ext uri="{FF2B5EF4-FFF2-40B4-BE49-F238E27FC236}">
                  <a16:creationId xmlns:a16="http://schemas.microsoft.com/office/drawing/2014/main" id="{A525C89F-F050-497B-A838-683ECA567C48}"/>
                </a:ext>
              </a:extLst>
            </p:cNvPr>
            <p:cNvSpPr/>
            <p:nvPr/>
          </p:nvSpPr>
          <p:spPr>
            <a:xfrm>
              <a:off x="5234569" y="1803298"/>
              <a:ext cx="48034" cy="13789"/>
            </a:xfrm>
            <a:custGeom>
              <a:avLst/>
              <a:gdLst/>
              <a:ahLst/>
              <a:cxnLst/>
              <a:rect l="l" t="t" r="r" b="b"/>
              <a:pathLst>
                <a:path w="735" h="211" fill="none" extrusionOk="0">
                  <a:moveTo>
                    <a:pt x="0" y="211"/>
                  </a:moveTo>
                  <a:cubicBezTo>
                    <a:pt x="257" y="190"/>
                    <a:pt x="505" y="119"/>
                    <a:pt x="735" y="0"/>
                  </a:cubicBezTo>
                </a:path>
              </a:pathLst>
            </a:custGeom>
            <a:noFill/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6077;p72">
              <a:extLst>
                <a:ext uri="{FF2B5EF4-FFF2-40B4-BE49-F238E27FC236}">
                  <a16:creationId xmlns:a16="http://schemas.microsoft.com/office/drawing/2014/main" id="{812A25EF-840F-4435-9C99-7BAD77E3244A}"/>
                </a:ext>
              </a:extLst>
            </p:cNvPr>
            <p:cNvSpPr/>
            <p:nvPr/>
          </p:nvSpPr>
          <p:spPr>
            <a:xfrm>
              <a:off x="5213460" y="1841987"/>
              <a:ext cx="56007" cy="9345"/>
            </a:xfrm>
            <a:custGeom>
              <a:avLst/>
              <a:gdLst/>
              <a:ahLst/>
              <a:cxnLst/>
              <a:rect l="l" t="t" r="r" b="b"/>
              <a:pathLst>
                <a:path w="857" h="143" fill="none" extrusionOk="0">
                  <a:moveTo>
                    <a:pt x="0" y="132"/>
                  </a:moveTo>
                  <a:cubicBezTo>
                    <a:pt x="292" y="143"/>
                    <a:pt x="583" y="99"/>
                    <a:pt x="857" y="0"/>
                  </a:cubicBezTo>
                </a:path>
              </a:pathLst>
            </a:custGeom>
            <a:noFill/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6078;p72">
              <a:extLst>
                <a:ext uri="{FF2B5EF4-FFF2-40B4-BE49-F238E27FC236}">
                  <a16:creationId xmlns:a16="http://schemas.microsoft.com/office/drawing/2014/main" id="{1CE19A67-0FDF-4E86-86BD-1818643944A8}"/>
                </a:ext>
              </a:extLst>
            </p:cNvPr>
            <p:cNvSpPr/>
            <p:nvPr/>
          </p:nvSpPr>
          <p:spPr>
            <a:xfrm>
              <a:off x="5246529" y="1868586"/>
              <a:ext cx="60516" cy="16600"/>
            </a:xfrm>
            <a:custGeom>
              <a:avLst/>
              <a:gdLst/>
              <a:ahLst/>
              <a:cxnLst/>
              <a:rect l="l" t="t" r="r" b="b"/>
              <a:pathLst>
                <a:path w="926" h="254" fill="none" extrusionOk="0">
                  <a:moveTo>
                    <a:pt x="1" y="253"/>
                  </a:moveTo>
                  <a:cubicBezTo>
                    <a:pt x="311" y="179"/>
                    <a:pt x="620" y="94"/>
                    <a:pt x="925" y="0"/>
                  </a:cubicBezTo>
                </a:path>
              </a:pathLst>
            </a:custGeom>
            <a:noFill/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6079;p72">
              <a:extLst>
                <a:ext uri="{FF2B5EF4-FFF2-40B4-BE49-F238E27FC236}">
                  <a16:creationId xmlns:a16="http://schemas.microsoft.com/office/drawing/2014/main" id="{4D0829AA-A006-416D-AE7F-9556C69D0013}"/>
                </a:ext>
              </a:extLst>
            </p:cNvPr>
            <p:cNvSpPr/>
            <p:nvPr/>
          </p:nvSpPr>
          <p:spPr>
            <a:xfrm>
              <a:off x="5128959" y="1881787"/>
              <a:ext cx="45355" cy="1046"/>
            </a:xfrm>
            <a:custGeom>
              <a:avLst/>
              <a:gdLst/>
              <a:ahLst/>
              <a:cxnLst/>
              <a:rect l="l" t="t" r="r" b="b"/>
              <a:pathLst>
                <a:path w="694" h="16" fill="none" extrusionOk="0">
                  <a:moveTo>
                    <a:pt x="0" y="15"/>
                  </a:moveTo>
                  <a:cubicBezTo>
                    <a:pt x="231" y="2"/>
                    <a:pt x="462" y="1"/>
                    <a:pt x="694" y="9"/>
                  </a:cubicBezTo>
                </a:path>
              </a:pathLst>
            </a:custGeom>
            <a:noFill/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6080;p72">
              <a:extLst>
                <a:ext uri="{FF2B5EF4-FFF2-40B4-BE49-F238E27FC236}">
                  <a16:creationId xmlns:a16="http://schemas.microsoft.com/office/drawing/2014/main" id="{3760F776-9768-4B3F-9AD7-A03CDF68CBB2}"/>
                </a:ext>
              </a:extLst>
            </p:cNvPr>
            <p:cNvSpPr/>
            <p:nvPr/>
          </p:nvSpPr>
          <p:spPr>
            <a:xfrm>
              <a:off x="5059619" y="1909105"/>
              <a:ext cx="54373" cy="2353"/>
            </a:xfrm>
            <a:custGeom>
              <a:avLst/>
              <a:gdLst/>
              <a:ahLst/>
              <a:cxnLst/>
              <a:rect l="l" t="t" r="r" b="b"/>
              <a:pathLst>
                <a:path w="832" h="36" fill="none" extrusionOk="0">
                  <a:moveTo>
                    <a:pt x="1" y="36"/>
                  </a:moveTo>
                  <a:lnTo>
                    <a:pt x="832" y="1"/>
                  </a:lnTo>
                </a:path>
              </a:pathLst>
            </a:custGeom>
            <a:noFill/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6081;p72">
              <a:extLst>
                <a:ext uri="{FF2B5EF4-FFF2-40B4-BE49-F238E27FC236}">
                  <a16:creationId xmlns:a16="http://schemas.microsoft.com/office/drawing/2014/main" id="{91B28BFA-4440-489F-B951-D84806971D46}"/>
                </a:ext>
              </a:extLst>
            </p:cNvPr>
            <p:cNvSpPr/>
            <p:nvPr/>
          </p:nvSpPr>
          <p:spPr>
            <a:xfrm>
              <a:off x="4999037" y="1942501"/>
              <a:ext cx="53132" cy="6274"/>
            </a:xfrm>
            <a:custGeom>
              <a:avLst/>
              <a:gdLst/>
              <a:ahLst/>
              <a:cxnLst/>
              <a:rect l="l" t="t" r="r" b="b"/>
              <a:pathLst>
                <a:path w="813" h="96" fill="none" extrusionOk="0">
                  <a:moveTo>
                    <a:pt x="0" y="96"/>
                  </a:moveTo>
                  <a:cubicBezTo>
                    <a:pt x="268" y="37"/>
                    <a:pt x="538" y="6"/>
                    <a:pt x="812" y="1"/>
                  </a:cubicBezTo>
                </a:path>
              </a:pathLst>
            </a:custGeom>
            <a:noFill/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6082;p72">
              <a:extLst>
                <a:ext uri="{FF2B5EF4-FFF2-40B4-BE49-F238E27FC236}">
                  <a16:creationId xmlns:a16="http://schemas.microsoft.com/office/drawing/2014/main" id="{CF714537-7458-4F2C-8E5B-701C226694A7}"/>
                </a:ext>
              </a:extLst>
            </p:cNvPr>
            <p:cNvSpPr/>
            <p:nvPr/>
          </p:nvSpPr>
          <p:spPr>
            <a:xfrm>
              <a:off x="4943225" y="1976484"/>
              <a:ext cx="68359" cy="27448"/>
            </a:xfrm>
            <a:custGeom>
              <a:avLst/>
              <a:gdLst/>
              <a:ahLst/>
              <a:cxnLst/>
              <a:rect l="l" t="t" r="r" b="b"/>
              <a:pathLst>
                <a:path w="1046" h="420" fill="none" extrusionOk="0">
                  <a:moveTo>
                    <a:pt x="1" y="420"/>
                  </a:moveTo>
                  <a:cubicBezTo>
                    <a:pt x="321" y="217"/>
                    <a:pt x="675" y="76"/>
                    <a:pt x="1046" y="0"/>
                  </a:cubicBezTo>
                </a:path>
              </a:pathLst>
            </a:custGeom>
            <a:noFill/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6083;p72">
              <a:extLst>
                <a:ext uri="{FF2B5EF4-FFF2-40B4-BE49-F238E27FC236}">
                  <a16:creationId xmlns:a16="http://schemas.microsoft.com/office/drawing/2014/main" id="{E15A63E7-ADA6-4168-91BD-F86F64952AFD}"/>
                </a:ext>
              </a:extLst>
            </p:cNvPr>
            <p:cNvSpPr/>
            <p:nvPr/>
          </p:nvSpPr>
          <p:spPr>
            <a:xfrm>
              <a:off x="4915515" y="2032753"/>
              <a:ext cx="80776" cy="40388"/>
            </a:xfrm>
            <a:custGeom>
              <a:avLst/>
              <a:gdLst/>
              <a:ahLst/>
              <a:cxnLst/>
              <a:rect l="l" t="t" r="r" b="b"/>
              <a:pathLst>
                <a:path w="1236" h="618" fill="none" extrusionOk="0">
                  <a:moveTo>
                    <a:pt x="1" y="618"/>
                  </a:moveTo>
                  <a:cubicBezTo>
                    <a:pt x="374" y="342"/>
                    <a:pt x="792" y="135"/>
                    <a:pt x="1235" y="0"/>
                  </a:cubicBezTo>
                </a:path>
              </a:pathLst>
            </a:custGeom>
            <a:noFill/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6084;p72">
              <a:extLst>
                <a:ext uri="{FF2B5EF4-FFF2-40B4-BE49-F238E27FC236}">
                  <a16:creationId xmlns:a16="http://schemas.microsoft.com/office/drawing/2014/main" id="{8B87A9CD-DB4C-4D5C-842F-DE15A7E50618}"/>
                </a:ext>
              </a:extLst>
            </p:cNvPr>
            <p:cNvSpPr/>
            <p:nvPr/>
          </p:nvSpPr>
          <p:spPr>
            <a:xfrm>
              <a:off x="4866631" y="2036544"/>
              <a:ext cx="47707" cy="37120"/>
            </a:xfrm>
            <a:custGeom>
              <a:avLst/>
              <a:gdLst/>
              <a:ahLst/>
              <a:cxnLst/>
              <a:rect l="l" t="t" r="r" b="b"/>
              <a:pathLst>
                <a:path w="730" h="568" fill="none" extrusionOk="0">
                  <a:moveTo>
                    <a:pt x="0" y="567"/>
                  </a:moveTo>
                  <a:cubicBezTo>
                    <a:pt x="222" y="352"/>
                    <a:pt x="465" y="162"/>
                    <a:pt x="730" y="1"/>
                  </a:cubicBezTo>
                </a:path>
              </a:pathLst>
            </a:custGeom>
            <a:noFill/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6085;p72">
              <a:extLst>
                <a:ext uri="{FF2B5EF4-FFF2-40B4-BE49-F238E27FC236}">
                  <a16:creationId xmlns:a16="http://schemas.microsoft.com/office/drawing/2014/main" id="{A418719A-F81D-4B55-AFE4-2357A02A8A7B}"/>
                </a:ext>
              </a:extLst>
            </p:cNvPr>
            <p:cNvSpPr/>
            <p:nvPr/>
          </p:nvSpPr>
          <p:spPr>
            <a:xfrm>
              <a:off x="5029557" y="2001057"/>
              <a:ext cx="64764" cy="8234"/>
            </a:xfrm>
            <a:custGeom>
              <a:avLst/>
              <a:gdLst/>
              <a:ahLst/>
              <a:cxnLst/>
              <a:rect l="l" t="t" r="r" b="b"/>
              <a:pathLst>
                <a:path w="991" h="126" fill="none" extrusionOk="0">
                  <a:moveTo>
                    <a:pt x="0" y="126"/>
                  </a:moveTo>
                  <a:cubicBezTo>
                    <a:pt x="325" y="45"/>
                    <a:pt x="657" y="4"/>
                    <a:pt x="991" y="1"/>
                  </a:cubicBezTo>
                </a:path>
              </a:pathLst>
            </a:custGeom>
            <a:noFill/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6086;p72">
              <a:extLst>
                <a:ext uri="{FF2B5EF4-FFF2-40B4-BE49-F238E27FC236}">
                  <a16:creationId xmlns:a16="http://schemas.microsoft.com/office/drawing/2014/main" id="{22EB8BA7-4134-4FA5-A499-5A6E83A9EF11}"/>
                </a:ext>
              </a:extLst>
            </p:cNvPr>
            <p:cNvSpPr/>
            <p:nvPr/>
          </p:nvSpPr>
          <p:spPr>
            <a:xfrm>
              <a:off x="5079094" y="1966551"/>
              <a:ext cx="60582" cy="10260"/>
            </a:xfrm>
            <a:custGeom>
              <a:avLst/>
              <a:gdLst/>
              <a:ahLst/>
              <a:cxnLst/>
              <a:rect l="l" t="t" r="r" b="b"/>
              <a:pathLst>
                <a:path w="927" h="157" fill="none" extrusionOk="0">
                  <a:moveTo>
                    <a:pt x="0" y="157"/>
                  </a:moveTo>
                  <a:cubicBezTo>
                    <a:pt x="303" y="68"/>
                    <a:pt x="613" y="16"/>
                    <a:pt x="926" y="0"/>
                  </a:cubicBezTo>
                </a:path>
              </a:pathLst>
            </a:custGeom>
            <a:noFill/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6087;p72">
              <a:extLst>
                <a:ext uri="{FF2B5EF4-FFF2-40B4-BE49-F238E27FC236}">
                  <a16:creationId xmlns:a16="http://schemas.microsoft.com/office/drawing/2014/main" id="{C39C09FE-425B-4351-92E6-BDEDD4CED62C}"/>
                </a:ext>
              </a:extLst>
            </p:cNvPr>
            <p:cNvSpPr/>
            <p:nvPr/>
          </p:nvSpPr>
          <p:spPr>
            <a:xfrm>
              <a:off x="5129024" y="1942501"/>
              <a:ext cx="51302" cy="65"/>
            </a:xfrm>
            <a:custGeom>
              <a:avLst/>
              <a:gdLst/>
              <a:ahLst/>
              <a:cxnLst/>
              <a:rect l="l" t="t" r="r" b="b"/>
              <a:pathLst>
                <a:path w="785" h="1" fill="none" extrusionOk="0">
                  <a:moveTo>
                    <a:pt x="1" y="1"/>
                  </a:moveTo>
                  <a:lnTo>
                    <a:pt x="784" y="1"/>
                  </a:lnTo>
                </a:path>
              </a:pathLst>
            </a:custGeom>
            <a:noFill/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88;p72">
              <a:extLst>
                <a:ext uri="{FF2B5EF4-FFF2-40B4-BE49-F238E27FC236}">
                  <a16:creationId xmlns:a16="http://schemas.microsoft.com/office/drawing/2014/main" id="{E015B712-7938-4628-AD83-E62C2AE11C80}"/>
                </a:ext>
              </a:extLst>
            </p:cNvPr>
            <p:cNvSpPr/>
            <p:nvPr/>
          </p:nvSpPr>
          <p:spPr>
            <a:xfrm>
              <a:off x="5171177" y="1921457"/>
              <a:ext cx="75417" cy="4509"/>
            </a:xfrm>
            <a:custGeom>
              <a:avLst/>
              <a:gdLst/>
              <a:ahLst/>
              <a:cxnLst/>
              <a:rect l="l" t="t" r="r" b="b"/>
              <a:pathLst>
                <a:path w="1154" h="69" fill="none" extrusionOk="0">
                  <a:moveTo>
                    <a:pt x="0" y="36"/>
                  </a:moveTo>
                  <a:cubicBezTo>
                    <a:pt x="385" y="0"/>
                    <a:pt x="773" y="11"/>
                    <a:pt x="1154" y="68"/>
                  </a:cubicBezTo>
                </a:path>
              </a:pathLst>
            </a:custGeom>
            <a:noFill/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089;p72">
              <a:extLst>
                <a:ext uri="{FF2B5EF4-FFF2-40B4-BE49-F238E27FC236}">
                  <a16:creationId xmlns:a16="http://schemas.microsoft.com/office/drawing/2014/main" id="{14498EB5-19E1-459C-BBF1-F79DA0468691}"/>
                </a:ext>
              </a:extLst>
            </p:cNvPr>
            <p:cNvSpPr/>
            <p:nvPr/>
          </p:nvSpPr>
          <p:spPr>
            <a:xfrm>
              <a:off x="5272344" y="1906230"/>
              <a:ext cx="63327" cy="5947"/>
            </a:xfrm>
            <a:custGeom>
              <a:avLst/>
              <a:gdLst/>
              <a:ahLst/>
              <a:cxnLst/>
              <a:rect l="l" t="t" r="r" b="b"/>
              <a:pathLst>
                <a:path w="969" h="91" fill="none" extrusionOk="0">
                  <a:moveTo>
                    <a:pt x="0" y="27"/>
                  </a:moveTo>
                  <a:cubicBezTo>
                    <a:pt x="325" y="0"/>
                    <a:pt x="651" y="21"/>
                    <a:pt x="969" y="91"/>
                  </a:cubicBezTo>
                </a:path>
              </a:pathLst>
            </a:custGeom>
            <a:noFill/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090;p72">
              <a:extLst>
                <a:ext uri="{FF2B5EF4-FFF2-40B4-BE49-F238E27FC236}">
                  <a16:creationId xmlns:a16="http://schemas.microsoft.com/office/drawing/2014/main" id="{66360912-D171-46D7-85F1-47583559825F}"/>
                </a:ext>
              </a:extLst>
            </p:cNvPr>
            <p:cNvSpPr/>
            <p:nvPr/>
          </p:nvSpPr>
          <p:spPr>
            <a:xfrm>
              <a:off x="5338612" y="1868455"/>
              <a:ext cx="69404" cy="15685"/>
            </a:xfrm>
            <a:custGeom>
              <a:avLst/>
              <a:gdLst/>
              <a:ahLst/>
              <a:cxnLst/>
              <a:rect l="l" t="t" r="r" b="b"/>
              <a:pathLst>
                <a:path w="1062" h="240" fill="none" extrusionOk="0">
                  <a:moveTo>
                    <a:pt x="1" y="240"/>
                  </a:moveTo>
                  <a:cubicBezTo>
                    <a:pt x="366" y="233"/>
                    <a:pt x="727" y="153"/>
                    <a:pt x="1061" y="1"/>
                  </a:cubicBezTo>
                </a:path>
              </a:pathLst>
            </a:custGeom>
            <a:noFill/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091;p72">
              <a:extLst>
                <a:ext uri="{FF2B5EF4-FFF2-40B4-BE49-F238E27FC236}">
                  <a16:creationId xmlns:a16="http://schemas.microsoft.com/office/drawing/2014/main" id="{8CDBED3D-D3DE-4A28-9899-48CE5D1842DB}"/>
                </a:ext>
              </a:extLst>
            </p:cNvPr>
            <p:cNvSpPr/>
            <p:nvPr/>
          </p:nvSpPr>
          <p:spPr>
            <a:xfrm>
              <a:off x="5407821" y="1876298"/>
              <a:ext cx="60712" cy="29605"/>
            </a:xfrm>
            <a:custGeom>
              <a:avLst/>
              <a:gdLst/>
              <a:ahLst/>
              <a:cxnLst/>
              <a:rect l="l" t="t" r="r" b="b"/>
              <a:pathLst>
                <a:path w="929" h="453" fill="none" extrusionOk="0">
                  <a:moveTo>
                    <a:pt x="1" y="452"/>
                  </a:moveTo>
                  <a:lnTo>
                    <a:pt x="928" y="1"/>
                  </a:lnTo>
                </a:path>
              </a:pathLst>
            </a:custGeom>
            <a:noFill/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092;p72">
              <a:extLst>
                <a:ext uri="{FF2B5EF4-FFF2-40B4-BE49-F238E27FC236}">
                  <a16:creationId xmlns:a16="http://schemas.microsoft.com/office/drawing/2014/main" id="{511F50B2-D604-4610-B650-663A744B6F10}"/>
                </a:ext>
              </a:extLst>
            </p:cNvPr>
            <p:cNvSpPr/>
            <p:nvPr/>
          </p:nvSpPr>
          <p:spPr>
            <a:xfrm>
              <a:off x="5349199" y="1941586"/>
              <a:ext cx="51367" cy="1634"/>
            </a:xfrm>
            <a:custGeom>
              <a:avLst/>
              <a:gdLst/>
              <a:ahLst/>
              <a:cxnLst/>
              <a:rect l="l" t="t" r="r" b="b"/>
              <a:pathLst>
                <a:path w="786" h="25" fill="none" extrusionOk="0">
                  <a:moveTo>
                    <a:pt x="0" y="12"/>
                  </a:moveTo>
                  <a:cubicBezTo>
                    <a:pt x="261" y="24"/>
                    <a:pt x="524" y="20"/>
                    <a:pt x="785" y="1"/>
                  </a:cubicBezTo>
                </a:path>
              </a:pathLst>
            </a:custGeom>
            <a:noFill/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093;p72">
              <a:extLst>
                <a:ext uri="{FF2B5EF4-FFF2-40B4-BE49-F238E27FC236}">
                  <a16:creationId xmlns:a16="http://schemas.microsoft.com/office/drawing/2014/main" id="{6F34017D-0D08-4286-BBC7-04BA5239DED4}"/>
                </a:ext>
              </a:extLst>
            </p:cNvPr>
            <p:cNvSpPr/>
            <p:nvPr/>
          </p:nvSpPr>
          <p:spPr>
            <a:xfrm>
              <a:off x="5409520" y="1959296"/>
              <a:ext cx="69470" cy="7712"/>
            </a:xfrm>
            <a:custGeom>
              <a:avLst/>
              <a:gdLst/>
              <a:ahLst/>
              <a:cxnLst/>
              <a:rect l="l" t="t" r="r" b="b"/>
              <a:pathLst>
                <a:path w="1063" h="118" fill="none" extrusionOk="0">
                  <a:moveTo>
                    <a:pt x="0" y="113"/>
                  </a:moveTo>
                  <a:cubicBezTo>
                    <a:pt x="358" y="118"/>
                    <a:pt x="714" y="80"/>
                    <a:pt x="1062" y="0"/>
                  </a:cubicBezTo>
                </a:path>
              </a:pathLst>
            </a:custGeom>
            <a:noFill/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094;p72">
              <a:extLst>
                <a:ext uri="{FF2B5EF4-FFF2-40B4-BE49-F238E27FC236}">
                  <a16:creationId xmlns:a16="http://schemas.microsoft.com/office/drawing/2014/main" id="{AE727D09-AB05-4FAC-B38C-81E8B986F6C5}"/>
                </a:ext>
              </a:extLst>
            </p:cNvPr>
            <p:cNvSpPr/>
            <p:nvPr/>
          </p:nvSpPr>
          <p:spPr>
            <a:xfrm>
              <a:off x="5279663" y="1972563"/>
              <a:ext cx="95219" cy="2941"/>
            </a:xfrm>
            <a:custGeom>
              <a:avLst/>
              <a:gdLst/>
              <a:ahLst/>
              <a:cxnLst/>
              <a:rect l="l" t="t" r="r" b="b"/>
              <a:pathLst>
                <a:path w="1457" h="45" fill="none" extrusionOk="0">
                  <a:moveTo>
                    <a:pt x="1457" y="19"/>
                  </a:moveTo>
                  <a:cubicBezTo>
                    <a:pt x="971" y="44"/>
                    <a:pt x="485" y="36"/>
                    <a:pt x="1" y="0"/>
                  </a:cubicBezTo>
                </a:path>
              </a:pathLst>
            </a:custGeom>
            <a:noFill/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095;p72">
              <a:extLst>
                <a:ext uri="{FF2B5EF4-FFF2-40B4-BE49-F238E27FC236}">
                  <a16:creationId xmlns:a16="http://schemas.microsoft.com/office/drawing/2014/main" id="{69FE092B-64EF-40F7-B5C0-015E0CF520A5}"/>
                </a:ext>
              </a:extLst>
            </p:cNvPr>
            <p:cNvSpPr/>
            <p:nvPr/>
          </p:nvSpPr>
          <p:spPr>
            <a:xfrm>
              <a:off x="5203004" y="1947206"/>
              <a:ext cx="82932" cy="24180"/>
            </a:xfrm>
            <a:custGeom>
              <a:avLst/>
              <a:gdLst/>
              <a:ahLst/>
              <a:cxnLst/>
              <a:rect l="l" t="t" r="r" b="b"/>
              <a:pathLst>
                <a:path w="1269" h="370" fill="none" extrusionOk="0">
                  <a:moveTo>
                    <a:pt x="1268" y="0"/>
                  </a:moveTo>
                  <a:cubicBezTo>
                    <a:pt x="822" y="22"/>
                    <a:pt x="388" y="149"/>
                    <a:pt x="1" y="369"/>
                  </a:cubicBezTo>
                </a:path>
              </a:pathLst>
            </a:custGeom>
            <a:noFill/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096;p72">
              <a:extLst>
                <a:ext uri="{FF2B5EF4-FFF2-40B4-BE49-F238E27FC236}">
                  <a16:creationId xmlns:a16="http://schemas.microsoft.com/office/drawing/2014/main" id="{94E62865-F7C6-4E7C-9420-1105720D1C7E}"/>
                </a:ext>
              </a:extLst>
            </p:cNvPr>
            <p:cNvSpPr/>
            <p:nvPr/>
          </p:nvSpPr>
          <p:spPr>
            <a:xfrm>
              <a:off x="5134122" y="1995371"/>
              <a:ext cx="52282" cy="26272"/>
            </a:xfrm>
            <a:custGeom>
              <a:avLst/>
              <a:gdLst/>
              <a:ahLst/>
              <a:cxnLst/>
              <a:rect l="l" t="t" r="r" b="b"/>
              <a:pathLst>
                <a:path w="800" h="402" fill="none" extrusionOk="0">
                  <a:moveTo>
                    <a:pt x="800" y="1"/>
                  </a:moveTo>
                  <a:cubicBezTo>
                    <a:pt x="505" y="69"/>
                    <a:pt x="231" y="207"/>
                    <a:pt x="0" y="401"/>
                  </a:cubicBezTo>
                </a:path>
              </a:pathLst>
            </a:custGeom>
            <a:noFill/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097;p72">
              <a:extLst>
                <a:ext uri="{FF2B5EF4-FFF2-40B4-BE49-F238E27FC236}">
                  <a16:creationId xmlns:a16="http://schemas.microsoft.com/office/drawing/2014/main" id="{6DDC281A-533B-4A00-B47C-6C168E020673}"/>
                </a:ext>
              </a:extLst>
            </p:cNvPr>
            <p:cNvSpPr/>
            <p:nvPr/>
          </p:nvSpPr>
          <p:spPr>
            <a:xfrm>
              <a:off x="5051973" y="2036740"/>
              <a:ext cx="53458" cy="19671"/>
            </a:xfrm>
            <a:custGeom>
              <a:avLst/>
              <a:gdLst/>
              <a:ahLst/>
              <a:cxnLst/>
              <a:rect l="l" t="t" r="r" b="b"/>
              <a:pathLst>
                <a:path w="818" h="301" fill="none" extrusionOk="0">
                  <a:moveTo>
                    <a:pt x="817" y="1"/>
                  </a:moveTo>
                  <a:cubicBezTo>
                    <a:pt x="562" y="143"/>
                    <a:pt x="287" y="243"/>
                    <a:pt x="1" y="300"/>
                  </a:cubicBezTo>
                </a:path>
              </a:pathLst>
            </a:custGeom>
            <a:noFill/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6098;p72">
              <a:extLst>
                <a:ext uri="{FF2B5EF4-FFF2-40B4-BE49-F238E27FC236}">
                  <a16:creationId xmlns:a16="http://schemas.microsoft.com/office/drawing/2014/main" id="{061A9C70-D149-4771-B227-5E893D26B349}"/>
                </a:ext>
              </a:extLst>
            </p:cNvPr>
            <p:cNvSpPr/>
            <p:nvPr/>
          </p:nvSpPr>
          <p:spPr>
            <a:xfrm>
              <a:off x="4940546" y="2076475"/>
              <a:ext cx="93519" cy="17449"/>
            </a:xfrm>
            <a:custGeom>
              <a:avLst/>
              <a:gdLst/>
              <a:ahLst/>
              <a:cxnLst/>
              <a:rect l="l" t="t" r="r" b="b"/>
              <a:pathLst>
                <a:path w="1431" h="267" fill="none" extrusionOk="0">
                  <a:moveTo>
                    <a:pt x="1430" y="1"/>
                  </a:moveTo>
                  <a:cubicBezTo>
                    <a:pt x="960" y="124"/>
                    <a:pt x="484" y="213"/>
                    <a:pt x="1" y="267"/>
                  </a:cubicBezTo>
                </a:path>
              </a:pathLst>
            </a:custGeom>
            <a:noFill/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6099;p72">
              <a:extLst>
                <a:ext uri="{FF2B5EF4-FFF2-40B4-BE49-F238E27FC236}">
                  <a16:creationId xmlns:a16="http://schemas.microsoft.com/office/drawing/2014/main" id="{C3265E36-63CB-410E-8E18-27EB2AFAA885}"/>
                </a:ext>
              </a:extLst>
            </p:cNvPr>
            <p:cNvSpPr/>
            <p:nvPr/>
          </p:nvSpPr>
          <p:spPr>
            <a:xfrm>
              <a:off x="4991782" y="2078762"/>
              <a:ext cx="130836" cy="45616"/>
            </a:xfrm>
            <a:custGeom>
              <a:avLst/>
              <a:gdLst/>
              <a:ahLst/>
              <a:cxnLst/>
              <a:rect l="l" t="t" r="r" b="b"/>
              <a:pathLst>
                <a:path w="2002" h="698" fill="none" extrusionOk="0">
                  <a:moveTo>
                    <a:pt x="2001" y="1"/>
                  </a:moveTo>
                  <a:cubicBezTo>
                    <a:pt x="1362" y="308"/>
                    <a:pt x="706" y="620"/>
                    <a:pt x="0" y="697"/>
                  </a:cubicBezTo>
                </a:path>
              </a:pathLst>
            </a:custGeom>
            <a:noFill/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6100;p72">
              <a:extLst>
                <a:ext uri="{FF2B5EF4-FFF2-40B4-BE49-F238E27FC236}">
                  <a16:creationId xmlns:a16="http://schemas.microsoft.com/office/drawing/2014/main" id="{189179B3-1EEC-408A-B30F-1824BDDFB11B}"/>
                </a:ext>
              </a:extLst>
            </p:cNvPr>
            <p:cNvSpPr/>
            <p:nvPr/>
          </p:nvSpPr>
          <p:spPr>
            <a:xfrm>
              <a:off x="5163792" y="2031708"/>
              <a:ext cx="57379" cy="25684"/>
            </a:xfrm>
            <a:custGeom>
              <a:avLst/>
              <a:gdLst/>
              <a:ahLst/>
              <a:cxnLst/>
              <a:rect l="l" t="t" r="r" b="b"/>
              <a:pathLst>
                <a:path w="878" h="393" fill="none" extrusionOk="0">
                  <a:moveTo>
                    <a:pt x="878" y="0"/>
                  </a:moveTo>
                  <a:cubicBezTo>
                    <a:pt x="596" y="154"/>
                    <a:pt x="303" y="285"/>
                    <a:pt x="1" y="393"/>
                  </a:cubicBezTo>
                </a:path>
              </a:pathLst>
            </a:custGeom>
            <a:noFill/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6101;p72">
              <a:extLst>
                <a:ext uri="{FF2B5EF4-FFF2-40B4-BE49-F238E27FC236}">
                  <a16:creationId xmlns:a16="http://schemas.microsoft.com/office/drawing/2014/main" id="{69277F21-EB8F-419A-B008-4674389FC236}"/>
                </a:ext>
              </a:extLst>
            </p:cNvPr>
            <p:cNvSpPr/>
            <p:nvPr/>
          </p:nvSpPr>
          <p:spPr>
            <a:xfrm>
              <a:off x="5219473" y="2008638"/>
              <a:ext cx="76985" cy="9280"/>
            </a:xfrm>
            <a:custGeom>
              <a:avLst/>
              <a:gdLst/>
              <a:ahLst/>
              <a:cxnLst/>
              <a:rect l="l" t="t" r="r" b="b"/>
              <a:pathLst>
                <a:path w="1178" h="142" fill="none" extrusionOk="0">
                  <a:moveTo>
                    <a:pt x="1178" y="141"/>
                  </a:moveTo>
                  <a:cubicBezTo>
                    <a:pt x="795" y="40"/>
                    <a:pt x="396" y="0"/>
                    <a:pt x="0" y="29"/>
                  </a:cubicBezTo>
                </a:path>
              </a:pathLst>
            </a:custGeom>
            <a:noFill/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6102;p72">
              <a:extLst>
                <a:ext uri="{FF2B5EF4-FFF2-40B4-BE49-F238E27FC236}">
                  <a16:creationId xmlns:a16="http://schemas.microsoft.com/office/drawing/2014/main" id="{931090B7-35F1-4F3C-9008-091D5E3C2187}"/>
                </a:ext>
              </a:extLst>
            </p:cNvPr>
            <p:cNvSpPr/>
            <p:nvPr/>
          </p:nvSpPr>
          <p:spPr>
            <a:xfrm>
              <a:off x="5344624" y="2012494"/>
              <a:ext cx="85939" cy="5947"/>
            </a:xfrm>
            <a:custGeom>
              <a:avLst/>
              <a:gdLst/>
              <a:ahLst/>
              <a:cxnLst/>
              <a:rect l="l" t="t" r="r" b="b"/>
              <a:pathLst>
                <a:path w="1315" h="91" fill="none" extrusionOk="0">
                  <a:moveTo>
                    <a:pt x="1314" y="90"/>
                  </a:moveTo>
                  <a:cubicBezTo>
                    <a:pt x="881" y="25"/>
                    <a:pt x="441" y="0"/>
                    <a:pt x="1" y="14"/>
                  </a:cubicBezTo>
                </a:path>
              </a:pathLst>
            </a:custGeom>
            <a:noFill/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6103;p72">
              <a:extLst>
                <a:ext uri="{FF2B5EF4-FFF2-40B4-BE49-F238E27FC236}">
                  <a16:creationId xmlns:a16="http://schemas.microsoft.com/office/drawing/2014/main" id="{C50886B4-7C2D-4879-BA93-988425141A1E}"/>
                </a:ext>
              </a:extLst>
            </p:cNvPr>
            <p:cNvSpPr/>
            <p:nvPr/>
          </p:nvSpPr>
          <p:spPr>
            <a:xfrm>
              <a:off x="5429060" y="2041968"/>
              <a:ext cx="90579" cy="18233"/>
            </a:xfrm>
            <a:custGeom>
              <a:avLst/>
              <a:gdLst/>
              <a:ahLst/>
              <a:cxnLst/>
              <a:rect l="l" t="t" r="r" b="b"/>
              <a:pathLst>
                <a:path w="1386" h="279" fill="none" extrusionOk="0">
                  <a:moveTo>
                    <a:pt x="1385" y="279"/>
                  </a:moveTo>
                  <a:cubicBezTo>
                    <a:pt x="928" y="170"/>
                    <a:pt x="466" y="76"/>
                    <a:pt x="0" y="0"/>
                  </a:cubicBezTo>
                </a:path>
              </a:pathLst>
            </a:custGeom>
            <a:noFill/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6104;p72">
              <a:extLst>
                <a:ext uri="{FF2B5EF4-FFF2-40B4-BE49-F238E27FC236}">
                  <a16:creationId xmlns:a16="http://schemas.microsoft.com/office/drawing/2014/main" id="{E2925F21-66ED-4B6F-92DE-BFAD501E9590}"/>
                </a:ext>
              </a:extLst>
            </p:cNvPr>
            <p:cNvSpPr/>
            <p:nvPr/>
          </p:nvSpPr>
          <p:spPr>
            <a:xfrm>
              <a:off x="5365733" y="2067587"/>
              <a:ext cx="86004" cy="18364"/>
            </a:xfrm>
            <a:custGeom>
              <a:avLst/>
              <a:gdLst/>
              <a:ahLst/>
              <a:cxnLst/>
              <a:rect l="l" t="t" r="r" b="b"/>
              <a:pathLst>
                <a:path w="1316" h="281" fill="none" extrusionOk="0">
                  <a:moveTo>
                    <a:pt x="1316" y="281"/>
                  </a:moveTo>
                  <a:cubicBezTo>
                    <a:pt x="895" y="118"/>
                    <a:pt x="452" y="23"/>
                    <a:pt x="0" y="1"/>
                  </a:cubicBezTo>
                </a:path>
              </a:pathLst>
            </a:custGeom>
            <a:noFill/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6105;p72">
              <a:extLst>
                <a:ext uri="{FF2B5EF4-FFF2-40B4-BE49-F238E27FC236}">
                  <a16:creationId xmlns:a16="http://schemas.microsoft.com/office/drawing/2014/main" id="{CD795FF0-7B40-4DF4-8DE3-4AB748073A51}"/>
                </a:ext>
              </a:extLst>
            </p:cNvPr>
            <p:cNvSpPr/>
            <p:nvPr/>
          </p:nvSpPr>
          <p:spPr>
            <a:xfrm>
              <a:off x="5277899" y="2046216"/>
              <a:ext cx="93912" cy="20717"/>
            </a:xfrm>
            <a:custGeom>
              <a:avLst/>
              <a:gdLst/>
              <a:ahLst/>
              <a:cxnLst/>
              <a:rect l="l" t="t" r="r" b="b"/>
              <a:pathLst>
                <a:path w="1437" h="317" fill="none" extrusionOk="0">
                  <a:moveTo>
                    <a:pt x="1436" y="59"/>
                  </a:moveTo>
                  <a:cubicBezTo>
                    <a:pt x="942" y="0"/>
                    <a:pt x="442" y="90"/>
                    <a:pt x="1" y="317"/>
                  </a:cubicBezTo>
                </a:path>
              </a:pathLst>
            </a:custGeom>
            <a:noFill/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6106;p72">
              <a:extLst>
                <a:ext uri="{FF2B5EF4-FFF2-40B4-BE49-F238E27FC236}">
                  <a16:creationId xmlns:a16="http://schemas.microsoft.com/office/drawing/2014/main" id="{9A78B85D-0C62-4886-8274-D25018747906}"/>
                </a:ext>
              </a:extLst>
            </p:cNvPr>
            <p:cNvSpPr/>
            <p:nvPr/>
          </p:nvSpPr>
          <p:spPr>
            <a:xfrm>
              <a:off x="5239210" y="2086408"/>
              <a:ext cx="61954" cy="13397"/>
            </a:xfrm>
            <a:custGeom>
              <a:avLst/>
              <a:gdLst/>
              <a:ahLst/>
              <a:cxnLst/>
              <a:rect l="l" t="t" r="r" b="b"/>
              <a:pathLst>
                <a:path w="948" h="205" fill="none" extrusionOk="0">
                  <a:moveTo>
                    <a:pt x="947" y="1"/>
                  </a:moveTo>
                  <a:lnTo>
                    <a:pt x="1" y="205"/>
                  </a:lnTo>
                </a:path>
              </a:pathLst>
            </a:custGeom>
            <a:noFill/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6107;p72">
              <a:extLst>
                <a:ext uri="{FF2B5EF4-FFF2-40B4-BE49-F238E27FC236}">
                  <a16:creationId xmlns:a16="http://schemas.microsoft.com/office/drawing/2014/main" id="{4CA4E0C3-22F8-46FC-A33B-CB321CDDC10A}"/>
                </a:ext>
              </a:extLst>
            </p:cNvPr>
            <p:cNvSpPr/>
            <p:nvPr/>
          </p:nvSpPr>
          <p:spPr>
            <a:xfrm>
              <a:off x="5151702" y="2072031"/>
              <a:ext cx="87376" cy="39604"/>
            </a:xfrm>
            <a:custGeom>
              <a:avLst/>
              <a:gdLst/>
              <a:ahLst/>
              <a:cxnLst/>
              <a:rect l="l" t="t" r="r" b="b"/>
              <a:pathLst>
                <a:path w="1337" h="606" fill="none" extrusionOk="0">
                  <a:moveTo>
                    <a:pt x="1336" y="1"/>
                  </a:moveTo>
                  <a:cubicBezTo>
                    <a:pt x="914" y="251"/>
                    <a:pt x="466" y="453"/>
                    <a:pt x="0" y="605"/>
                  </a:cubicBezTo>
                </a:path>
              </a:pathLst>
            </a:custGeom>
            <a:noFill/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6108;p72">
              <a:extLst>
                <a:ext uri="{FF2B5EF4-FFF2-40B4-BE49-F238E27FC236}">
                  <a16:creationId xmlns:a16="http://schemas.microsoft.com/office/drawing/2014/main" id="{E9B2567A-C59D-454D-B7EC-DBCDEBA2B199}"/>
                </a:ext>
              </a:extLst>
            </p:cNvPr>
            <p:cNvSpPr/>
            <p:nvPr/>
          </p:nvSpPr>
          <p:spPr>
            <a:xfrm>
              <a:off x="5089812" y="2131240"/>
              <a:ext cx="92082" cy="15227"/>
            </a:xfrm>
            <a:custGeom>
              <a:avLst/>
              <a:gdLst/>
              <a:ahLst/>
              <a:cxnLst/>
              <a:rect l="l" t="t" r="r" b="b"/>
              <a:pathLst>
                <a:path w="1409" h="233" fill="none" extrusionOk="0">
                  <a:moveTo>
                    <a:pt x="1408" y="0"/>
                  </a:moveTo>
                  <a:cubicBezTo>
                    <a:pt x="944" y="109"/>
                    <a:pt x="474" y="187"/>
                    <a:pt x="1" y="233"/>
                  </a:cubicBezTo>
                </a:path>
              </a:pathLst>
            </a:custGeom>
            <a:noFill/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6109;p72">
              <a:extLst>
                <a:ext uri="{FF2B5EF4-FFF2-40B4-BE49-F238E27FC236}">
                  <a16:creationId xmlns:a16="http://schemas.microsoft.com/office/drawing/2014/main" id="{A081E31F-657B-44ED-B09F-E6B9D30DCD4D}"/>
                </a:ext>
              </a:extLst>
            </p:cNvPr>
            <p:cNvSpPr/>
            <p:nvPr/>
          </p:nvSpPr>
          <p:spPr>
            <a:xfrm>
              <a:off x="4999298" y="2126535"/>
              <a:ext cx="82213" cy="30389"/>
            </a:xfrm>
            <a:custGeom>
              <a:avLst/>
              <a:gdLst/>
              <a:ahLst/>
              <a:cxnLst/>
              <a:rect l="l" t="t" r="r" b="b"/>
              <a:pathLst>
                <a:path w="1258" h="465" fill="none" extrusionOk="0">
                  <a:moveTo>
                    <a:pt x="1258" y="1"/>
                  </a:moveTo>
                  <a:cubicBezTo>
                    <a:pt x="998" y="145"/>
                    <a:pt x="726" y="265"/>
                    <a:pt x="446" y="360"/>
                  </a:cubicBezTo>
                  <a:cubicBezTo>
                    <a:pt x="300" y="409"/>
                    <a:pt x="153" y="450"/>
                    <a:pt x="1" y="465"/>
                  </a:cubicBezTo>
                </a:path>
              </a:pathLst>
            </a:custGeom>
            <a:noFill/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6110;p72">
              <a:extLst>
                <a:ext uri="{FF2B5EF4-FFF2-40B4-BE49-F238E27FC236}">
                  <a16:creationId xmlns:a16="http://schemas.microsoft.com/office/drawing/2014/main" id="{B72188EC-46A0-4E11-B227-422F1751094F}"/>
                </a:ext>
              </a:extLst>
            </p:cNvPr>
            <p:cNvSpPr/>
            <p:nvPr/>
          </p:nvSpPr>
          <p:spPr>
            <a:xfrm>
              <a:off x="5107915" y="2174570"/>
              <a:ext cx="61758" cy="18168"/>
            </a:xfrm>
            <a:custGeom>
              <a:avLst/>
              <a:gdLst/>
              <a:ahLst/>
              <a:cxnLst/>
              <a:rect l="l" t="t" r="r" b="b"/>
              <a:pathLst>
                <a:path w="945" h="278" fill="none" extrusionOk="0">
                  <a:moveTo>
                    <a:pt x="944" y="0"/>
                  </a:moveTo>
                  <a:cubicBezTo>
                    <a:pt x="656" y="167"/>
                    <a:pt x="333" y="262"/>
                    <a:pt x="1" y="277"/>
                  </a:cubicBezTo>
                </a:path>
              </a:pathLst>
            </a:custGeom>
            <a:noFill/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6111;p72">
              <a:extLst>
                <a:ext uri="{FF2B5EF4-FFF2-40B4-BE49-F238E27FC236}">
                  <a16:creationId xmlns:a16="http://schemas.microsoft.com/office/drawing/2014/main" id="{C069E7B4-1616-420B-B20F-25C52DBB4C16}"/>
                </a:ext>
              </a:extLst>
            </p:cNvPr>
            <p:cNvSpPr/>
            <p:nvPr/>
          </p:nvSpPr>
          <p:spPr>
            <a:xfrm>
              <a:off x="5107915" y="2228878"/>
              <a:ext cx="69404" cy="4379"/>
            </a:xfrm>
            <a:custGeom>
              <a:avLst/>
              <a:gdLst/>
              <a:ahLst/>
              <a:cxnLst/>
              <a:rect l="l" t="t" r="r" b="b"/>
              <a:pathLst>
                <a:path w="1062" h="67" fill="none" extrusionOk="0">
                  <a:moveTo>
                    <a:pt x="1061" y="0"/>
                  </a:moveTo>
                  <a:cubicBezTo>
                    <a:pt x="708" y="27"/>
                    <a:pt x="355" y="49"/>
                    <a:pt x="1" y="67"/>
                  </a:cubicBezTo>
                </a:path>
              </a:pathLst>
            </a:custGeom>
            <a:noFill/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6112;p72">
              <a:extLst>
                <a:ext uri="{FF2B5EF4-FFF2-40B4-BE49-F238E27FC236}">
                  <a16:creationId xmlns:a16="http://schemas.microsoft.com/office/drawing/2014/main" id="{EF53A571-7075-4725-AC52-9A7B2542B65F}"/>
                </a:ext>
              </a:extLst>
            </p:cNvPr>
            <p:cNvSpPr/>
            <p:nvPr/>
          </p:nvSpPr>
          <p:spPr>
            <a:xfrm>
              <a:off x="4978189" y="2189470"/>
              <a:ext cx="107047" cy="14312"/>
            </a:xfrm>
            <a:custGeom>
              <a:avLst/>
              <a:gdLst/>
              <a:ahLst/>
              <a:cxnLst/>
              <a:rect l="l" t="t" r="r" b="b"/>
              <a:pathLst>
                <a:path w="1638" h="219" fill="none" extrusionOk="0">
                  <a:moveTo>
                    <a:pt x="1638" y="0"/>
                  </a:moveTo>
                  <a:cubicBezTo>
                    <a:pt x="1095" y="84"/>
                    <a:pt x="549" y="157"/>
                    <a:pt x="1" y="219"/>
                  </a:cubicBezTo>
                </a:path>
              </a:pathLst>
            </a:custGeom>
            <a:noFill/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6113;p72">
              <a:extLst>
                <a:ext uri="{FF2B5EF4-FFF2-40B4-BE49-F238E27FC236}">
                  <a16:creationId xmlns:a16="http://schemas.microsoft.com/office/drawing/2014/main" id="{158ECC8E-5618-4368-974C-29CD9DFB509A}"/>
                </a:ext>
              </a:extLst>
            </p:cNvPr>
            <p:cNvSpPr/>
            <p:nvPr/>
          </p:nvSpPr>
          <p:spPr>
            <a:xfrm>
              <a:off x="4984201" y="2226264"/>
              <a:ext cx="84566" cy="11894"/>
            </a:xfrm>
            <a:custGeom>
              <a:avLst/>
              <a:gdLst/>
              <a:ahLst/>
              <a:cxnLst/>
              <a:rect l="l" t="t" r="r" b="b"/>
              <a:pathLst>
                <a:path w="1294" h="182" fill="none" extrusionOk="0">
                  <a:moveTo>
                    <a:pt x="1294" y="1"/>
                  </a:moveTo>
                  <a:cubicBezTo>
                    <a:pt x="875" y="121"/>
                    <a:pt x="439" y="181"/>
                    <a:pt x="1" y="181"/>
                  </a:cubicBezTo>
                </a:path>
              </a:pathLst>
            </a:custGeom>
            <a:noFill/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6114;p72">
              <a:extLst>
                <a:ext uri="{FF2B5EF4-FFF2-40B4-BE49-F238E27FC236}">
                  <a16:creationId xmlns:a16="http://schemas.microsoft.com/office/drawing/2014/main" id="{3B9D8D1A-09F6-475B-9F26-51B46A6E81C8}"/>
                </a:ext>
              </a:extLst>
            </p:cNvPr>
            <p:cNvSpPr/>
            <p:nvPr/>
          </p:nvSpPr>
          <p:spPr>
            <a:xfrm>
              <a:off x="4937474" y="2163982"/>
              <a:ext cx="33264" cy="7842"/>
            </a:xfrm>
            <a:custGeom>
              <a:avLst/>
              <a:gdLst/>
              <a:ahLst/>
              <a:cxnLst/>
              <a:rect l="l" t="t" r="r" b="b"/>
              <a:pathLst>
                <a:path w="509" h="120" fill="none" extrusionOk="0">
                  <a:moveTo>
                    <a:pt x="508" y="1"/>
                  </a:moveTo>
                  <a:lnTo>
                    <a:pt x="0" y="120"/>
                  </a:lnTo>
                </a:path>
              </a:pathLst>
            </a:custGeom>
            <a:noFill/>
            <a:ln w="425" cap="rnd" cmpd="sng">
              <a:solidFill>
                <a:srgbClr val="68391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6115;p72">
              <a:extLst>
                <a:ext uri="{FF2B5EF4-FFF2-40B4-BE49-F238E27FC236}">
                  <a16:creationId xmlns:a16="http://schemas.microsoft.com/office/drawing/2014/main" id="{5032C304-8F8A-4AC5-ACF2-04CBE98AB01F}"/>
                </a:ext>
              </a:extLst>
            </p:cNvPr>
            <p:cNvSpPr/>
            <p:nvPr/>
          </p:nvSpPr>
          <p:spPr>
            <a:xfrm>
              <a:off x="4899831" y="2129476"/>
              <a:ext cx="55811" cy="65"/>
            </a:xfrm>
            <a:custGeom>
              <a:avLst/>
              <a:gdLst/>
              <a:ahLst/>
              <a:cxnLst/>
              <a:rect l="l" t="t" r="r" b="b"/>
              <a:pathLst>
                <a:path w="854" h="1" fill="none" extrusionOk="0">
                  <a:moveTo>
                    <a:pt x="853" y="0"/>
                  </a:move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6116;p72">
              <a:extLst>
                <a:ext uri="{FF2B5EF4-FFF2-40B4-BE49-F238E27FC236}">
                  <a16:creationId xmlns:a16="http://schemas.microsoft.com/office/drawing/2014/main" id="{7B68A9B5-A9E1-4175-ADAC-9563BE08E10F}"/>
                </a:ext>
              </a:extLst>
            </p:cNvPr>
            <p:cNvSpPr/>
            <p:nvPr/>
          </p:nvSpPr>
          <p:spPr>
            <a:xfrm>
              <a:off x="4902837" y="2200319"/>
              <a:ext cx="39211" cy="6274"/>
            </a:xfrm>
            <a:custGeom>
              <a:avLst/>
              <a:gdLst/>
              <a:ahLst/>
              <a:cxnLst/>
              <a:rect l="l" t="t" r="r" b="b"/>
              <a:pathLst>
                <a:path w="600" h="96" fill="none" extrusionOk="0">
                  <a:moveTo>
                    <a:pt x="600" y="67"/>
                  </a:moveTo>
                  <a:cubicBezTo>
                    <a:pt x="401" y="86"/>
                    <a:pt x="201" y="96"/>
                    <a:pt x="0" y="92"/>
                  </a:cubicBezTo>
                  <a:lnTo>
                    <a:pt x="0" y="1"/>
                  </a:lnTo>
                </a:path>
              </a:pathLst>
            </a:custGeom>
            <a:noFill/>
            <a:ln w="425" cap="rnd" cmpd="sng">
              <a:solidFill>
                <a:srgbClr val="68391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6117;p72">
              <a:extLst>
                <a:ext uri="{FF2B5EF4-FFF2-40B4-BE49-F238E27FC236}">
                  <a16:creationId xmlns:a16="http://schemas.microsoft.com/office/drawing/2014/main" id="{859D1DCF-8823-4167-855F-F32901CB3352}"/>
                </a:ext>
              </a:extLst>
            </p:cNvPr>
            <p:cNvSpPr/>
            <p:nvPr/>
          </p:nvSpPr>
          <p:spPr>
            <a:xfrm>
              <a:off x="4838595" y="2038831"/>
              <a:ext cx="9672" cy="37904"/>
            </a:xfrm>
            <a:custGeom>
              <a:avLst/>
              <a:gdLst/>
              <a:ahLst/>
              <a:cxnLst/>
              <a:rect l="l" t="t" r="r" b="b"/>
              <a:pathLst>
                <a:path w="148" h="580" fill="none" extrusionOk="0">
                  <a:moveTo>
                    <a:pt x="147" y="1"/>
                  </a:moveTo>
                  <a:cubicBezTo>
                    <a:pt x="51" y="178"/>
                    <a:pt x="0" y="377"/>
                    <a:pt x="0" y="580"/>
                  </a:cubicBezTo>
                </a:path>
              </a:pathLst>
            </a:custGeom>
            <a:noFill/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6118;p72">
              <a:extLst>
                <a:ext uri="{FF2B5EF4-FFF2-40B4-BE49-F238E27FC236}">
                  <a16:creationId xmlns:a16="http://schemas.microsoft.com/office/drawing/2014/main" id="{5DD8AE06-FEBA-4DE2-ACEF-8EB6C8A2A68F}"/>
                </a:ext>
              </a:extLst>
            </p:cNvPr>
            <p:cNvSpPr/>
            <p:nvPr/>
          </p:nvSpPr>
          <p:spPr>
            <a:xfrm>
              <a:off x="4808336" y="2025303"/>
              <a:ext cx="11175" cy="45485"/>
            </a:xfrm>
            <a:custGeom>
              <a:avLst/>
              <a:gdLst/>
              <a:ahLst/>
              <a:cxnLst/>
              <a:rect l="l" t="t" r="r" b="b"/>
              <a:pathLst>
                <a:path w="171" h="696" fill="none" extrusionOk="0">
                  <a:moveTo>
                    <a:pt x="170" y="0"/>
                  </a:moveTo>
                  <a:cubicBezTo>
                    <a:pt x="96" y="227"/>
                    <a:pt x="39" y="459"/>
                    <a:pt x="1" y="695"/>
                  </a:cubicBezTo>
                </a:path>
              </a:pathLst>
            </a:custGeom>
            <a:noFill/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6119;p72">
              <a:extLst>
                <a:ext uri="{FF2B5EF4-FFF2-40B4-BE49-F238E27FC236}">
                  <a16:creationId xmlns:a16="http://schemas.microsoft.com/office/drawing/2014/main" id="{17A22544-CA40-495E-8289-0B19EA2E7B99}"/>
                </a:ext>
              </a:extLst>
            </p:cNvPr>
            <p:cNvSpPr/>
            <p:nvPr/>
          </p:nvSpPr>
          <p:spPr>
            <a:xfrm>
              <a:off x="4779058" y="2007396"/>
              <a:ext cx="1568" cy="42283"/>
            </a:xfrm>
            <a:custGeom>
              <a:avLst/>
              <a:gdLst/>
              <a:ahLst/>
              <a:cxnLst/>
              <a:rect l="l" t="t" r="r" b="b"/>
              <a:pathLst>
                <a:path w="24" h="647" fill="none" extrusionOk="0">
                  <a:moveTo>
                    <a:pt x="23" y="0"/>
                  </a:moveTo>
                  <a:lnTo>
                    <a:pt x="1" y="646"/>
                  </a:lnTo>
                </a:path>
              </a:pathLst>
            </a:custGeom>
            <a:noFill/>
            <a:ln w="425" cap="rnd" cmpd="sng">
              <a:solidFill>
                <a:srgbClr val="68391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6120;p72">
              <a:extLst>
                <a:ext uri="{FF2B5EF4-FFF2-40B4-BE49-F238E27FC236}">
                  <a16:creationId xmlns:a16="http://schemas.microsoft.com/office/drawing/2014/main" id="{3328EBDA-37C3-41B9-9E36-080CAFF87425}"/>
                </a:ext>
              </a:extLst>
            </p:cNvPr>
            <p:cNvSpPr/>
            <p:nvPr/>
          </p:nvSpPr>
          <p:spPr>
            <a:xfrm>
              <a:off x="4754747" y="1999815"/>
              <a:ext cx="1961" cy="36271"/>
            </a:xfrm>
            <a:custGeom>
              <a:avLst/>
              <a:gdLst/>
              <a:ahLst/>
              <a:cxnLst/>
              <a:rect l="l" t="t" r="r" b="b"/>
              <a:pathLst>
                <a:path w="30" h="555" fill="none" extrusionOk="0">
                  <a:moveTo>
                    <a:pt x="29" y="1"/>
                  </a:moveTo>
                  <a:lnTo>
                    <a:pt x="1" y="555"/>
                  </a:lnTo>
                </a:path>
              </a:pathLst>
            </a:custGeom>
            <a:noFill/>
            <a:ln w="425" cap="rnd" cmpd="sng">
              <a:solidFill>
                <a:srgbClr val="68391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6121;p72">
              <a:extLst>
                <a:ext uri="{FF2B5EF4-FFF2-40B4-BE49-F238E27FC236}">
                  <a16:creationId xmlns:a16="http://schemas.microsoft.com/office/drawing/2014/main" id="{310F09E2-F1BE-46CB-9F5F-CDCEE5F85E36}"/>
                </a:ext>
              </a:extLst>
            </p:cNvPr>
            <p:cNvSpPr/>
            <p:nvPr/>
          </p:nvSpPr>
          <p:spPr>
            <a:xfrm>
              <a:off x="4846960" y="2111569"/>
              <a:ext cx="33460" cy="19279"/>
            </a:xfrm>
            <a:custGeom>
              <a:avLst/>
              <a:gdLst/>
              <a:ahLst/>
              <a:cxnLst/>
              <a:rect l="l" t="t" r="r" b="b"/>
              <a:pathLst>
                <a:path w="512" h="295" fill="none" extrusionOk="0">
                  <a:moveTo>
                    <a:pt x="512" y="0"/>
                  </a:moveTo>
                  <a:cubicBezTo>
                    <a:pt x="356" y="122"/>
                    <a:pt x="184" y="222"/>
                    <a:pt x="0" y="295"/>
                  </a:cubicBezTo>
                </a:path>
              </a:pathLst>
            </a:custGeom>
            <a:noFill/>
            <a:ln w="425" cap="rnd" cmpd="sng">
              <a:solidFill>
                <a:srgbClr val="68391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6122;p72">
              <a:extLst>
                <a:ext uri="{FF2B5EF4-FFF2-40B4-BE49-F238E27FC236}">
                  <a16:creationId xmlns:a16="http://schemas.microsoft.com/office/drawing/2014/main" id="{96837F14-33A0-4D05-9BF8-BAAE634281BD}"/>
                </a:ext>
              </a:extLst>
            </p:cNvPr>
            <p:cNvSpPr/>
            <p:nvPr/>
          </p:nvSpPr>
          <p:spPr>
            <a:xfrm>
              <a:off x="5199932" y="2146010"/>
              <a:ext cx="84435" cy="13724"/>
            </a:xfrm>
            <a:custGeom>
              <a:avLst/>
              <a:gdLst/>
              <a:ahLst/>
              <a:cxnLst/>
              <a:rect l="l" t="t" r="r" b="b"/>
              <a:pathLst>
                <a:path w="1292" h="210" fill="none" extrusionOk="0">
                  <a:moveTo>
                    <a:pt x="1292" y="24"/>
                  </a:moveTo>
                  <a:cubicBezTo>
                    <a:pt x="853" y="1"/>
                    <a:pt x="415" y="64"/>
                    <a:pt x="0" y="209"/>
                  </a:cubicBezTo>
                </a:path>
              </a:pathLst>
            </a:custGeom>
            <a:noFill/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6123;p72">
              <a:extLst>
                <a:ext uri="{FF2B5EF4-FFF2-40B4-BE49-F238E27FC236}">
                  <a16:creationId xmlns:a16="http://schemas.microsoft.com/office/drawing/2014/main" id="{A761B542-FC21-4BAA-97AD-352ED40C3DED}"/>
                </a:ext>
              </a:extLst>
            </p:cNvPr>
            <p:cNvSpPr/>
            <p:nvPr/>
          </p:nvSpPr>
          <p:spPr>
            <a:xfrm>
              <a:off x="5315999" y="2129280"/>
              <a:ext cx="89075" cy="10456"/>
            </a:xfrm>
            <a:custGeom>
              <a:avLst/>
              <a:gdLst/>
              <a:ahLst/>
              <a:cxnLst/>
              <a:rect l="l" t="t" r="r" b="b"/>
              <a:pathLst>
                <a:path w="1363" h="160" fill="none" extrusionOk="0">
                  <a:moveTo>
                    <a:pt x="1363" y="160"/>
                  </a:moveTo>
                  <a:cubicBezTo>
                    <a:pt x="920" y="40"/>
                    <a:pt x="458" y="0"/>
                    <a:pt x="0" y="43"/>
                  </a:cubicBezTo>
                </a:path>
              </a:pathLst>
            </a:custGeom>
            <a:noFill/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6124;p72">
              <a:extLst>
                <a:ext uri="{FF2B5EF4-FFF2-40B4-BE49-F238E27FC236}">
                  <a16:creationId xmlns:a16="http://schemas.microsoft.com/office/drawing/2014/main" id="{2329A32B-544E-4AB0-84F9-370869D54B30}"/>
                </a:ext>
              </a:extLst>
            </p:cNvPr>
            <p:cNvSpPr/>
            <p:nvPr/>
          </p:nvSpPr>
          <p:spPr>
            <a:xfrm>
              <a:off x="5343186" y="2182216"/>
              <a:ext cx="93585" cy="13528"/>
            </a:xfrm>
            <a:custGeom>
              <a:avLst/>
              <a:gdLst/>
              <a:ahLst/>
              <a:cxnLst/>
              <a:rect l="l" t="t" r="r" b="b"/>
              <a:pathLst>
                <a:path w="1432" h="207" fill="none" extrusionOk="0">
                  <a:moveTo>
                    <a:pt x="1431" y="206"/>
                  </a:moveTo>
                  <a:cubicBezTo>
                    <a:pt x="968" y="65"/>
                    <a:pt x="485" y="1"/>
                    <a:pt x="0" y="18"/>
                  </a:cubicBezTo>
                </a:path>
              </a:pathLst>
            </a:custGeom>
            <a:noFill/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6125;p72">
              <a:extLst>
                <a:ext uri="{FF2B5EF4-FFF2-40B4-BE49-F238E27FC236}">
                  <a16:creationId xmlns:a16="http://schemas.microsoft.com/office/drawing/2014/main" id="{E378962C-0AB2-47C7-9771-76170FD69756}"/>
                </a:ext>
              </a:extLst>
            </p:cNvPr>
            <p:cNvSpPr/>
            <p:nvPr/>
          </p:nvSpPr>
          <p:spPr>
            <a:xfrm>
              <a:off x="5459123" y="2223715"/>
              <a:ext cx="67967" cy="17645"/>
            </a:xfrm>
            <a:custGeom>
              <a:avLst/>
              <a:gdLst/>
              <a:ahLst/>
              <a:cxnLst/>
              <a:rect l="l" t="t" r="r" b="b"/>
              <a:pathLst>
                <a:path w="1040" h="270" fill="none" extrusionOk="0">
                  <a:moveTo>
                    <a:pt x="1039" y="269"/>
                  </a:moveTo>
                  <a:cubicBezTo>
                    <a:pt x="710" y="125"/>
                    <a:pt x="359" y="35"/>
                    <a:pt x="1" y="0"/>
                  </a:cubicBezTo>
                </a:path>
              </a:pathLst>
            </a:custGeom>
            <a:noFill/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6126;p72">
              <a:extLst>
                <a:ext uri="{FF2B5EF4-FFF2-40B4-BE49-F238E27FC236}">
                  <a16:creationId xmlns:a16="http://schemas.microsoft.com/office/drawing/2014/main" id="{73E34943-A485-4BE8-A847-AA376804D1C3}"/>
                </a:ext>
              </a:extLst>
            </p:cNvPr>
            <p:cNvSpPr/>
            <p:nvPr/>
          </p:nvSpPr>
          <p:spPr>
            <a:xfrm>
              <a:off x="5455006" y="2125097"/>
              <a:ext cx="77835" cy="35029"/>
            </a:xfrm>
            <a:custGeom>
              <a:avLst/>
              <a:gdLst/>
              <a:ahLst/>
              <a:cxnLst/>
              <a:rect l="l" t="t" r="r" b="b"/>
              <a:pathLst>
                <a:path w="1191" h="536" fill="none" extrusionOk="0">
                  <a:moveTo>
                    <a:pt x="1191" y="536"/>
                  </a:moveTo>
                  <a:cubicBezTo>
                    <a:pt x="836" y="276"/>
                    <a:pt x="431" y="94"/>
                    <a:pt x="1" y="1"/>
                  </a:cubicBezTo>
                </a:path>
              </a:pathLst>
            </a:custGeom>
            <a:noFill/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6127;p72">
              <a:extLst>
                <a:ext uri="{FF2B5EF4-FFF2-40B4-BE49-F238E27FC236}">
                  <a16:creationId xmlns:a16="http://schemas.microsoft.com/office/drawing/2014/main" id="{E80DEB45-5CF7-4C92-B4FA-DCDCDF5C2E12}"/>
                </a:ext>
              </a:extLst>
            </p:cNvPr>
            <p:cNvSpPr/>
            <p:nvPr/>
          </p:nvSpPr>
          <p:spPr>
            <a:xfrm>
              <a:off x="5347630" y="2230447"/>
              <a:ext cx="78488" cy="5947"/>
            </a:xfrm>
            <a:custGeom>
              <a:avLst/>
              <a:gdLst/>
              <a:ahLst/>
              <a:cxnLst/>
              <a:rect l="l" t="t" r="r" b="b"/>
              <a:pathLst>
                <a:path w="1201" h="91" fill="none" extrusionOk="0">
                  <a:moveTo>
                    <a:pt x="1200" y="52"/>
                  </a:moveTo>
                  <a:cubicBezTo>
                    <a:pt x="801" y="0"/>
                    <a:pt x="396" y="13"/>
                    <a:pt x="0" y="90"/>
                  </a:cubicBezTo>
                </a:path>
              </a:pathLst>
            </a:custGeom>
            <a:noFill/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6128;p72">
              <a:extLst>
                <a:ext uri="{FF2B5EF4-FFF2-40B4-BE49-F238E27FC236}">
                  <a16:creationId xmlns:a16="http://schemas.microsoft.com/office/drawing/2014/main" id="{10A32C30-91FD-4244-BE5B-50D972594503}"/>
                </a:ext>
              </a:extLst>
            </p:cNvPr>
            <p:cNvSpPr/>
            <p:nvPr/>
          </p:nvSpPr>
          <p:spPr>
            <a:xfrm>
              <a:off x="5234569" y="2201757"/>
              <a:ext cx="72476" cy="18168"/>
            </a:xfrm>
            <a:custGeom>
              <a:avLst/>
              <a:gdLst/>
              <a:ahLst/>
              <a:cxnLst/>
              <a:rect l="l" t="t" r="r" b="b"/>
              <a:pathLst>
                <a:path w="1109" h="278" fill="none" extrusionOk="0">
                  <a:moveTo>
                    <a:pt x="1108" y="1"/>
                  </a:moveTo>
                  <a:cubicBezTo>
                    <a:pt x="728" y="47"/>
                    <a:pt x="357" y="140"/>
                    <a:pt x="0" y="278"/>
                  </a:cubicBezTo>
                </a:path>
              </a:pathLst>
            </a:custGeom>
            <a:noFill/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6129;p72">
              <a:extLst>
                <a:ext uri="{FF2B5EF4-FFF2-40B4-BE49-F238E27FC236}">
                  <a16:creationId xmlns:a16="http://schemas.microsoft.com/office/drawing/2014/main" id="{FC36BBDF-6F74-48CF-B0F4-89927FC77D54}"/>
                </a:ext>
              </a:extLst>
            </p:cNvPr>
            <p:cNvSpPr/>
            <p:nvPr/>
          </p:nvSpPr>
          <p:spPr>
            <a:xfrm>
              <a:off x="5352205" y="2273972"/>
              <a:ext cx="73914" cy="2549"/>
            </a:xfrm>
            <a:custGeom>
              <a:avLst/>
              <a:gdLst/>
              <a:ahLst/>
              <a:cxnLst/>
              <a:rect l="l" t="t" r="r" b="b"/>
              <a:pathLst>
                <a:path w="1131" h="39" fill="none" extrusionOk="0">
                  <a:moveTo>
                    <a:pt x="1130" y="1"/>
                  </a:moveTo>
                  <a:cubicBezTo>
                    <a:pt x="754" y="32"/>
                    <a:pt x="377" y="39"/>
                    <a:pt x="0" y="18"/>
                  </a:cubicBezTo>
                </a:path>
              </a:pathLst>
            </a:custGeom>
            <a:noFill/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6130;p72">
              <a:extLst>
                <a:ext uri="{FF2B5EF4-FFF2-40B4-BE49-F238E27FC236}">
                  <a16:creationId xmlns:a16="http://schemas.microsoft.com/office/drawing/2014/main" id="{039F970A-1F27-446E-891A-6445AA960C5C}"/>
                </a:ext>
              </a:extLst>
            </p:cNvPr>
            <p:cNvSpPr/>
            <p:nvPr/>
          </p:nvSpPr>
          <p:spPr>
            <a:xfrm>
              <a:off x="5240582" y="2248615"/>
              <a:ext cx="75482" cy="16600"/>
            </a:xfrm>
            <a:custGeom>
              <a:avLst/>
              <a:gdLst/>
              <a:ahLst/>
              <a:cxnLst/>
              <a:rect l="l" t="t" r="r" b="b"/>
              <a:pathLst>
                <a:path w="1155" h="254" fill="none" extrusionOk="0">
                  <a:moveTo>
                    <a:pt x="1154" y="1"/>
                  </a:moveTo>
                  <a:cubicBezTo>
                    <a:pt x="785" y="143"/>
                    <a:pt x="396" y="229"/>
                    <a:pt x="0" y="254"/>
                  </a:cubicBezTo>
                </a:path>
              </a:pathLst>
            </a:custGeom>
            <a:noFill/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6131;p72">
              <a:extLst>
                <a:ext uri="{FF2B5EF4-FFF2-40B4-BE49-F238E27FC236}">
                  <a16:creationId xmlns:a16="http://schemas.microsoft.com/office/drawing/2014/main" id="{5915645E-4BE8-475A-AF5D-11BEAA665DCF}"/>
                </a:ext>
              </a:extLst>
            </p:cNvPr>
            <p:cNvSpPr/>
            <p:nvPr/>
          </p:nvSpPr>
          <p:spPr>
            <a:xfrm>
              <a:off x="5119744" y="2275410"/>
              <a:ext cx="81691" cy="5359"/>
            </a:xfrm>
            <a:custGeom>
              <a:avLst/>
              <a:gdLst/>
              <a:ahLst/>
              <a:cxnLst/>
              <a:rect l="l" t="t" r="r" b="b"/>
              <a:pathLst>
                <a:path w="1250" h="82" fill="none" extrusionOk="0">
                  <a:moveTo>
                    <a:pt x="1249" y="45"/>
                  </a:moveTo>
                  <a:cubicBezTo>
                    <a:pt x="833" y="81"/>
                    <a:pt x="413" y="67"/>
                    <a:pt x="0" y="1"/>
                  </a:cubicBezTo>
                </a:path>
              </a:pathLst>
            </a:custGeom>
            <a:noFill/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6132;p72">
              <a:extLst>
                <a:ext uri="{FF2B5EF4-FFF2-40B4-BE49-F238E27FC236}">
                  <a16:creationId xmlns:a16="http://schemas.microsoft.com/office/drawing/2014/main" id="{0DB62750-208F-4D73-B122-AE7821D608AE}"/>
                </a:ext>
              </a:extLst>
            </p:cNvPr>
            <p:cNvSpPr/>
            <p:nvPr/>
          </p:nvSpPr>
          <p:spPr>
            <a:xfrm>
              <a:off x="5027988" y="2268090"/>
              <a:ext cx="66594" cy="17645"/>
            </a:xfrm>
            <a:custGeom>
              <a:avLst/>
              <a:gdLst/>
              <a:ahLst/>
              <a:cxnLst/>
              <a:rect l="l" t="t" r="r" b="b"/>
              <a:pathLst>
                <a:path w="1019" h="270" fill="none" extrusionOk="0">
                  <a:moveTo>
                    <a:pt x="1018" y="269"/>
                  </a:move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6133;p72">
              <a:extLst>
                <a:ext uri="{FF2B5EF4-FFF2-40B4-BE49-F238E27FC236}">
                  <a16:creationId xmlns:a16="http://schemas.microsoft.com/office/drawing/2014/main" id="{3F368770-CCE1-4E02-82D1-9DC17A90D2C4}"/>
                </a:ext>
              </a:extLst>
            </p:cNvPr>
            <p:cNvSpPr/>
            <p:nvPr/>
          </p:nvSpPr>
          <p:spPr>
            <a:xfrm>
              <a:off x="4957145" y="2265280"/>
              <a:ext cx="34702" cy="2679"/>
            </a:xfrm>
            <a:custGeom>
              <a:avLst/>
              <a:gdLst/>
              <a:ahLst/>
              <a:cxnLst/>
              <a:rect l="l" t="t" r="r" b="b"/>
              <a:pathLst>
                <a:path w="531" h="41" fill="none" extrusionOk="0">
                  <a:moveTo>
                    <a:pt x="530" y="1"/>
                  </a:moveTo>
                  <a:lnTo>
                    <a:pt x="0" y="40"/>
                  </a:lnTo>
                </a:path>
              </a:pathLst>
            </a:custGeom>
            <a:noFill/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6134;p72">
              <a:extLst>
                <a:ext uri="{FF2B5EF4-FFF2-40B4-BE49-F238E27FC236}">
                  <a16:creationId xmlns:a16="http://schemas.microsoft.com/office/drawing/2014/main" id="{E49C0C0F-D0D7-45A6-B152-44AAD30462B5}"/>
                </a:ext>
              </a:extLst>
            </p:cNvPr>
            <p:cNvSpPr/>
            <p:nvPr/>
          </p:nvSpPr>
          <p:spPr>
            <a:xfrm>
              <a:off x="5466377" y="2316778"/>
              <a:ext cx="65222" cy="45289"/>
            </a:xfrm>
            <a:custGeom>
              <a:avLst/>
              <a:gdLst/>
              <a:ahLst/>
              <a:cxnLst/>
              <a:rect l="l" t="t" r="r" b="b"/>
              <a:pathLst>
                <a:path w="998" h="693" fill="none" extrusionOk="0">
                  <a:moveTo>
                    <a:pt x="998" y="693"/>
                  </a:moveTo>
                  <a:cubicBezTo>
                    <a:pt x="608" y="556"/>
                    <a:pt x="265" y="316"/>
                    <a:pt x="1" y="1"/>
                  </a:cubicBezTo>
                </a:path>
              </a:pathLst>
            </a:custGeom>
            <a:noFill/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6135;p72">
              <a:extLst>
                <a:ext uri="{FF2B5EF4-FFF2-40B4-BE49-F238E27FC236}">
                  <a16:creationId xmlns:a16="http://schemas.microsoft.com/office/drawing/2014/main" id="{B6706E8D-FAB4-48C5-BE95-0A1AC639DC3D}"/>
                </a:ext>
              </a:extLst>
            </p:cNvPr>
            <p:cNvSpPr/>
            <p:nvPr/>
          </p:nvSpPr>
          <p:spPr>
            <a:xfrm>
              <a:off x="5421283" y="2316713"/>
              <a:ext cx="56138" cy="45028"/>
            </a:xfrm>
            <a:custGeom>
              <a:avLst/>
              <a:gdLst/>
              <a:ahLst/>
              <a:cxnLst/>
              <a:rect l="l" t="t" r="r" b="b"/>
              <a:pathLst>
                <a:path w="859" h="689" fill="none" extrusionOk="0">
                  <a:moveTo>
                    <a:pt x="858" y="689"/>
                  </a:moveTo>
                  <a:cubicBezTo>
                    <a:pt x="534" y="512"/>
                    <a:pt x="244" y="279"/>
                    <a:pt x="0" y="0"/>
                  </a:cubicBezTo>
                </a:path>
              </a:pathLst>
            </a:custGeom>
            <a:noFill/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6136;p72">
              <a:extLst>
                <a:ext uri="{FF2B5EF4-FFF2-40B4-BE49-F238E27FC236}">
                  <a16:creationId xmlns:a16="http://schemas.microsoft.com/office/drawing/2014/main" id="{EDB23C8A-DC1A-4F1D-B5DA-DA998C115959}"/>
                </a:ext>
              </a:extLst>
            </p:cNvPr>
            <p:cNvSpPr/>
            <p:nvPr/>
          </p:nvSpPr>
          <p:spPr>
            <a:xfrm>
              <a:off x="5341422" y="2312138"/>
              <a:ext cx="75678" cy="34637"/>
            </a:xfrm>
            <a:custGeom>
              <a:avLst/>
              <a:gdLst/>
              <a:ahLst/>
              <a:cxnLst/>
              <a:rect l="l" t="t" r="r" b="b"/>
              <a:pathLst>
                <a:path w="1158" h="530" fill="none" extrusionOk="0">
                  <a:moveTo>
                    <a:pt x="1158" y="529"/>
                  </a:moveTo>
                  <a:cubicBezTo>
                    <a:pt x="957" y="453"/>
                    <a:pt x="784" y="320"/>
                    <a:pt x="602" y="208"/>
                  </a:cubicBezTo>
                  <a:cubicBezTo>
                    <a:pt x="420" y="96"/>
                    <a:pt x="214" y="1"/>
                    <a:pt x="0" y="15"/>
                  </a:cubicBezTo>
                </a:path>
              </a:pathLst>
            </a:custGeom>
            <a:noFill/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6137;p72">
              <a:extLst>
                <a:ext uri="{FF2B5EF4-FFF2-40B4-BE49-F238E27FC236}">
                  <a16:creationId xmlns:a16="http://schemas.microsoft.com/office/drawing/2014/main" id="{31B04F76-09FD-456F-B7D2-653B69DB477A}"/>
                </a:ext>
              </a:extLst>
            </p:cNvPr>
            <p:cNvSpPr/>
            <p:nvPr/>
          </p:nvSpPr>
          <p:spPr>
            <a:xfrm>
              <a:off x="5254110" y="2294885"/>
              <a:ext cx="60451" cy="1699"/>
            </a:xfrm>
            <a:custGeom>
              <a:avLst/>
              <a:gdLst/>
              <a:ahLst/>
              <a:cxnLst/>
              <a:rect l="l" t="t" r="r" b="b"/>
              <a:pathLst>
                <a:path w="925" h="26" fill="none" extrusionOk="0">
                  <a:moveTo>
                    <a:pt x="925" y="26"/>
                  </a:moveTo>
                  <a:lnTo>
                    <a:pt x="1" y="0"/>
                  </a:lnTo>
                </a:path>
              </a:pathLst>
            </a:custGeom>
            <a:noFill/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6138;p72">
              <a:extLst>
                <a:ext uri="{FF2B5EF4-FFF2-40B4-BE49-F238E27FC236}">
                  <a16:creationId xmlns:a16="http://schemas.microsoft.com/office/drawing/2014/main" id="{E60162B5-8D28-4C43-B708-E78612122A54}"/>
                </a:ext>
              </a:extLst>
            </p:cNvPr>
            <p:cNvSpPr/>
            <p:nvPr/>
          </p:nvSpPr>
          <p:spPr>
            <a:xfrm>
              <a:off x="5344624" y="2352918"/>
              <a:ext cx="47250" cy="21958"/>
            </a:xfrm>
            <a:custGeom>
              <a:avLst/>
              <a:gdLst/>
              <a:ahLst/>
              <a:cxnLst/>
              <a:rect l="l" t="t" r="r" b="b"/>
              <a:pathLst>
                <a:path w="723" h="336" fill="none" extrusionOk="0">
                  <a:moveTo>
                    <a:pt x="722" y="336"/>
                  </a:moveTo>
                  <a:cubicBezTo>
                    <a:pt x="521" y="154"/>
                    <a:pt x="270" y="37"/>
                    <a:pt x="1" y="0"/>
                  </a:cubicBezTo>
                </a:path>
              </a:pathLst>
            </a:custGeom>
            <a:noFill/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6139;p72">
              <a:extLst>
                <a:ext uri="{FF2B5EF4-FFF2-40B4-BE49-F238E27FC236}">
                  <a16:creationId xmlns:a16="http://schemas.microsoft.com/office/drawing/2014/main" id="{6C6408EC-51A3-49B3-BEF9-B3D9EBC4A439}"/>
                </a:ext>
              </a:extLst>
            </p:cNvPr>
            <p:cNvSpPr/>
            <p:nvPr/>
          </p:nvSpPr>
          <p:spPr>
            <a:xfrm>
              <a:off x="5299923" y="2346187"/>
              <a:ext cx="65679" cy="50844"/>
            </a:xfrm>
            <a:custGeom>
              <a:avLst/>
              <a:gdLst/>
              <a:ahLst/>
              <a:cxnLst/>
              <a:rect l="l" t="t" r="r" b="b"/>
              <a:pathLst>
                <a:path w="1005" h="778" fill="none" extrusionOk="0">
                  <a:moveTo>
                    <a:pt x="1004" y="778"/>
                  </a:moveTo>
                  <a:cubicBezTo>
                    <a:pt x="621" y="588"/>
                    <a:pt x="281" y="323"/>
                    <a:pt x="1" y="0"/>
                  </a:cubicBezTo>
                </a:path>
              </a:pathLst>
            </a:custGeom>
            <a:noFill/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6140;p72">
              <a:extLst>
                <a:ext uri="{FF2B5EF4-FFF2-40B4-BE49-F238E27FC236}">
                  <a16:creationId xmlns:a16="http://schemas.microsoft.com/office/drawing/2014/main" id="{8F381DE2-29DE-4B44-8753-036151D5930D}"/>
                </a:ext>
              </a:extLst>
            </p:cNvPr>
            <p:cNvSpPr/>
            <p:nvPr/>
          </p:nvSpPr>
          <p:spPr>
            <a:xfrm>
              <a:off x="5201566" y="2308021"/>
              <a:ext cx="83847" cy="61823"/>
            </a:xfrm>
            <a:custGeom>
              <a:avLst/>
              <a:gdLst/>
              <a:ahLst/>
              <a:cxnLst/>
              <a:rect l="l" t="t" r="r" b="b"/>
              <a:pathLst>
                <a:path w="1283" h="946" fill="none" extrusionOk="0">
                  <a:moveTo>
                    <a:pt x="1283" y="945"/>
                  </a:moveTo>
                  <a:cubicBezTo>
                    <a:pt x="898" y="573"/>
                    <a:pt x="501" y="192"/>
                    <a:pt x="0" y="0"/>
                  </a:cubicBezTo>
                </a:path>
              </a:pathLst>
            </a:custGeom>
            <a:noFill/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6141;p72">
              <a:extLst>
                <a:ext uri="{FF2B5EF4-FFF2-40B4-BE49-F238E27FC236}">
                  <a16:creationId xmlns:a16="http://schemas.microsoft.com/office/drawing/2014/main" id="{576B9566-EDA4-4942-B223-51A1A0DD5722}"/>
                </a:ext>
              </a:extLst>
            </p:cNvPr>
            <p:cNvSpPr/>
            <p:nvPr/>
          </p:nvSpPr>
          <p:spPr>
            <a:xfrm>
              <a:off x="5131704" y="2303773"/>
              <a:ext cx="88553" cy="52739"/>
            </a:xfrm>
            <a:custGeom>
              <a:avLst/>
              <a:gdLst/>
              <a:ahLst/>
              <a:cxnLst/>
              <a:rect l="l" t="t" r="r" b="b"/>
              <a:pathLst>
                <a:path w="1355" h="807" fill="none" extrusionOk="0">
                  <a:moveTo>
                    <a:pt x="1354" y="806"/>
                  </a:moveTo>
                  <a:cubicBezTo>
                    <a:pt x="941" y="475"/>
                    <a:pt x="487" y="205"/>
                    <a:pt x="1" y="0"/>
                  </a:cubicBezTo>
                </a:path>
              </a:pathLst>
            </a:custGeom>
            <a:noFill/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6142;p72">
              <a:extLst>
                <a:ext uri="{FF2B5EF4-FFF2-40B4-BE49-F238E27FC236}">
                  <a16:creationId xmlns:a16="http://schemas.microsoft.com/office/drawing/2014/main" id="{9D10418A-2C41-42BF-8725-BFB0CC7334E6}"/>
                </a:ext>
              </a:extLst>
            </p:cNvPr>
            <p:cNvSpPr/>
            <p:nvPr/>
          </p:nvSpPr>
          <p:spPr>
            <a:xfrm>
              <a:off x="5080532" y="2304622"/>
              <a:ext cx="48492" cy="33134"/>
            </a:xfrm>
            <a:custGeom>
              <a:avLst/>
              <a:gdLst/>
              <a:ahLst/>
              <a:cxnLst/>
              <a:rect l="l" t="t" r="r" b="b"/>
              <a:pathLst>
                <a:path w="742" h="507" fill="none" extrusionOk="0">
                  <a:moveTo>
                    <a:pt x="741" y="507"/>
                  </a:moveTo>
                  <a:cubicBezTo>
                    <a:pt x="480" y="359"/>
                    <a:pt x="232" y="190"/>
                    <a:pt x="0" y="0"/>
                  </a:cubicBezTo>
                </a:path>
              </a:pathLst>
            </a:custGeom>
            <a:noFill/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6143;p72">
              <a:extLst>
                <a:ext uri="{FF2B5EF4-FFF2-40B4-BE49-F238E27FC236}">
                  <a16:creationId xmlns:a16="http://schemas.microsoft.com/office/drawing/2014/main" id="{317D8846-E04D-4777-AB89-DD37F9777E89}"/>
                </a:ext>
              </a:extLst>
            </p:cNvPr>
            <p:cNvSpPr/>
            <p:nvPr/>
          </p:nvSpPr>
          <p:spPr>
            <a:xfrm>
              <a:off x="5062233" y="2328999"/>
              <a:ext cx="51759" cy="28298"/>
            </a:xfrm>
            <a:custGeom>
              <a:avLst/>
              <a:gdLst/>
              <a:ahLst/>
              <a:cxnLst/>
              <a:rect l="l" t="t" r="r" b="b"/>
              <a:pathLst>
                <a:path w="792" h="433" fill="none" extrusionOk="0">
                  <a:moveTo>
                    <a:pt x="792" y="433"/>
                  </a:moveTo>
                  <a:cubicBezTo>
                    <a:pt x="494" y="362"/>
                    <a:pt x="220" y="213"/>
                    <a:pt x="0" y="1"/>
                  </a:cubicBezTo>
                </a:path>
              </a:pathLst>
            </a:custGeom>
            <a:noFill/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6144;p72">
              <a:extLst>
                <a:ext uri="{FF2B5EF4-FFF2-40B4-BE49-F238E27FC236}">
                  <a16:creationId xmlns:a16="http://schemas.microsoft.com/office/drawing/2014/main" id="{589CFF50-4016-47BA-B3BF-91C80D693E92}"/>
                </a:ext>
              </a:extLst>
            </p:cNvPr>
            <p:cNvSpPr/>
            <p:nvPr/>
          </p:nvSpPr>
          <p:spPr>
            <a:xfrm>
              <a:off x="4630641" y="1852836"/>
              <a:ext cx="360027" cy="543210"/>
            </a:xfrm>
            <a:custGeom>
              <a:avLst/>
              <a:gdLst/>
              <a:ahLst/>
              <a:cxnLst/>
              <a:rect l="l" t="t" r="r" b="b"/>
              <a:pathLst>
                <a:path w="5509" h="8312" extrusionOk="0">
                  <a:moveTo>
                    <a:pt x="1550" y="1"/>
                  </a:moveTo>
                  <a:cubicBezTo>
                    <a:pt x="1550" y="1"/>
                    <a:pt x="0" y="437"/>
                    <a:pt x="293" y="1968"/>
                  </a:cubicBezTo>
                  <a:cubicBezTo>
                    <a:pt x="425" y="2654"/>
                    <a:pt x="1251" y="5629"/>
                    <a:pt x="901" y="7777"/>
                  </a:cubicBezTo>
                  <a:cubicBezTo>
                    <a:pt x="901" y="7777"/>
                    <a:pt x="1222" y="8312"/>
                    <a:pt x="2067" y="8312"/>
                  </a:cubicBezTo>
                  <a:cubicBezTo>
                    <a:pt x="2127" y="8312"/>
                    <a:pt x="2191" y="8309"/>
                    <a:pt x="2258" y="8303"/>
                  </a:cubicBezTo>
                  <a:cubicBezTo>
                    <a:pt x="2273" y="8303"/>
                    <a:pt x="2324" y="7475"/>
                    <a:pt x="2337" y="6337"/>
                  </a:cubicBezTo>
                  <a:lnTo>
                    <a:pt x="4027" y="7703"/>
                  </a:lnTo>
                  <a:cubicBezTo>
                    <a:pt x="4123" y="7780"/>
                    <a:pt x="4238" y="7818"/>
                    <a:pt x="4352" y="7818"/>
                  </a:cubicBezTo>
                  <a:cubicBezTo>
                    <a:pt x="4502" y="7818"/>
                    <a:pt x="4651" y="7753"/>
                    <a:pt x="4752" y="7627"/>
                  </a:cubicBezTo>
                  <a:lnTo>
                    <a:pt x="4904" y="7439"/>
                  </a:lnTo>
                  <a:cubicBezTo>
                    <a:pt x="5085" y="7217"/>
                    <a:pt x="5050" y="6893"/>
                    <a:pt x="4828" y="6714"/>
                  </a:cubicBezTo>
                  <a:lnTo>
                    <a:pt x="3522" y="5658"/>
                  </a:lnTo>
                  <a:lnTo>
                    <a:pt x="3522" y="5658"/>
                  </a:lnTo>
                  <a:lnTo>
                    <a:pt x="4641" y="6107"/>
                  </a:lnTo>
                  <a:cubicBezTo>
                    <a:pt x="4705" y="6133"/>
                    <a:pt x="4770" y="6145"/>
                    <a:pt x="4834" y="6145"/>
                  </a:cubicBezTo>
                  <a:cubicBezTo>
                    <a:pt x="5038" y="6145"/>
                    <a:pt x="5232" y="6023"/>
                    <a:pt x="5313" y="5822"/>
                  </a:cubicBezTo>
                  <a:lnTo>
                    <a:pt x="5403" y="5598"/>
                  </a:lnTo>
                  <a:cubicBezTo>
                    <a:pt x="5509" y="5333"/>
                    <a:pt x="5381" y="5033"/>
                    <a:pt x="5116" y="4927"/>
                  </a:cubicBezTo>
                  <a:lnTo>
                    <a:pt x="2267" y="3333"/>
                  </a:lnTo>
                  <a:cubicBezTo>
                    <a:pt x="2182" y="1639"/>
                    <a:pt x="2068" y="548"/>
                    <a:pt x="15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6145;p72">
              <a:extLst>
                <a:ext uri="{FF2B5EF4-FFF2-40B4-BE49-F238E27FC236}">
                  <a16:creationId xmlns:a16="http://schemas.microsoft.com/office/drawing/2014/main" id="{A23393AD-9120-4659-94B8-57CD81F87715}"/>
                </a:ext>
              </a:extLst>
            </p:cNvPr>
            <p:cNvSpPr/>
            <p:nvPr/>
          </p:nvSpPr>
          <p:spPr>
            <a:xfrm>
              <a:off x="4689720" y="1941390"/>
              <a:ext cx="83651" cy="305327"/>
            </a:xfrm>
            <a:custGeom>
              <a:avLst/>
              <a:gdLst/>
              <a:ahLst/>
              <a:cxnLst/>
              <a:rect l="l" t="t" r="r" b="b"/>
              <a:pathLst>
                <a:path w="1280" h="4672" extrusionOk="0">
                  <a:moveTo>
                    <a:pt x="1187" y="1"/>
                  </a:moveTo>
                  <a:lnTo>
                    <a:pt x="0" y="3871"/>
                  </a:lnTo>
                  <a:cubicBezTo>
                    <a:pt x="29" y="4135"/>
                    <a:pt x="53" y="4403"/>
                    <a:pt x="67" y="4672"/>
                  </a:cubicBezTo>
                  <a:lnTo>
                    <a:pt x="1279" y="722"/>
                  </a:lnTo>
                  <a:cubicBezTo>
                    <a:pt x="1254" y="460"/>
                    <a:pt x="1224" y="219"/>
                    <a:pt x="11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6146;p72">
              <a:extLst>
                <a:ext uri="{FF2B5EF4-FFF2-40B4-BE49-F238E27FC236}">
                  <a16:creationId xmlns:a16="http://schemas.microsoft.com/office/drawing/2014/main" id="{DC1B1489-E24B-4290-BE9B-74445E0F7566}"/>
                </a:ext>
              </a:extLst>
            </p:cNvPr>
            <p:cNvSpPr/>
            <p:nvPr/>
          </p:nvSpPr>
          <p:spPr>
            <a:xfrm>
              <a:off x="4680309" y="2119869"/>
              <a:ext cx="26337" cy="29213"/>
            </a:xfrm>
            <a:custGeom>
              <a:avLst/>
              <a:gdLst/>
              <a:ahLst/>
              <a:cxnLst/>
              <a:rect l="l" t="t" r="r" b="b"/>
              <a:pathLst>
                <a:path w="403" h="447" extrusionOk="0">
                  <a:moveTo>
                    <a:pt x="249" y="0"/>
                  </a:moveTo>
                  <a:lnTo>
                    <a:pt x="0" y="131"/>
                  </a:lnTo>
                  <a:cubicBezTo>
                    <a:pt x="10" y="182"/>
                    <a:pt x="18" y="234"/>
                    <a:pt x="26" y="287"/>
                  </a:cubicBezTo>
                  <a:lnTo>
                    <a:pt x="111" y="446"/>
                  </a:lnTo>
                  <a:lnTo>
                    <a:pt x="402" y="291"/>
                  </a:lnTo>
                  <a:lnTo>
                    <a:pt x="24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6147;p72">
              <a:extLst>
                <a:ext uri="{FF2B5EF4-FFF2-40B4-BE49-F238E27FC236}">
                  <a16:creationId xmlns:a16="http://schemas.microsoft.com/office/drawing/2014/main" id="{055DBA59-D547-4235-8399-E838B121CEC0}"/>
                </a:ext>
              </a:extLst>
            </p:cNvPr>
            <p:cNvSpPr/>
            <p:nvPr/>
          </p:nvSpPr>
          <p:spPr>
            <a:xfrm>
              <a:off x="4697759" y="2314752"/>
              <a:ext cx="29278" cy="29082"/>
            </a:xfrm>
            <a:custGeom>
              <a:avLst/>
              <a:gdLst/>
              <a:ahLst/>
              <a:cxnLst/>
              <a:rect l="l" t="t" r="r" b="b"/>
              <a:pathLst>
                <a:path w="448" h="445" extrusionOk="0">
                  <a:moveTo>
                    <a:pt x="292" y="0"/>
                  </a:moveTo>
                  <a:lnTo>
                    <a:pt x="1" y="154"/>
                  </a:lnTo>
                  <a:lnTo>
                    <a:pt x="156" y="445"/>
                  </a:lnTo>
                  <a:lnTo>
                    <a:pt x="447" y="291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6148;p72">
              <a:extLst>
                <a:ext uri="{FF2B5EF4-FFF2-40B4-BE49-F238E27FC236}">
                  <a16:creationId xmlns:a16="http://schemas.microsoft.com/office/drawing/2014/main" id="{BC5885D1-F16C-4BBD-AF0D-F434394C49E7}"/>
                </a:ext>
              </a:extLst>
            </p:cNvPr>
            <p:cNvSpPr/>
            <p:nvPr/>
          </p:nvSpPr>
          <p:spPr>
            <a:xfrm>
              <a:off x="4742264" y="2170191"/>
              <a:ext cx="29213" cy="29278"/>
            </a:xfrm>
            <a:custGeom>
              <a:avLst/>
              <a:gdLst/>
              <a:ahLst/>
              <a:cxnLst/>
              <a:rect l="l" t="t" r="r" b="b"/>
              <a:pathLst>
                <a:path w="447" h="448" extrusionOk="0">
                  <a:moveTo>
                    <a:pt x="292" y="1"/>
                  </a:moveTo>
                  <a:lnTo>
                    <a:pt x="0" y="156"/>
                  </a:lnTo>
                  <a:lnTo>
                    <a:pt x="156" y="447"/>
                  </a:lnTo>
                  <a:lnTo>
                    <a:pt x="447" y="292"/>
                  </a:lnTo>
                  <a:lnTo>
                    <a:pt x="29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6149;p72">
              <a:extLst>
                <a:ext uri="{FF2B5EF4-FFF2-40B4-BE49-F238E27FC236}">
                  <a16:creationId xmlns:a16="http://schemas.microsoft.com/office/drawing/2014/main" id="{5B8132D1-2D4A-45A2-950E-04B907F51E0F}"/>
                </a:ext>
              </a:extLst>
            </p:cNvPr>
            <p:cNvSpPr/>
            <p:nvPr/>
          </p:nvSpPr>
          <p:spPr>
            <a:xfrm>
              <a:off x="4724031" y="2227832"/>
              <a:ext cx="29278" cy="29213"/>
            </a:xfrm>
            <a:custGeom>
              <a:avLst/>
              <a:gdLst/>
              <a:ahLst/>
              <a:cxnLst/>
              <a:rect l="l" t="t" r="r" b="b"/>
              <a:pathLst>
                <a:path w="448" h="447" extrusionOk="0">
                  <a:moveTo>
                    <a:pt x="292" y="1"/>
                  </a:moveTo>
                  <a:lnTo>
                    <a:pt x="1" y="156"/>
                  </a:lnTo>
                  <a:lnTo>
                    <a:pt x="156" y="447"/>
                  </a:lnTo>
                  <a:lnTo>
                    <a:pt x="447" y="292"/>
                  </a:lnTo>
                  <a:lnTo>
                    <a:pt x="29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6150;p72">
              <a:extLst>
                <a:ext uri="{FF2B5EF4-FFF2-40B4-BE49-F238E27FC236}">
                  <a16:creationId xmlns:a16="http://schemas.microsoft.com/office/drawing/2014/main" id="{2B413600-3795-488F-9EE5-6A46CF3EB851}"/>
                </a:ext>
              </a:extLst>
            </p:cNvPr>
            <p:cNvSpPr/>
            <p:nvPr/>
          </p:nvSpPr>
          <p:spPr>
            <a:xfrm>
              <a:off x="4683904" y="2149017"/>
              <a:ext cx="13855" cy="24703"/>
            </a:xfrm>
            <a:custGeom>
              <a:avLst/>
              <a:gdLst/>
              <a:ahLst/>
              <a:cxnLst/>
              <a:rect l="l" t="t" r="r" b="b"/>
              <a:pathLst>
                <a:path w="212" h="378" extrusionOk="0">
                  <a:moveTo>
                    <a:pt x="56" y="0"/>
                  </a:moveTo>
                  <a:lnTo>
                    <a:pt x="1" y="30"/>
                  </a:lnTo>
                  <a:cubicBezTo>
                    <a:pt x="18" y="144"/>
                    <a:pt x="34" y="260"/>
                    <a:pt x="50" y="377"/>
                  </a:cubicBezTo>
                  <a:lnTo>
                    <a:pt x="211" y="292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6151;p72">
              <a:extLst>
                <a:ext uri="{FF2B5EF4-FFF2-40B4-BE49-F238E27FC236}">
                  <a16:creationId xmlns:a16="http://schemas.microsoft.com/office/drawing/2014/main" id="{7215B06B-BFA3-4557-BDE7-65248FE33436}"/>
                </a:ext>
              </a:extLst>
            </p:cNvPr>
            <p:cNvSpPr/>
            <p:nvPr/>
          </p:nvSpPr>
          <p:spPr>
            <a:xfrm>
              <a:off x="4691877" y="2007266"/>
              <a:ext cx="86527" cy="337350"/>
            </a:xfrm>
            <a:custGeom>
              <a:avLst/>
              <a:gdLst/>
              <a:ahLst/>
              <a:cxnLst/>
              <a:rect l="l" t="t" r="r" b="b"/>
              <a:pathLst>
                <a:path w="1324" h="5162" extrusionOk="0">
                  <a:moveTo>
                    <a:pt x="651" y="3836"/>
                  </a:moveTo>
                  <a:lnTo>
                    <a:pt x="360" y="3991"/>
                  </a:lnTo>
                  <a:lnTo>
                    <a:pt x="507" y="4268"/>
                  </a:lnTo>
                  <a:lnTo>
                    <a:pt x="230" y="4416"/>
                  </a:lnTo>
                  <a:lnTo>
                    <a:pt x="384" y="4707"/>
                  </a:lnTo>
                  <a:lnTo>
                    <a:pt x="675" y="4552"/>
                  </a:lnTo>
                  <a:lnTo>
                    <a:pt x="528" y="4275"/>
                  </a:lnTo>
                  <a:lnTo>
                    <a:pt x="805" y="4127"/>
                  </a:lnTo>
                  <a:lnTo>
                    <a:pt x="651" y="3836"/>
                  </a:lnTo>
                  <a:close/>
                  <a:moveTo>
                    <a:pt x="1270" y="1"/>
                  </a:moveTo>
                  <a:lnTo>
                    <a:pt x="46" y="3988"/>
                  </a:lnTo>
                  <a:cubicBezTo>
                    <a:pt x="59" y="4381"/>
                    <a:pt x="43" y="4772"/>
                    <a:pt x="1" y="5161"/>
                  </a:cubicBezTo>
                  <a:lnTo>
                    <a:pt x="92" y="4862"/>
                  </a:lnTo>
                  <a:lnTo>
                    <a:pt x="230" y="4416"/>
                  </a:lnTo>
                  <a:lnTo>
                    <a:pt x="360" y="3991"/>
                  </a:lnTo>
                  <a:lnTo>
                    <a:pt x="1324" y="845"/>
                  </a:lnTo>
                  <a:cubicBezTo>
                    <a:pt x="1308" y="544"/>
                    <a:pt x="1291" y="262"/>
                    <a:pt x="12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6152;p72">
              <a:extLst>
                <a:ext uri="{FF2B5EF4-FFF2-40B4-BE49-F238E27FC236}">
                  <a16:creationId xmlns:a16="http://schemas.microsoft.com/office/drawing/2014/main" id="{95BCABCB-0EC9-4FEE-BD26-5E0602A593CC}"/>
                </a:ext>
              </a:extLst>
            </p:cNvPr>
            <p:cNvSpPr/>
            <p:nvPr/>
          </p:nvSpPr>
          <p:spPr>
            <a:xfrm>
              <a:off x="4760171" y="2084121"/>
              <a:ext cx="37708" cy="56987"/>
            </a:xfrm>
            <a:custGeom>
              <a:avLst/>
              <a:gdLst/>
              <a:ahLst/>
              <a:cxnLst/>
              <a:rect l="l" t="t" r="r" b="b"/>
              <a:pathLst>
                <a:path w="577" h="872" extrusionOk="0">
                  <a:moveTo>
                    <a:pt x="421" y="1"/>
                  </a:moveTo>
                  <a:lnTo>
                    <a:pt x="130" y="156"/>
                  </a:lnTo>
                  <a:lnTo>
                    <a:pt x="277" y="433"/>
                  </a:lnTo>
                  <a:lnTo>
                    <a:pt x="0" y="580"/>
                  </a:lnTo>
                  <a:lnTo>
                    <a:pt x="155" y="872"/>
                  </a:lnTo>
                  <a:lnTo>
                    <a:pt x="447" y="716"/>
                  </a:lnTo>
                  <a:lnTo>
                    <a:pt x="299" y="439"/>
                  </a:lnTo>
                  <a:lnTo>
                    <a:pt x="576" y="292"/>
                  </a:lnTo>
                  <a:lnTo>
                    <a:pt x="42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6153;p72">
              <a:extLst>
                <a:ext uri="{FF2B5EF4-FFF2-40B4-BE49-F238E27FC236}">
                  <a16:creationId xmlns:a16="http://schemas.microsoft.com/office/drawing/2014/main" id="{60549831-CEE5-4A2D-856C-AD76C0C9FEA4}"/>
                </a:ext>
              </a:extLst>
            </p:cNvPr>
            <p:cNvSpPr/>
            <p:nvPr/>
          </p:nvSpPr>
          <p:spPr>
            <a:xfrm>
              <a:off x="4733245" y="2199404"/>
              <a:ext cx="29278" cy="29213"/>
            </a:xfrm>
            <a:custGeom>
              <a:avLst/>
              <a:gdLst/>
              <a:ahLst/>
              <a:cxnLst/>
              <a:rect l="l" t="t" r="r" b="b"/>
              <a:pathLst>
                <a:path w="448" h="447" extrusionOk="0">
                  <a:moveTo>
                    <a:pt x="292" y="0"/>
                  </a:moveTo>
                  <a:lnTo>
                    <a:pt x="1" y="155"/>
                  </a:lnTo>
                  <a:lnTo>
                    <a:pt x="156" y="447"/>
                  </a:lnTo>
                  <a:lnTo>
                    <a:pt x="447" y="292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6154;p72">
              <a:extLst>
                <a:ext uri="{FF2B5EF4-FFF2-40B4-BE49-F238E27FC236}">
                  <a16:creationId xmlns:a16="http://schemas.microsoft.com/office/drawing/2014/main" id="{C1A605A3-7040-473B-9E68-F152072E31EA}"/>
                </a:ext>
              </a:extLst>
            </p:cNvPr>
            <p:cNvSpPr/>
            <p:nvPr/>
          </p:nvSpPr>
          <p:spPr>
            <a:xfrm>
              <a:off x="4739585" y="1917405"/>
              <a:ext cx="27056" cy="29213"/>
            </a:xfrm>
            <a:custGeom>
              <a:avLst/>
              <a:gdLst/>
              <a:ahLst/>
              <a:cxnLst/>
              <a:rect l="l" t="t" r="r" b="b"/>
              <a:pathLst>
                <a:path w="414" h="447" extrusionOk="0">
                  <a:moveTo>
                    <a:pt x="291" y="0"/>
                  </a:moveTo>
                  <a:lnTo>
                    <a:pt x="0" y="154"/>
                  </a:lnTo>
                  <a:lnTo>
                    <a:pt x="155" y="447"/>
                  </a:lnTo>
                  <a:lnTo>
                    <a:pt x="413" y="309"/>
                  </a:lnTo>
                  <a:cubicBezTo>
                    <a:pt x="407" y="268"/>
                    <a:pt x="399" y="228"/>
                    <a:pt x="391" y="189"/>
                  </a:cubicBezTo>
                  <a:lnTo>
                    <a:pt x="29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6155;p72">
              <a:extLst>
                <a:ext uri="{FF2B5EF4-FFF2-40B4-BE49-F238E27FC236}">
                  <a16:creationId xmlns:a16="http://schemas.microsoft.com/office/drawing/2014/main" id="{B84F9CDC-CB8A-44F1-9D39-4092A3B5622D}"/>
                </a:ext>
              </a:extLst>
            </p:cNvPr>
            <p:cNvSpPr/>
            <p:nvPr/>
          </p:nvSpPr>
          <p:spPr>
            <a:xfrm>
              <a:off x="4650900" y="1983934"/>
              <a:ext cx="15881" cy="24899"/>
            </a:xfrm>
            <a:custGeom>
              <a:avLst/>
              <a:gdLst/>
              <a:ahLst/>
              <a:cxnLst/>
              <a:rect l="l" t="t" r="r" b="b"/>
              <a:pathLst>
                <a:path w="243" h="381" extrusionOk="0">
                  <a:moveTo>
                    <a:pt x="89" y="0"/>
                  </a:moveTo>
                  <a:lnTo>
                    <a:pt x="1" y="46"/>
                  </a:lnTo>
                  <a:cubicBezTo>
                    <a:pt x="21" y="135"/>
                    <a:pt x="47" y="247"/>
                    <a:pt x="77" y="380"/>
                  </a:cubicBezTo>
                  <a:lnTo>
                    <a:pt x="243" y="291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6156;p72">
              <a:extLst>
                <a:ext uri="{FF2B5EF4-FFF2-40B4-BE49-F238E27FC236}">
                  <a16:creationId xmlns:a16="http://schemas.microsoft.com/office/drawing/2014/main" id="{35E20FD5-237B-4713-AEC1-A5795A614D04}"/>
                </a:ext>
              </a:extLst>
            </p:cNvPr>
            <p:cNvSpPr/>
            <p:nvPr/>
          </p:nvSpPr>
          <p:spPr>
            <a:xfrm>
              <a:off x="4646456" y="1896623"/>
              <a:ext cx="47119" cy="87376"/>
            </a:xfrm>
            <a:custGeom>
              <a:avLst/>
              <a:gdLst/>
              <a:ahLst/>
              <a:cxnLst/>
              <a:rect l="l" t="t" r="r" b="b"/>
              <a:pathLst>
                <a:path w="721" h="1337" extrusionOk="0">
                  <a:moveTo>
                    <a:pt x="566" y="2"/>
                  </a:moveTo>
                  <a:lnTo>
                    <a:pt x="274" y="155"/>
                  </a:lnTo>
                  <a:lnTo>
                    <a:pt x="430" y="447"/>
                  </a:lnTo>
                  <a:lnTo>
                    <a:pt x="721" y="293"/>
                  </a:lnTo>
                  <a:lnTo>
                    <a:pt x="566" y="2"/>
                  </a:lnTo>
                  <a:close/>
                  <a:moveTo>
                    <a:pt x="322" y="0"/>
                  </a:moveTo>
                  <a:lnTo>
                    <a:pt x="322" y="0"/>
                  </a:lnTo>
                  <a:cubicBezTo>
                    <a:pt x="135" y="246"/>
                    <a:pt x="1" y="572"/>
                    <a:pt x="18" y="996"/>
                  </a:cubicBezTo>
                  <a:lnTo>
                    <a:pt x="138" y="602"/>
                  </a:lnTo>
                  <a:lnTo>
                    <a:pt x="274" y="155"/>
                  </a:lnTo>
                  <a:lnTo>
                    <a:pt x="322" y="0"/>
                  </a:lnTo>
                  <a:close/>
                  <a:moveTo>
                    <a:pt x="430" y="448"/>
                  </a:moveTo>
                  <a:lnTo>
                    <a:pt x="138" y="602"/>
                  </a:lnTo>
                  <a:lnTo>
                    <a:pt x="292" y="891"/>
                  </a:lnTo>
                  <a:lnTo>
                    <a:pt x="20" y="1035"/>
                  </a:lnTo>
                  <a:cubicBezTo>
                    <a:pt x="20" y="1051"/>
                    <a:pt x="21" y="1067"/>
                    <a:pt x="23" y="1083"/>
                  </a:cubicBezTo>
                  <a:lnTo>
                    <a:pt x="157" y="1336"/>
                  </a:lnTo>
                  <a:lnTo>
                    <a:pt x="449" y="1181"/>
                  </a:lnTo>
                  <a:lnTo>
                    <a:pt x="295" y="893"/>
                  </a:lnTo>
                  <a:lnTo>
                    <a:pt x="585" y="739"/>
                  </a:lnTo>
                  <a:lnTo>
                    <a:pt x="430" y="44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6157;p72">
              <a:extLst>
                <a:ext uri="{FF2B5EF4-FFF2-40B4-BE49-F238E27FC236}">
                  <a16:creationId xmlns:a16="http://schemas.microsoft.com/office/drawing/2014/main" id="{68DF70AC-084B-4A95-9312-9833BD64D296}"/>
                </a:ext>
              </a:extLst>
            </p:cNvPr>
            <p:cNvSpPr/>
            <p:nvPr/>
          </p:nvSpPr>
          <p:spPr>
            <a:xfrm>
              <a:off x="4677499" y="1871331"/>
              <a:ext cx="25095" cy="25357"/>
            </a:xfrm>
            <a:custGeom>
              <a:avLst/>
              <a:gdLst/>
              <a:ahLst/>
              <a:cxnLst/>
              <a:rect l="l" t="t" r="r" b="b"/>
              <a:pathLst>
                <a:path w="384" h="388" extrusionOk="0">
                  <a:moveTo>
                    <a:pt x="260" y="1"/>
                  </a:moveTo>
                  <a:cubicBezTo>
                    <a:pt x="167" y="66"/>
                    <a:pt x="80" y="137"/>
                    <a:pt x="0" y="216"/>
                  </a:cubicBezTo>
                  <a:lnTo>
                    <a:pt x="92" y="387"/>
                  </a:lnTo>
                  <a:lnTo>
                    <a:pt x="384" y="234"/>
                  </a:lnTo>
                  <a:lnTo>
                    <a:pt x="26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6158;p72">
              <a:extLst>
                <a:ext uri="{FF2B5EF4-FFF2-40B4-BE49-F238E27FC236}">
                  <a16:creationId xmlns:a16="http://schemas.microsoft.com/office/drawing/2014/main" id="{6F3B9CD2-B483-465A-84F2-00E0110E067E}"/>
                </a:ext>
              </a:extLst>
            </p:cNvPr>
            <p:cNvSpPr/>
            <p:nvPr/>
          </p:nvSpPr>
          <p:spPr>
            <a:xfrm>
              <a:off x="4659788" y="1852836"/>
              <a:ext cx="73195" cy="212265"/>
            </a:xfrm>
            <a:custGeom>
              <a:avLst/>
              <a:gdLst/>
              <a:ahLst/>
              <a:cxnLst/>
              <a:rect l="l" t="t" r="r" b="b"/>
              <a:pathLst>
                <a:path w="1120" h="3248" extrusionOk="0">
                  <a:moveTo>
                    <a:pt x="1104" y="1"/>
                  </a:moveTo>
                  <a:cubicBezTo>
                    <a:pt x="989" y="37"/>
                    <a:pt x="876" y="83"/>
                    <a:pt x="770" y="140"/>
                  </a:cubicBezTo>
                  <a:lnTo>
                    <a:pt x="1" y="2650"/>
                  </a:lnTo>
                  <a:cubicBezTo>
                    <a:pt x="40" y="2829"/>
                    <a:pt x="85" y="3029"/>
                    <a:pt x="131" y="3247"/>
                  </a:cubicBezTo>
                  <a:lnTo>
                    <a:pt x="1120" y="21"/>
                  </a:lnTo>
                  <a:cubicBezTo>
                    <a:pt x="1115" y="15"/>
                    <a:pt x="1109" y="7"/>
                    <a:pt x="11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6159;p72">
              <a:extLst>
                <a:ext uri="{FF2B5EF4-FFF2-40B4-BE49-F238E27FC236}">
                  <a16:creationId xmlns:a16="http://schemas.microsoft.com/office/drawing/2014/main" id="{15BB8CBB-9DD9-43D2-B3F3-4A874635EE73}"/>
                </a:ext>
              </a:extLst>
            </p:cNvPr>
            <p:cNvSpPr/>
            <p:nvPr/>
          </p:nvSpPr>
          <p:spPr>
            <a:xfrm>
              <a:off x="4703771" y="2033538"/>
              <a:ext cx="29147" cy="29278"/>
            </a:xfrm>
            <a:custGeom>
              <a:avLst/>
              <a:gdLst/>
              <a:ahLst/>
              <a:cxnLst/>
              <a:rect l="l" t="t" r="r" b="b"/>
              <a:pathLst>
                <a:path w="446" h="448" extrusionOk="0">
                  <a:moveTo>
                    <a:pt x="292" y="1"/>
                  </a:moveTo>
                  <a:lnTo>
                    <a:pt x="1" y="156"/>
                  </a:lnTo>
                  <a:lnTo>
                    <a:pt x="154" y="447"/>
                  </a:lnTo>
                  <a:lnTo>
                    <a:pt x="445" y="292"/>
                  </a:lnTo>
                  <a:lnTo>
                    <a:pt x="29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6160;p72">
              <a:extLst>
                <a:ext uri="{FF2B5EF4-FFF2-40B4-BE49-F238E27FC236}">
                  <a16:creationId xmlns:a16="http://schemas.microsoft.com/office/drawing/2014/main" id="{BF6CA1F6-C2E6-4229-923F-4B8A7F231111}"/>
                </a:ext>
              </a:extLst>
            </p:cNvPr>
            <p:cNvSpPr/>
            <p:nvPr/>
          </p:nvSpPr>
          <p:spPr>
            <a:xfrm>
              <a:off x="4886564" y="2264561"/>
              <a:ext cx="42806" cy="96983"/>
            </a:xfrm>
            <a:custGeom>
              <a:avLst/>
              <a:gdLst/>
              <a:ahLst/>
              <a:cxnLst/>
              <a:rect l="l" t="t" r="r" b="b"/>
              <a:pathLst>
                <a:path w="655" h="1484" extrusionOk="0">
                  <a:moveTo>
                    <a:pt x="403" y="1"/>
                  </a:moveTo>
                  <a:lnTo>
                    <a:pt x="1" y="1313"/>
                  </a:lnTo>
                  <a:lnTo>
                    <a:pt x="111" y="1403"/>
                  </a:lnTo>
                  <a:cubicBezTo>
                    <a:pt x="157" y="1438"/>
                    <a:pt x="206" y="1466"/>
                    <a:pt x="260" y="1484"/>
                  </a:cubicBezTo>
                  <a:lnTo>
                    <a:pt x="654" y="203"/>
                  </a:lnTo>
                  <a:lnTo>
                    <a:pt x="4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6161;p72">
              <a:extLst>
                <a:ext uri="{FF2B5EF4-FFF2-40B4-BE49-F238E27FC236}">
                  <a16:creationId xmlns:a16="http://schemas.microsoft.com/office/drawing/2014/main" id="{A26A2094-12A0-42F8-84CF-6B64AF9748E8}"/>
                </a:ext>
              </a:extLst>
            </p:cNvPr>
            <p:cNvSpPr/>
            <p:nvPr/>
          </p:nvSpPr>
          <p:spPr>
            <a:xfrm>
              <a:off x="4671813" y="1861920"/>
              <a:ext cx="90252" cy="261606"/>
            </a:xfrm>
            <a:custGeom>
              <a:avLst/>
              <a:gdLst/>
              <a:ahLst/>
              <a:cxnLst/>
              <a:rect l="l" t="t" r="r" b="b"/>
              <a:pathLst>
                <a:path w="1381" h="4003" extrusionOk="0">
                  <a:moveTo>
                    <a:pt x="900" y="1450"/>
                  </a:moveTo>
                  <a:lnTo>
                    <a:pt x="900" y="1451"/>
                  </a:lnTo>
                  <a:lnTo>
                    <a:pt x="900" y="1450"/>
                  </a:lnTo>
                  <a:lnTo>
                    <a:pt x="900" y="1450"/>
                  </a:lnTo>
                  <a:lnTo>
                    <a:pt x="900" y="1450"/>
                  </a:lnTo>
                  <a:close/>
                  <a:moveTo>
                    <a:pt x="1032" y="1"/>
                  </a:moveTo>
                  <a:lnTo>
                    <a:pt x="0" y="3368"/>
                  </a:lnTo>
                  <a:cubicBezTo>
                    <a:pt x="40" y="3569"/>
                    <a:pt x="80" y="3781"/>
                    <a:pt x="119" y="4002"/>
                  </a:cubicBezTo>
                  <a:lnTo>
                    <a:pt x="224" y="3656"/>
                  </a:lnTo>
                  <a:lnTo>
                    <a:pt x="764" y="1894"/>
                  </a:lnTo>
                  <a:lnTo>
                    <a:pt x="919" y="2184"/>
                  </a:lnTo>
                  <a:lnTo>
                    <a:pt x="1210" y="2030"/>
                  </a:lnTo>
                  <a:lnTo>
                    <a:pt x="1056" y="1741"/>
                  </a:lnTo>
                  <a:lnTo>
                    <a:pt x="1346" y="1589"/>
                  </a:lnTo>
                  <a:lnTo>
                    <a:pt x="1191" y="1297"/>
                  </a:lnTo>
                  <a:lnTo>
                    <a:pt x="900" y="1450"/>
                  </a:lnTo>
                  <a:lnTo>
                    <a:pt x="900" y="1450"/>
                  </a:lnTo>
                  <a:lnTo>
                    <a:pt x="1053" y="1741"/>
                  </a:lnTo>
                  <a:lnTo>
                    <a:pt x="765" y="1891"/>
                  </a:lnTo>
                  <a:lnTo>
                    <a:pt x="900" y="1449"/>
                  </a:lnTo>
                  <a:lnTo>
                    <a:pt x="900" y="1450"/>
                  </a:lnTo>
                  <a:lnTo>
                    <a:pt x="1036" y="1004"/>
                  </a:lnTo>
                  <a:lnTo>
                    <a:pt x="1173" y="558"/>
                  </a:lnTo>
                  <a:lnTo>
                    <a:pt x="1330" y="849"/>
                  </a:lnTo>
                  <a:lnTo>
                    <a:pt x="1381" y="822"/>
                  </a:lnTo>
                  <a:cubicBezTo>
                    <a:pt x="1352" y="707"/>
                    <a:pt x="1321" y="599"/>
                    <a:pt x="1286" y="500"/>
                  </a:cubicBezTo>
                  <a:lnTo>
                    <a:pt x="1175" y="558"/>
                  </a:lnTo>
                  <a:lnTo>
                    <a:pt x="1234" y="365"/>
                  </a:lnTo>
                  <a:cubicBezTo>
                    <a:pt x="1181" y="237"/>
                    <a:pt x="1113" y="115"/>
                    <a:pt x="10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6162;p72">
              <a:extLst>
                <a:ext uri="{FF2B5EF4-FFF2-40B4-BE49-F238E27FC236}">
                  <a16:creationId xmlns:a16="http://schemas.microsoft.com/office/drawing/2014/main" id="{50D6EEB9-B915-4478-92AE-CD7C1043DEB0}"/>
                </a:ext>
              </a:extLst>
            </p:cNvPr>
            <p:cNvSpPr/>
            <p:nvPr/>
          </p:nvSpPr>
          <p:spPr>
            <a:xfrm>
              <a:off x="4751152" y="2141043"/>
              <a:ext cx="29213" cy="29213"/>
            </a:xfrm>
            <a:custGeom>
              <a:avLst/>
              <a:gdLst/>
              <a:ahLst/>
              <a:cxnLst/>
              <a:rect l="l" t="t" r="r" b="b"/>
              <a:pathLst>
                <a:path w="447" h="447" extrusionOk="0">
                  <a:moveTo>
                    <a:pt x="292" y="1"/>
                  </a:moveTo>
                  <a:lnTo>
                    <a:pt x="1" y="156"/>
                  </a:lnTo>
                  <a:lnTo>
                    <a:pt x="156" y="447"/>
                  </a:lnTo>
                  <a:lnTo>
                    <a:pt x="447" y="292"/>
                  </a:lnTo>
                  <a:lnTo>
                    <a:pt x="29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6163;p72">
              <a:extLst>
                <a:ext uri="{FF2B5EF4-FFF2-40B4-BE49-F238E27FC236}">
                  <a16:creationId xmlns:a16="http://schemas.microsoft.com/office/drawing/2014/main" id="{284DE5B8-F25E-46DA-98FF-472F448343F4}"/>
                </a:ext>
              </a:extLst>
            </p:cNvPr>
            <p:cNvSpPr/>
            <p:nvPr/>
          </p:nvSpPr>
          <p:spPr>
            <a:xfrm>
              <a:off x="4712463" y="2003867"/>
              <a:ext cx="29213" cy="29213"/>
            </a:xfrm>
            <a:custGeom>
              <a:avLst/>
              <a:gdLst/>
              <a:ahLst/>
              <a:cxnLst/>
              <a:rect l="l" t="t" r="r" b="b"/>
              <a:pathLst>
                <a:path w="447" h="447" extrusionOk="0">
                  <a:moveTo>
                    <a:pt x="292" y="1"/>
                  </a:moveTo>
                  <a:lnTo>
                    <a:pt x="1" y="156"/>
                  </a:lnTo>
                  <a:lnTo>
                    <a:pt x="156" y="447"/>
                  </a:lnTo>
                  <a:lnTo>
                    <a:pt x="447" y="292"/>
                  </a:lnTo>
                  <a:lnTo>
                    <a:pt x="29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6164;p72">
              <a:extLst>
                <a:ext uri="{FF2B5EF4-FFF2-40B4-BE49-F238E27FC236}">
                  <a16:creationId xmlns:a16="http://schemas.microsoft.com/office/drawing/2014/main" id="{22549953-57A1-49D1-B7BE-97CBBE84FE69}"/>
                </a:ext>
              </a:extLst>
            </p:cNvPr>
            <p:cNvSpPr/>
            <p:nvPr/>
          </p:nvSpPr>
          <p:spPr>
            <a:xfrm>
              <a:off x="4686387" y="2062946"/>
              <a:ext cx="37708" cy="56987"/>
            </a:xfrm>
            <a:custGeom>
              <a:avLst/>
              <a:gdLst/>
              <a:ahLst/>
              <a:cxnLst/>
              <a:rect l="l" t="t" r="r" b="b"/>
              <a:pathLst>
                <a:path w="577" h="872" extrusionOk="0">
                  <a:moveTo>
                    <a:pt x="422" y="0"/>
                  </a:moveTo>
                  <a:lnTo>
                    <a:pt x="130" y="156"/>
                  </a:lnTo>
                  <a:lnTo>
                    <a:pt x="278" y="433"/>
                  </a:lnTo>
                  <a:lnTo>
                    <a:pt x="1" y="580"/>
                  </a:lnTo>
                  <a:lnTo>
                    <a:pt x="156" y="871"/>
                  </a:lnTo>
                  <a:lnTo>
                    <a:pt x="447" y="716"/>
                  </a:lnTo>
                  <a:lnTo>
                    <a:pt x="300" y="439"/>
                  </a:lnTo>
                  <a:lnTo>
                    <a:pt x="577" y="292"/>
                  </a:lnTo>
                  <a:lnTo>
                    <a:pt x="42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6165;p72">
              <a:extLst>
                <a:ext uri="{FF2B5EF4-FFF2-40B4-BE49-F238E27FC236}">
                  <a16:creationId xmlns:a16="http://schemas.microsoft.com/office/drawing/2014/main" id="{196F1F6B-63A0-441A-8C0E-718B19F69BD7}"/>
                </a:ext>
              </a:extLst>
            </p:cNvPr>
            <p:cNvSpPr/>
            <p:nvPr/>
          </p:nvSpPr>
          <p:spPr>
            <a:xfrm>
              <a:off x="4973876" y="2230708"/>
              <a:ext cx="5032" cy="6405"/>
            </a:xfrm>
            <a:custGeom>
              <a:avLst/>
              <a:gdLst/>
              <a:ahLst/>
              <a:cxnLst/>
              <a:rect l="l" t="t" r="r" b="b"/>
              <a:pathLst>
                <a:path w="77" h="98" extrusionOk="0">
                  <a:moveTo>
                    <a:pt x="76" y="1"/>
                  </a:moveTo>
                  <a:lnTo>
                    <a:pt x="0" y="40"/>
                  </a:lnTo>
                  <a:lnTo>
                    <a:pt x="31" y="97"/>
                  </a:lnTo>
                  <a:cubicBezTo>
                    <a:pt x="42" y="78"/>
                    <a:pt x="53" y="59"/>
                    <a:pt x="62" y="40"/>
                  </a:cubicBezTo>
                  <a:lnTo>
                    <a:pt x="7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6166;p72">
              <a:extLst>
                <a:ext uri="{FF2B5EF4-FFF2-40B4-BE49-F238E27FC236}">
                  <a16:creationId xmlns:a16="http://schemas.microsoft.com/office/drawing/2014/main" id="{B27728D7-F3E7-40E7-85AB-D05229CF0371}"/>
                </a:ext>
              </a:extLst>
            </p:cNvPr>
            <p:cNvSpPr/>
            <p:nvPr/>
          </p:nvSpPr>
          <p:spPr>
            <a:xfrm>
              <a:off x="4898066" y="2198554"/>
              <a:ext cx="29082" cy="29213"/>
            </a:xfrm>
            <a:custGeom>
              <a:avLst/>
              <a:gdLst/>
              <a:ahLst/>
              <a:cxnLst/>
              <a:rect l="l" t="t" r="r" b="b"/>
              <a:pathLst>
                <a:path w="445" h="447" extrusionOk="0">
                  <a:moveTo>
                    <a:pt x="291" y="1"/>
                  </a:moveTo>
                  <a:lnTo>
                    <a:pt x="0" y="156"/>
                  </a:lnTo>
                  <a:lnTo>
                    <a:pt x="154" y="447"/>
                  </a:lnTo>
                  <a:lnTo>
                    <a:pt x="445" y="292"/>
                  </a:lnTo>
                  <a:lnTo>
                    <a:pt x="29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6167;p72">
              <a:extLst>
                <a:ext uri="{FF2B5EF4-FFF2-40B4-BE49-F238E27FC236}">
                  <a16:creationId xmlns:a16="http://schemas.microsoft.com/office/drawing/2014/main" id="{6A124CDF-5810-4A32-9CE8-9FAD68855CC6}"/>
                </a:ext>
              </a:extLst>
            </p:cNvPr>
            <p:cNvSpPr/>
            <p:nvPr/>
          </p:nvSpPr>
          <p:spPr>
            <a:xfrm>
              <a:off x="4893361" y="2227702"/>
              <a:ext cx="24115" cy="17711"/>
            </a:xfrm>
            <a:custGeom>
              <a:avLst/>
              <a:gdLst/>
              <a:ahLst/>
              <a:cxnLst/>
              <a:rect l="l" t="t" r="r" b="b"/>
              <a:pathLst>
                <a:path w="369" h="271" extrusionOk="0">
                  <a:moveTo>
                    <a:pt x="226" y="1"/>
                  </a:moveTo>
                  <a:lnTo>
                    <a:pt x="1" y="121"/>
                  </a:lnTo>
                  <a:lnTo>
                    <a:pt x="368" y="270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6168;p72">
              <a:extLst>
                <a:ext uri="{FF2B5EF4-FFF2-40B4-BE49-F238E27FC236}">
                  <a16:creationId xmlns:a16="http://schemas.microsoft.com/office/drawing/2014/main" id="{9FE7F22B-2006-4A11-B478-FE4529D9FD01}"/>
                </a:ext>
              </a:extLst>
            </p:cNvPr>
            <p:cNvSpPr/>
            <p:nvPr/>
          </p:nvSpPr>
          <p:spPr>
            <a:xfrm>
              <a:off x="4915973" y="2148820"/>
              <a:ext cx="25161" cy="20651"/>
            </a:xfrm>
            <a:custGeom>
              <a:avLst/>
              <a:gdLst/>
              <a:ahLst/>
              <a:cxnLst/>
              <a:rect l="l" t="t" r="r" b="b"/>
              <a:pathLst>
                <a:path w="385" h="316" extrusionOk="0">
                  <a:moveTo>
                    <a:pt x="43" y="0"/>
                  </a:moveTo>
                  <a:lnTo>
                    <a:pt x="0" y="24"/>
                  </a:lnTo>
                  <a:lnTo>
                    <a:pt x="154" y="315"/>
                  </a:lnTo>
                  <a:lnTo>
                    <a:pt x="385" y="193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6169;p72">
              <a:extLst>
                <a:ext uri="{FF2B5EF4-FFF2-40B4-BE49-F238E27FC236}">
                  <a16:creationId xmlns:a16="http://schemas.microsoft.com/office/drawing/2014/main" id="{73931E50-48B8-4484-ABC3-6C5E09FBEBD1}"/>
                </a:ext>
              </a:extLst>
            </p:cNvPr>
            <p:cNvSpPr/>
            <p:nvPr/>
          </p:nvSpPr>
          <p:spPr>
            <a:xfrm>
              <a:off x="4907150" y="2169668"/>
              <a:ext cx="29147" cy="29278"/>
            </a:xfrm>
            <a:custGeom>
              <a:avLst/>
              <a:gdLst/>
              <a:ahLst/>
              <a:cxnLst/>
              <a:rect l="l" t="t" r="r" b="b"/>
              <a:pathLst>
                <a:path w="446" h="448" extrusionOk="0">
                  <a:moveTo>
                    <a:pt x="292" y="1"/>
                  </a:moveTo>
                  <a:lnTo>
                    <a:pt x="1" y="156"/>
                  </a:lnTo>
                  <a:lnTo>
                    <a:pt x="154" y="447"/>
                  </a:lnTo>
                  <a:lnTo>
                    <a:pt x="445" y="292"/>
                  </a:lnTo>
                  <a:lnTo>
                    <a:pt x="29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6170;p72">
              <a:extLst>
                <a:ext uri="{FF2B5EF4-FFF2-40B4-BE49-F238E27FC236}">
                  <a16:creationId xmlns:a16="http://schemas.microsoft.com/office/drawing/2014/main" id="{BBDA6991-5B0D-4B3E-BBBD-DD8A4B3B2986}"/>
                </a:ext>
              </a:extLst>
            </p:cNvPr>
            <p:cNvSpPr/>
            <p:nvPr/>
          </p:nvSpPr>
          <p:spPr>
            <a:xfrm>
              <a:off x="4871990" y="2137972"/>
              <a:ext cx="44832" cy="96460"/>
            </a:xfrm>
            <a:custGeom>
              <a:avLst/>
              <a:gdLst/>
              <a:ahLst/>
              <a:cxnLst/>
              <a:rect l="l" t="t" r="r" b="b"/>
              <a:pathLst>
                <a:path w="686" h="1476" extrusionOk="0">
                  <a:moveTo>
                    <a:pt x="418" y="0"/>
                  </a:moveTo>
                  <a:lnTo>
                    <a:pt x="0" y="1363"/>
                  </a:lnTo>
                  <a:lnTo>
                    <a:pt x="279" y="1475"/>
                  </a:lnTo>
                  <a:lnTo>
                    <a:pt x="686" y="150"/>
                  </a:lnTo>
                  <a:lnTo>
                    <a:pt x="4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6171;p72">
              <a:extLst>
                <a:ext uri="{FF2B5EF4-FFF2-40B4-BE49-F238E27FC236}">
                  <a16:creationId xmlns:a16="http://schemas.microsoft.com/office/drawing/2014/main" id="{95017448-773F-4186-A1F8-12C36C761BAE}"/>
                </a:ext>
              </a:extLst>
            </p:cNvPr>
            <p:cNvSpPr/>
            <p:nvPr/>
          </p:nvSpPr>
          <p:spPr>
            <a:xfrm>
              <a:off x="4844542" y="2230643"/>
              <a:ext cx="64830" cy="111034"/>
            </a:xfrm>
            <a:custGeom>
              <a:avLst/>
              <a:gdLst/>
              <a:ahLst/>
              <a:cxnLst/>
              <a:rect l="l" t="t" r="r" b="b"/>
              <a:pathLst>
                <a:path w="992" h="1699" extrusionOk="0">
                  <a:moveTo>
                    <a:pt x="837" y="402"/>
                  </a:moveTo>
                  <a:lnTo>
                    <a:pt x="545" y="557"/>
                  </a:lnTo>
                  <a:lnTo>
                    <a:pt x="701" y="849"/>
                  </a:lnTo>
                  <a:lnTo>
                    <a:pt x="992" y="694"/>
                  </a:lnTo>
                  <a:lnTo>
                    <a:pt x="837" y="402"/>
                  </a:lnTo>
                  <a:close/>
                  <a:moveTo>
                    <a:pt x="403" y="0"/>
                  </a:moveTo>
                  <a:lnTo>
                    <a:pt x="1" y="1311"/>
                  </a:lnTo>
                  <a:lnTo>
                    <a:pt x="251" y="1515"/>
                  </a:lnTo>
                  <a:lnTo>
                    <a:pt x="276" y="1431"/>
                  </a:lnTo>
                  <a:lnTo>
                    <a:pt x="408" y="1007"/>
                  </a:lnTo>
                  <a:lnTo>
                    <a:pt x="545" y="557"/>
                  </a:lnTo>
                  <a:lnTo>
                    <a:pt x="655" y="203"/>
                  </a:lnTo>
                  <a:lnTo>
                    <a:pt x="403" y="0"/>
                  </a:lnTo>
                  <a:close/>
                  <a:moveTo>
                    <a:pt x="699" y="853"/>
                  </a:moveTo>
                  <a:lnTo>
                    <a:pt x="408" y="1007"/>
                  </a:lnTo>
                  <a:lnTo>
                    <a:pt x="555" y="1284"/>
                  </a:lnTo>
                  <a:lnTo>
                    <a:pt x="276" y="1431"/>
                  </a:lnTo>
                  <a:lnTo>
                    <a:pt x="373" y="1613"/>
                  </a:lnTo>
                  <a:lnTo>
                    <a:pt x="479" y="1699"/>
                  </a:lnTo>
                  <a:lnTo>
                    <a:pt x="723" y="1569"/>
                  </a:lnTo>
                  <a:lnTo>
                    <a:pt x="575" y="1292"/>
                  </a:lnTo>
                  <a:lnTo>
                    <a:pt x="852" y="1145"/>
                  </a:lnTo>
                  <a:lnTo>
                    <a:pt x="699" y="85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6172;p72">
              <a:extLst>
                <a:ext uri="{FF2B5EF4-FFF2-40B4-BE49-F238E27FC236}">
                  <a16:creationId xmlns:a16="http://schemas.microsoft.com/office/drawing/2014/main" id="{EE801458-32AF-4FAC-9A10-CA16B4254C1C}"/>
                </a:ext>
              </a:extLst>
            </p:cNvPr>
            <p:cNvSpPr/>
            <p:nvPr/>
          </p:nvSpPr>
          <p:spPr>
            <a:xfrm>
              <a:off x="4938520" y="2344553"/>
              <a:ext cx="8234" cy="7712"/>
            </a:xfrm>
            <a:custGeom>
              <a:avLst/>
              <a:gdLst/>
              <a:ahLst/>
              <a:cxnLst/>
              <a:rect l="l" t="t" r="r" b="b"/>
              <a:pathLst>
                <a:path w="126" h="118" extrusionOk="0">
                  <a:moveTo>
                    <a:pt x="125" y="0"/>
                  </a:moveTo>
                  <a:lnTo>
                    <a:pt x="0" y="67"/>
                  </a:lnTo>
                  <a:lnTo>
                    <a:pt x="27" y="117"/>
                  </a:lnTo>
                  <a:cubicBezTo>
                    <a:pt x="32" y="112"/>
                    <a:pt x="38" y="108"/>
                    <a:pt x="43" y="101"/>
                  </a:cubicBezTo>
                  <a:lnTo>
                    <a:pt x="1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6173;p72">
              <a:extLst>
                <a:ext uri="{FF2B5EF4-FFF2-40B4-BE49-F238E27FC236}">
                  <a16:creationId xmlns:a16="http://schemas.microsoft.com/office/drawing/2014/main" id="{71AB3ECA-390F-46FF-BA17-B9BF6C1D3CE5}"/>
                </a:ext>
              </a:extLst>
            </p:cNvPr>
            <p:cNvSpPr/>
            <p:nvPr/>
          </p:nvSpPr>
          <p:spPr>
            <a:xfrm>
              <a:off x="4913489" y="2284624"/>
              <a:ext cx="39996" cy="79011"/>
            </a:xfrm>
            <a:custGeom>
              <a:avLst/>
              <a:gdLst/>
              <a:ahLst/>
              <a:cxnLst/>
              <a:rect l="l" t="t" r="r" b="b"/>
              <a:pathLst>
                <a:path w="612" h="1209" extrusionOk="0">
                  <a:moveTo>
                    <a:pt x="370" y="1"/>
                  </a:moveTo>
                  <a:lnTo>
                    <a:pt x="0" y="1208"/>
                  </a:lnTo>
                  <a:cubicBezTo>
                    <a:pt x="8" y="1209"/>
                    <a:pt x="17" y="1209"/>
                    <a:pt x="25" y="1209"/>
                  </a:cubicBezTo>
                  <a:cubicBezTo>
                    <a:pt x="142" y="1209"/>
                    <a:pt x="255" y="1168"/>
                    <a:pt x="347" y="1096"/>
                  </a:cubicBezTo>
                  <a:lnTo>
                    <a:pt x="382" y="984"/>
                  </a:lnTo>
                  <a:lnTo>
                    <a:pt x="611" y="235"/>
                  </a:lnTo>
                  <a:cubicBezTo>
                    <a:pt x="581" y="186"/>
                    <a:pt x="545" y="143"/>
                    <a:pt x="500" y="107"/>
                  </a:cubicBezTo>
                  <a:lnTo>
                    <a:pt x="37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6174;p72">
              <a:extLst>
                <a:ext uri="{FF2B5EF4-FFF2-40B4-BE49-F238E27FC236}">
                  <a16:creationId xmlns:a16="http://schemas.microsoft.com/office/drawing/2014/main" id="{97840F7C-1F8E-4DED-85D1-A3527CAD9B5C}"/>
                </a:ext>
              </a:extLst>
            </p:cNvPr>
            <p:cNvSpPr/>
            <p:nvPr/>
          </p:nvSpPr>
          <p:spPr>
            <a:xfrm>
              <a:off x="4918652" y="2163002"/>
              <a:ext cx="42871" cy="89860"/>
            </a:xfrm>
            <a:custGeom>
              <a:avLst/>
              <a:gdLst/>
              <a:ahLst/>
              <a:cxnLst/>
              <a:rect l="l" t="t" r="r" b="b"/>
              <a:pathLst>
                <a:path w="656" h="1375" extrusionOk="0">
                  <a:moveTo>
                    <a:pt x="388" y="0"/>
                  </a:moveTo>
                  <a:lnTo>
                    <a:pt x="0" y="1266"/>
                  </a:lnTo>
                  <a:lnTo>
                    <a:pt x="236" y="1361"/>
                  </a:lnTo>
                  <a:cubicBezTo>
                    <a:pt x="250" y="1368"/>
                    <a:pt x="265" y="1369"/>
                    <a:pt x="280" y="1374"/>
                  </a:cubicBezTo>
                  <a:lnTo>
                    <a:pt x="656" y="150"/>
                  </a:lnTo>
                  <a:lnTo>
                    <a:pt x="38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6175;p72">
              <a:extLst>
                <a:ext uri="{FF2B5EF4-FFF2-40B4-BE49-F238E27FC236}">
                  <a16:creationId xmlns:a16="http://schemas.microsoft.com/office/drawing/2014/main" id="{21089C07-F8F4-404C-AB7C-6851EFB74284}"/>
                </a:ext>
              </a:extLst>
            </p:cNvPr>
            <p:cNvSpPr/>
            <p:nvPr/>
          </p:nvSpPr>
          <p:spPr>
            <a:xfrm>
              <a:off x="4895975" y="2251033"/>
              <a:ext cx="5882" cy="5947"/>
            </a:xfrm>
            <a:custGeom>
              <a:avLst/>
              <a:gdLst/>
              <a:ahLst/>
              <a:cxnLst/>
              <a:rect l="l" t="t" r="r" b="b"/>
              <a:pathLst>
                <a:path w="90" h="91" extrusionOk="0">
                  <a:moveTo>
                    <a:pt x="1" y="0"/>
                  </a:moveTo>
                  <a:lnTo>
                    <a:pt x="50" y="90"/>
                  </a:lnTo>
                  <a:lnTo>
                    <a:pt x="89" y="7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5BF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6176;p72">
              <a:extLst>
                <a:ext uri="{FF2B5EF4-FFF2-40B4-BE49-F238E27FC236}">
                  <a16:creationId xmlns:a16="http://schemas.microsoft.com/office/drawing/2014/main" id="{9D784DB4-5DD8-4821-ADAA-0BD87B00C5C1}"/>
                </a:ext>
              </a:extLst>
            </p:cNvPr>
            <p:cNvSpPr/>
            <p:nvPr/>
          </p:nvSpPr>
          <p:spPr>
            <a:xfrm>
              <a:off x="4946950" y="2177641"/>
              <a:ext cx="39211" cy="76855"/>
            </a:xfrm>
            <a:custGeom>
              <a:avLst/>
              <a:gdLst/>
              <a:ahLst/>
              <a:cxnLst/>
              <a:rect l="l" t="t" r="r" b="b"/>
              <a:pathLst>
                <a:path w="600" h="1176" extrusionOk="0">
                  <a:moveTo>
                    <a:pt x="360" y="1"/>
                  </a:moveTo>
                  <a:lnTo>
                    <a:pt x="1" y="1175"/>
                  </a:lnTo>
                  <a:cubicBezTo>
                    <a:pt x="135" y="1174"/>
                    <a:pt x="265" y="1120"/>
                    <a:pt x="360" y="1025"/>
                  </a:cubicBezTo>
                  <a:lnTo>
                    <a:pt x="412" y="854"/>
                  </a:lnTo>
                  <a:lnTo>
                    <a:pt x="549" y="408"/>
                  </a:lnTo>
                  <a:lnTo>
                    <a:pt x="595" y="495"/>
                  </a:lnTo>
                  <a:cubicBezTo>
                    <a:pt x="599" y="458"/>
                    <a:pt x="599" y="420"/>
                    <a:pt x="595" y="384"/>
                  </a:cubicBezTo>
                  <a:lnTo>
                    <a:pt x="549" y="408"/>
                  </a:lnTo>
                  <a:lnTo>
                    <a:pt x="580" y="303"/>
                  </a:lnTo>
                  <a:cubicBezTo>
                    <a:pt x="547" y="178"/>
                    <a:pt x="469" y="71"/>
                    <a:pt x="3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6177;p72">
              <a:extLst>
                <a:ext uri="{FF2B5EF4-FFF2-40B4-BE49-F238E27FC236}">
                  <a16:creationId xmlns:a16="http://schemas.microsoft.com/office/drawing/2014/main" id="{8E088696-048F-4825-AAE2-45B95A993F22}"/>
                </a:ext>
              </a:extLst>
            </p:cNvPr>
            <p:cNvSpPr/>
            <p:nvPr/>
          </p:nvSpPr>
          <p:spPr>
            <a:xfrm>
              <a:off x="4712332" y="2084448"/>
              <a:ext cx="108812" cy="305980"/>
            </a:xfrm>
            <a:custGeom>
              <a:avLst/>
              <a:gdLst/>
              <a:ahLst/>
              <a:cxnLst/>
              <a:rect l="l" t="t" r="r" b="b"/>
              <a:pathLst>
                <a:path w="1665" h="4682" extrusionOk="0">
                  <a:moveTo>
                    <a:pt x="1397" y="1"/>
                  </a:moveTo>
                  <a:lnTo>
                    <a:pt x="1" y="4553"/>
                  </a:lnTo>
                  <a:cubicBezTo>
                    <a:pt x="88" y="4605"/>
                    <a:pt x="180" y="4648"/>
                    <a:pt x="275" y="4681"/>
                  </a:cubicBezTo>
                  <a:lnTo>
                    <a:pt x="1665" y="151"/>
                  </a:lnTo>
                  <a:lnTo>
                    <a:pt x="139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6178;p72">
              <a:extLst>
                <a:ext uri="{FF2B5EF4-FFF2-40B4-BE49-F238E27FC236}">
                  <a16:creationId xmlns:a16="http://schemas.microsoft.com/office/drawing/2014/main" id="{FC3CE15D-915A-4FA5-90FD-6A0FCF5775F1}"/>
                </a:ext>
              </a:extLst>
            </p:cNvPr>
            <p:cNvSpPr/>
            <p:nvPr/>
          </p:nvSpPr>
          <p:spPr>
            <a:xfrm>
              <a:off x="4773699" y="2345664"/>
              <a:ext cx="7712" cy="17122"/>
            </a:xfrm>
            <a:custGeom>
              <a:avLst/>
              <a:gdLst/>
              <a:ahLst/>
              <a:cxnLst/>
              <a:rect l="l" t="t" r="r" b="b"/>
              <a:pathLst>
                <a:path w="118" h="262" extrusionOk="0">
                  <a:moveTo>
                    <a:pt x="118" y="0"/>
                  </a:moveTo>
                  <a:lnTo>
                    <a:pt x="1" y="62"/>
                  </a:lnTo>
                  <a:lnTo>
                    <a:pt x="107" y="262"/>
                  </a:lnTo>
                  <a:cubicBezTo>
                    <a:pt x="110" y="183"/>
                    <a:pt x="115" y="95"/>
                    <a:pt x="1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6179;p72">
              <a:extLst>
                <a:ext uri="{FF2B5EF4-FFF2-40B4-BE49-F238E27FC236}">
                  <a16:creationId xmlns:a16="http://schemas.microsoft.com/office/drawing/2014/main" id="{D5333AC0-6834-43CB-907D-CAFECB6E9D61}"/>
                </a:ext>
              </a:extLst>
            </p:cNvPr>
            <p:cNvSpPr/>
            <p:nvPr/>
          </p:nvSpPr>
          <p:spPr>
            <a:xfrm>
              <a:off x="4781280" y="2071965"/>
              <a:ext cx="14312" cy="12221"/>
            </a:xfrm>
            <a:custGeom>
              <a:avLst/>
              <a:gdLst/>
              <a:ahLst/>
              <a:cxnLst/>
              <a:rect l="l" t="t" r="r" b="b"/>
              <a:pathLst>
                <a:path w="219" h="187" extrusionOk="0">
                  <a:moveTo>
                    <a:pt x="0" y="0"/>
                  </a:moveTo>
                  <a:lnTo>
                    <a:pt x="98" y="187"/>
                  </a:lnTo>
                  <a:lnTo>
                    <a:pt x="219" y="1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6180;p72">
              <a:extLst>
                <a:ext uri="{FF2B5EF4-FFF2-40B4-BE49-F238E27FC236}">
                  <a16:creationId xmlns:a16="http://schemas.microsoft.com/office/drawing/2014/main" id="{41B0C389-3622-41AD-A25E-82624631B10C}"/>
                </a:ext>
              </a:extLst>
            </p:cNvPr>
            <p:cNvSpPr/>
            <p:nvPr/>
          </p:nvSpPr>
          <p:spPr>
            <a:xfrm>
              <a:off x="4764680" y="2370694"/>
              <a:ext cx="15619" cy="25030"/>
            </a:xfrm>
            <a:custGeom>
              <a:avLst/>
              <a:gdLst/>
              <a:ahLst/>
              <a:cxnLst/>
              <a:rect l="l" t="t" r="r" b="b"/>
              <a:pathLst>
                <a:path w="239" h="383" extrusionOk="0">
                  <a:moveTo>
                    <a:pt x="238" y="1"/>
                  </a:moveTo>
                  <a:lnTo>
                    <a:pt x="1" y="126"/>
                  </a:lnTo>
                  <a:lnTo>
                    <a:pt x="137" y="382"/>
                  </a:lnTo>
                  <a:cubicBezTo>
                    <a:pt x="162" y="380"/>
                    <a:pt x="184" y="380"/>
                    <a:pt x="208" y="379"/>
                  </a:cubicBezTo>
                  <a:cubicBezTo>
                    <a:pt x="215" y="379"/>
                    <a:pt x="226" y="240"/>
                    <a:pt x="2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6181;p72">
              <a:extLst>
                <a:ext uri="{FF2B5EF4-FFF2-40B4-BE49-F238E27FC236}">
                  <a16:creationId xmlns:a16="http://schemas.microsoft.com/office/drawing/2014/main" id="{08859BAD-AE0A-44BD-8506-D5691F09D434}"/>
                </a:ext>
              </a:extLst>
            </p:cNvPr>
            <p:cNvSpPr/>
            <p:nvPr/>
          </p:nvSpPr>
          <p:spPr>
            <a:xfrm>
              <a:off x="4690243" y="2344096"/>
              <a:ext cx="27840" cy="28755"/>
            </a:xfrm>
            <a:custGeom>
              <a:avLst/>
              <a:gdLst/>
              <a:ahLst/>
              <a:cxnLst/>
              <a:rect l="l" t="t" r="r" b="b"/>
              <a:pathLst>
                <a:path w="426" h="440" extrusionOk="0">
                  <a:moveTo>
                    <a:pt x="272" y="1"/>
                  </a:moveTo>
                  <a:lnTo>
                    <a:pt x="8" y="140"/>
                  </a:lnTo>
                  <a:cubicBezTo>
                    <a:pt x="5" y="159"/>
                    <a:pt x="3" y="176"/>
                    <a:pt x="0" y="194"/>
                  </a:cubicBezTo>
                  <a:lnTo>
                    <a:pt x="114" y="408"/>
                  </a:lnTo>
                  <a:cubicBezTo>
                    <a:pt x="125" y="417"/>
                    <a:pt x="136" y="428"/>
                    <a:pt x="149" y="439"/>
                  </a:cubicBezTo>
                  <a:lnTo>
                    <a:pt x="426" y="292"/>
                  </a:lnTo>
                  <a:lnTo>
                    <a:pt x="2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6182;p72">
              <a:extLst>
                <a:ext uri="{FF2B5EF4-FFF2-40B4-BE49-F238E27FC236}">
                  <a16:creationId xmlns:a16="http://schemas.microsoft.com/office/drawing/2014/main" id="{8E2AADF7-B066-4E95-B037-B7C0FB5DA566}"/>
                </a:ext>
              </a:extLst>
            </p:cNvPr>
            <p:cNvSpPr/>
            <p:nvPr/>
          </p:nvSpPr>
          <p:spPr>
            <a:xfrm>
              <a:off x="4805853" y="2282664"/>
              <a:ext cx="9934" cy="10326"/>
            </a:xfrm>
            <a:custGeom>
              <a:avLst/>
              <a:gdLst/>
              <a:ahLst/>
              <a:cxnLst/>
              <a:rect l="l" t="t" r="r" b="b"/>
              <a:pathLst>
                <a:path w="152" h="158" extrusionOk="0">
                  <a:moveTo>
                    <a:pt x="67" y="1"/>
                  </a:moveTo>
                  <a:lnTo>
                    <a:pt x="1" y="37"/>
                  </a:lnTo>
                  <a:lnTo>
                    <a:pt x="151" y="157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E5BF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6183;p72">
              <a:extLst>
                <a:ext uri="{FF2B5EF4-FFF2-40B4-BE49-F238E27FC236}">
                  <a16:creationId xmlns:a16="http://schemas.microsoft.com/office/drawing/2014/main" id="{6A07C09F-BF7F-40EE-AC24-9006B38C7685}"/>
                </a:ext>
              </a:extLst>
            </p:cNvPr>
            <p:cNvSpPr/>
            <p:nvPr/>
          </p:nvSpPr>
          <p:spPr>
            <a:xfrm>
              <a:off x="4946950" y="2315014"/>
              <a:ext cx="12090" cy="19540"/>
            </a:xfrm>
            <a:custGeom>
              <a:avLst/>
              <a:gdLst/>
              <a:ahLst/>
              <a:cxnLst/>
              <a:rect l="l" t="t" r="r" b="b"/>
              <a:pathLst>
                <a:path w="185" h="299" extrusionOk="0">
                  <a:moveTo>
                    <a:pt x="177" y="1"/>
                  </a:moveTo>
                  <a:lnTo>
                    <a:pt x="1" y="94"/>
                  </a:lnTo>
                  <a:lnTo>
                    <a:pt x="109" y="299"/>
                  </a:lnTo>
                  <a:cubicBezTo>
                    <a:pt x="161" y="208"/>
                    <a:pt x="185" y="105"/>
                    <a:pt x="1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6184;p72">
              <a:extLst>
                <a:ext uri="{FF2B5EF4-FFF2-40B4-BE49-F238E27FC236}">
                  <a16:creationId xmlns:a16="http://schemas.microsoft.com/office/drawing/2014/main" id="{BA646685-63F8-407D-BBCD-2B7FF4FC5ACF}"/>
                </a:ext>
              </a:extLst>
            </p:cNvPr>
            <p:cNvSpPr/>
            <p:nvPr/>
          </p:nvSpPr>
          <p:spPr>
            <a:xfrm>
              <a:off x="4821603" y="2124313"/>
              <a:ext cx="70711" cy="186777"/>
            </a:xfrm>
            <a:custGeom>
              <a:avLst/>
              <a:gdLst/>
              <a:ahLst/>
              <a:cxnLst/>
              <a:rect l="l" t="t" r="r" b="b"/>
              <a:pathLst>
                <a:path w="1082" h="2858" extrusionOk="0">
                  <a:moveTo>
                    <a:pt x="814" y="0"/>
                  </a:moveTo>
                  <a:lnTo>
                    <a:pt x="0" y="2655"/>
                  </a:lnTo>
                  <a:lnTo>
                    <a:pt x="252" y="2857"/>
                  </a:lnTo>
                  <a:lnTo>
                    <a:pt x="654" y="1545"/>
                  </a:lnTo>
                  <a:lnTo>
                    <a:pt x="600" y="1504"/>
                  </a:lnTo>
                  <a:lnTo>
                    <a:pt x="659" y="1526"/>
                  </a:lnTo>
                  <a:lnTo>
                    <a:pt x="1082" y="150"/>
                  </a:lnTo>
                  <a:lnTo>
                    <a:pt x="81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6185;p72">
              <a:extLst>
                <a:ext uri="{FF2B5EF4-FFF2-40B4-BE49-F238E27FC236}">
                  <a16:creationId xmlns:a16="http://schemas.microsoft.com/office/drawing/2014/main" id="{BD78484C-A94E-4A7A-BAAA-DB831E4C3451}"/>
                </a:ext>
              </a:extLst>
            </p:cNvPr>
            <p:cNvSpPr/>
            <p:nvPr/>
          </p:nvSpPr>
          <p:spPr>
            <a:xfrm>
              <a:off x="4739846" y="2099283"/>
              <a:ext cx="133842" cy="296504"/>
            </a:xfrm>
            <a:custGeom>
              <a:avLst/>
              <a:gdLst/>
              <a:ahLst/>
              <a:cxnLst/>
              <a:rect l="l" t="t" r="r" b="b"/>
              <a:pathLst>
                <a:path w="2048" h="4537" extrusionOk="0">
                  <a:moveTo>
                    <a:pt x="1764" y="215"/>
                  </a:moveTo>
                  <a:lnTo>
                    <a:pt x="1601" y="301"/>
                  </a:lnTo>
                  <a:lnTo>
                    <a:pt x="1748" y="578"/>
                  </a:lnTo>
                  <a:lnTo>
                    <a:pt x="1471" y="725"/>
                  </a:lnTo>
                  <a:lnTo>
                    <a:pt x="1625" y="1016"/>
                  </a:lnTo>
                  <a:lnTo>
                    <a:pt x="1916" y="863"/>
                  </a:lnTo>
                  <a:lnTo>
                    <a:pt x="1771" y="586"/>
                  </a:lnTo>
                  <a:lnTo>
                    <a:pt x="2048" y="439"/>
                  </a:lnTo>
                  <a:lnTo>
                    <a:pt x="1999" y="345"/>
                  </a:lnTo>
                  <a:lnTo>
                    <a:pt x="1764" y="215"/>
                  </a:lnTo>
                  <a:close/>
                  <a:moveTo>
                    <a:pt x="1625" y="1018"/>
                  </a:moveTo>
                  <a:lnTo>
                    <a:pt x="1334" y="1171"/>
                  </a:lnTo>
                  <a:lnTo>
                    <a:pt x="1489" y="1463"/>
                  </a:lnTo>
                  <a:lnTo>
                    <a:pt x="1780" y="1309"/>
                  </a:lnTo>
                  <a:lnTo>
                    <a:pt x="1625" y="1018"/>
                  </a:lnTo>
                  <a:close/>
                  <a:moveTo>
                    <a:pt x="1489" y="1464"/>
                  </a:moveTo>
                  <a:lnTo>
                    <a:pt x="1198" y="1618"/>
                  </a:lnTo>
                  <a:lnTo>
                    <a:pt x="1351" y="1911"/>
                  </a:lnTo>
                  <a:lnTo>
                    <a:pt x="1642" y="1755"/>
                  </a:lnTo>
                  <a:lnTo>
                    <a:pt x="1489" y="1464"/>
                  </a:lnTo>
                  <a:close/>
                  <a:moveTo>
                    <a:pt x="1351" y="1911"/>
                  </a:moveTo>
                  <a:lnTo>
                    <a:pt x="1060" y="2066"/>
                  </a:lnTo>
                  <a:lnTo>
                    <a:pt x="1215" y="2357"/>
                  </a:lnTo>
                  <a:lnTo>
                    <a:pt x="1506" y="2202"/>
                  </a:lnTo>
                  <a:lnTo>
                    <a:pt x="1351" y="1911"/>
                  </a:lnTo>
                  <a:close/>
                  <a:moveTo>
                    <a:pt x="1215" y="2357"/>
                  </a:moveTo>
                  <a:lnTo>
                    <a:pt x="924" y="2511"/>
                  </a:lnTo>
                  <a:lnTo>
                    <a:pt x="1079" y="2802"/>
                  </a:lnTo>
                  <a:lnTo>
                    <a:pt x="1370" y="2648"/>
                  </a:lnTo>
                  <a:lnTo>
                    <a:pt x="1215" y="2357"/>
                  </a:lnTo>
                  <a:close/>
                  <a:moveTo>
                    <a:pt x="1380" y="0"/>
                  </a:moveTo>
                  <a:lnTo>
                    <a:pt x="1" y="4495"/>
                  </a:lnTo>
                  <a:cubicBezTo>
                    <a:pt x="101" y="4518"/>
                    <a:pt x="200" y="4532"/>
                    <a:pt x="302" y="4537"/>
                  </a:cubicBezTo>
                  <a:lnTo>
                    <a:pt x="382" y="4279"/>
                  </a:lnTo>
                  <a:lnTo>
                    <a:pt x="519" y="3832"/>
                  </a:lnTo>
                  <a:lnTo>
                    <a:pt x="648" y="3408"/>
                  </a:lnTo>
                  <a:cubicBezTo>
                    <a:pt x="656" y="3156"/>
                    <a:pt x="663" y="2873"/>
                    <a:pt x="667" y="2564"/>
                  </a:cubicBezTo>
                  <a:lnTo>
                    <a:pt x="860" y="2721"/>
                  </a:lnTo>
                  <a:lnTo>
                    <a:pt x="924" y="2511"/>
                  </a:lnTo>
                  <a:lnTo>
                    <a:pt x="1060" y="2066"/>
                  </a:lnTo>
                  <a:lnTo>
                    <a:pt x="1198" y="1618"/>
                  </a:lnTo>
                  <a:lnTo>
                    <a:pt x="1334" y="1171"/>
                  </a:lnTo>
                  <a:lnTo>
                    <a:pt x="1601" y="301"/>
                  </a:lnTo>
                  <a:lnTo>
                    <a:pt x="1647" y="150"/>
                  </a:lnTo>
                  <a:lnTo>
                    <a:pt x="138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6186;p72">
              <a:extLst>
                <a:ext uri="{FF2B5EF4-FFF2-40B4-BE49-F238E27FC236}">
                  <a16:creationId xmlns:a16="http://schemas.microsoft.com/office/drawing/2014/main" id="{4C3C8603-AA70-4ED8-B56E-7FF82D55EDA0}"/>
                </a:ext>
              </a:extLst>
            </p:cNvPr>
            <p:cNvSpPr/>
            <p:nvPr/>
          </p:nvSpPr>
          <p:spPr>
            <a:xfrm>
              <a:off x="4777620" y="2064580"/>
              <a:ext cx="1111" cy="2483"/>
            </a:xfrm>
            <a:custGeom>
              <a:avLst/>
              <a:gdLst/>
              <a:ahLst/>
              <a:cxnLst/>
              <a:rect l="l" t="t" r="r" b="b"/>
              <a:pathLst>
                <a:path w="17" h="38" extrusionOk="0">
                  <a:moveTo>
                    <a:pt x="13" y="1"/>
                  </a:moveTo>
                  <a:lnTo>
                    <a:pt x="1" y="7"/>
                  </a:lnTo>
                  <a:lnTo>
                    <a:pt x="17" y="37"/>
                  </a:lnTo>
                  <a:cubicBezTo>
                    <a:pt x="17" y="25"/>
                    <a:pt x="15" y="13"/>
                    <a:pt x="13" y="1"/>
                  </a:cubicBezTo>
                  <a:close/>
                </a:path>
              </a:pathLst>
            </a:custGeom>
            <a:solidFill>
              <a:srgbClr val="E5BF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917167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TextBox 158">
            <a:extLst>
              <a:ext uri="{FF2B5EF4-FFF2-40B4-BE49-F238E27FC236}">
                <a16:creationId xmlns:a16="http://schemas.microsoft.com/office/drawing/2014/main" id="{3413F903-2E72-4422-A979-31848619D2D0}"/>
              </a:ext>
            </a:extLst>
          </p:cNvPr>
          <p:cNvSpPr txBox="1"/>
          <p:nvPr/>
        </p:nvSpPr>
        <p:spPr>
          <a:xfrm>
            <a:off x="792125" y="693923"/>
            <a:ext cx="75597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altLang="en-US" sz="1800" b="1">
                <a:solidFill>
                  <a:srgbClr val="FF0000"/>
                </a:solidFill>
                <a:latin typeface="Manrope" panose="020B0604020202020204" charset="0"/>
              </a:rPr>
              <a:t>Bài 2</a:t>
            </a:r>
            <a:r>
              <a:rPr lang="en-US" altLang="en-US" sz="1800" b="1">
                <a:solidFill>
                  <a:srgbClr val="FF0000"/>
                </a:solidFill>
                <a:latin typeface="Manrope" panose="020B0604020202020204" charset="0"/>
              </a:rPr>
              <a:t>:</a:t>
            </a:r>
            <a:r>
              <a:rPr lang="vi-VN" altLang="en-US" sz="1800" b="1">
                <a:solidFill>
                  <a:srgbClr val="FF0000"/>
                </a:solidFill>
                <a:latin typeface="Manrope" panose="020B0604020202020204" charset="0"/>
              </a:rPr>
              <a:t> </a:t>
            </a:r>
            <a:r>
              <a:rPr lang="vi-VN" altLang="en-US" sz="1800">
                <a:solidFill>
                  <a:srgbClr val="002060"/>
                </a:solidFill>
                <a:latin typeface="Manrope" panose="020B0604020202020204" charset="0"/>
              </a:rPr>
              <a:t>Đánh dấu </a:t>
            </a:r>
            <a:r>
              <a:rPr lang="vi-VN" altLang="en-US" sz="1800">
                <a:solidFill>
                  <a:srgbClr val="FF0000"/>
                </a:solidFill>
                <a:latin typeface="Manrope" panose="020B0604020202020204" charset="0"/>
              </a:rPr>
              <a:t>+</a:t>
            </a:r>
            <a:r>
              <a:rPr lang="vi-VN" altLang="en-US" sz="1800">
                <a:solidFill>
                  <a:srgbClr val="002060"/>
                </a:solidFill>
                <a:latin typeface="Manrope" panose="020B0604020202020204" charset="0"/>
              </a:rPr>
              <a:t> vào ô trống trước những</a:t>
            </a:r>
            <a:r>
              <a:rPr lang="en-US" altLang="en-US" sz="1800">
                <a:solidFill>
                  <a:srgbClr val="002060"/>
                </a:solidFill>
                <a:latin typeface="Manrope" panose="020B0604020202020204" charset="0"/>
              </a:rPr>
              <a:t> </a:t>
            </a:r>
            <a:r>
              <a:rPr lang="vi-VN" altLang="en-US" sz="1800">
                <a:solidFill>
                  <a:srgbClr val="002060"/>
                </a:solidFill>
                <a:latin typeface="Manrope" panose="020B0604020202020204" charset="0"/>
              </a:rPr>
              <a:t>việc làm</a:t>
            </a:r>
            <a:r>
              <a:rPr lang="en-GB" altLang="en-US" sz="1800">
                <a:solidFill>
                  <a:srgbClr val="002060"/>
                </a:solidFill>
                <a:latin typeface="Manrope" panose="020B0604020202020204" charset="0"/>
              </a:rPr>
              <a:t> </a:t>
            </a:r>
            <a:r>
              <a:rPr lang="vi-VN" altLang="en-US" sz="1800">
                <a:solidFill>
                  <a:srgbClr val="002060"/>
                </a:solidFill>
                <a:latin typeface="Manrope" panose="020B0604020202020204" charset="0"/>
              </a:rPr>
              <a:t>thể hiện tình đoàn kết, hữu nghị với thiếu nhi quốc tế: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4B3A488-F363-4D4B-8937-EB180625BB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2781567"/>
              </p:ext>
            </p:extLst>
          </p:nvPr>
        </p:nvGraphicFramePr>
        <p:xfrm>
          <a:off x="1291855" y="1486469"/>
          <a:ext cx="7171661" cy="2525324"/>
        </p:xfrm>
        <a:graphic>
          <a:graphicData uri="http://schemas.openxmlformats.org/drawingml/2006/table">
            <a:tbl>
              <a:tblPr/>
              <a:tblGrid>
                <a:gridCol w="7171661">
                  <a:extLst>
                    <a:ext uri="{9D8B030D-6E8A-4147-A177-3AD203B41FA5}">
                      <a16:colId xmlns:a16="http://schemas.microsoft.com/office/drawing/2014/main" val="912982996"/>
                    </a:ext>
                  </a:extLst>
                </a:gridCol>
              </a:tblGrid>
              <a:tr h="742093">
                <a:tc>
                  <a:txBody>
                    <a:bodyPr/>
                    <a:lstStyle/>
                    <a:p>
                      <a:pPr algn="just"/>
                      <a:r>
                        <a:rPr lang="vi-VN" sz="1800" dirty="0">
                          <a:solidFill>
                            <a:srgbClr val="000000"/>
                          </a:solidFill>
                          <a:effectLst/>
                          <a:latin typeface="Manrope" panose="020B0604020202020204" charset="0"/>
                        </a:rPr>
                        <a:t>a) Mỉm cười thân thiện, vẫy tay chào hỏi các bạn thiếu nhi nước ngoài khi gặp mặt</a:t>
                      </a:r>
                    </a:p>
                  </a:txBody>
                  <a:tcPr marL="38093" marR="38093" marT="38101" marB="381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1933868"/>
                  </a:ext>
                </a:extLst>
              </a:tr>
              <a:tr h="742093">
                <a:tc>
                  <a:txBody>
                    <a:bodyPr/>
                    <a:lstStyle/>
                    <a:p>
                      <a:pPr algn="just"/>
                      <a:r>
                        <a:rPr lang="vi-VN" sz="1800">
                          <a:solidFill>
                            <a:srgbClr val="000000"/>
                          </a:solidFill>
                          <a:effectLst/>
                          <a:latin typeface="Manrope" panose="020B0604020202020204" charset="0"/>
                        </a:rPr>
                        <a:t>b) Tham gia giao lưu với các bạn thiếu nhi nước ngoài đang sống và học tập ở Việt Nam</a:t>
                      </a:r>
                    </a:p>
                  </a:txBody>
                  <a:tcPr marL="38093" marR="38093" marT="38101" marB="381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7163590"/>
                  </a:ext>
                </a:extLst>
              </a:tr>
              <a:tr h="416296">
                <a:tc>
                  <a:txBody>
                    <a:bodyPr/>
                    <a:lstStyle/>
                    <a:p>
                      <a:pPr algn="just"/>
                      <a:r>
                        <a:rPr lang="vi-VN" sz="1800">
                          <a:solidFill>
                            <a:srgbClr val="000000"/>
                          </a:solidFill>
                          <a:effectLst/>
                          <a:latin typeface="Manrope" panose="020B0604020202020204" charset="0"/>
                        </a:rPr>
                        <a:t>c) Xấu hổ, lảng tránh khi các bạn thiếu nhi quốc tế đến thăm trường mình.</a:t>
                      </a:r>
                    </a:p>
                  </a:txBody>
                  <a:tcPr marL="38093" marR="38093" marT="38101" marB="381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6559109"/>
                  </a:ext>
                </a:extLst>
              </a:tr>
              <a:tr h="416296">
                <a:tc>
                  <a:txBody>
                    <a:bodyPr/>
                    <a:lstStyle/>
                    <a:p>
                      <a:pPr algn="just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Manrope" panose="020B0604020202020204" charset="0"/>
                        </a:rPr>
                        <a:t>d) Tham dự trại hè thiếu nhi quốc tế.</a:t>
                      </a:r>
                    </a:p>
                  </a:txBody>
                  <a:tcPr marL="38093" marR="38093" marT="38101" marB="381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9892075"/>
                  </a:ext>
                </a:extLst>
              </a:tr>
            </a:tbl>
          </a:graphicData>
        </a:graphic>
      </p:graphicFrame>
      <p:sp>
        <p:nvSpPr>
          <p:cNvPr id="160" name="TextBox 159">
            <a:extLst>
              <a:ext uri="{FF2B5EF4-FFF2-40B4-BE49-F238E27FC236}">
                <a16:creationId xmlns:a16="http://schemas.microsoft.com/office/drawing/2014/main" id="{F05B4CFF-E3E0-44AC-895F-CBCC5AD2C5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5119" y="1435951"/>
            <a:ext cx="431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sz="3200">
                <a:solidFill>
                  <a:srgbClr val="FF0000"/>
                </a:solidFill>
              </a:rPr>
              <a:t>+</a:t>
            </a:r>
            <a:endParaRPr lang="en-US" altLang="en-US" sz="3200">
              <a:solidFill>
                <a:srgbClr val="FF0000"/>
              </a:solidFill>
            </a:endParaRP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7E4FF1D1-0744-40BD-B061-215AF7D53A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5119" y="2166366"/>
            <a:ext cx="431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sz="3200">
                <a:solidFill>
                  <a:srgbClr val="FF0000"/>
                </a:solidFill>
              </a:rPr>
              <a:t>+</a:t>
            </a:r>
            <a:endParaRPr lang="en-US" altLang="en-US" sz="3200">
              <a:solidFill>
                <a:srgbClr val="FF0000"/>
              </a:solidFill>
            </a:endParaRP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D5386D6F-E7A2-4303-96F4-60CA400E9D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5119" y="3502835"/>
            <a:ext cx="431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sz="3200">
                <a:solidFill>
                  <a:srgbClr val="FF0000"/>
                </a:solidFill>
              </a:rPr>
              <a:t>+</a:t>
            </a:r>
            <a:endParaRPr lang="en-US" altLang="en-US" sz="3200">
              <a:solidFill>
                <a:srgbClr val="FF0000"/>
              </a:solidFill>
            </a:endParaRPr>
          </a:p>
        </p:txBody>
      </p:sp>
      <p:grpSp>
        <p:nvGrpSpPr>
          <p:cNvPr id="163" name="Google Shape;8634;p80">
            <a:extLst>
              <a:ext uri="{FF2B5EF4-FFF2-40B4-BE49-F238E27FC236}">
                <a16:creationId xmlns:a16="http://schemas.microsoft.com/office/drawing/2014/main" id="{78DB35BC-5A22-4274-B0E2-08CE63164E65}"/>
              </a:ext>
            </a:extLst>
          </p:cNvPr>
          <p:cNvGrpSpPr/>
          <p:nvPr/>
        </p:nvGrpSpPr>
        <p:grpSpPr>
          <a:xfrm>
            <a:off x="7676011" y="3784846"/>
            <a:ext cx="902796" cy="793589"/>
            <a:chOff x="6000100" y="3076250"/>
            <a:chExt cx="587871" cy="512373"/>
          </a:xfrm>
        </p:grpSpPr>
        <p:sp>
          <p:nvSpPr>
            <p:cNvPr id="164" name="Google Shape;8635;p80">
              <a:extLst>
                <a:ext uri="{FF2B5EF4-FFF2-40B4-BE49-F238E27FC236}">
                  <a16:creationId xmlns:a16="http://schemas.microsoft.com/office/drawing/2014/main" id="{060FD1EB-FFCF-4598-9C7D-9C75A9076287}"/>
                </a:ext>
              </a:extLst>
            </p:cNvPr>
            <p:cNvSpPr/>
            <p:nvPr/>
          </p:nvSpPr>
          <p:spPr>
            <a:xfrm>
              <a:off x="6000100" y="3076250"/>
              <a:ext cx="587871" cy="512373"/>
            </a:xfrm>
            <a:custGeom>
              <a:avLst/>
              <a:gdLst/>
              <a:ahLst/>
              <a:cxnLst/>
              <a:rect l="l" t="t" r="r" b="b"/>
              <a:pathLst>
                <a:path w="101884" h="88838" extrusionOk="0">
                  <a:moveTo>
                    <a:pt x="50272" y="0"/>
                  </a:moveTo>
                  <a:cubicBezTo>
                    <a:pt x="31897" y="0"/>
                    <a:pt x="14791" y="11087"/>
                    <a:pt x="8322" y="29000"/>
                  </a:cubicBezTo>
                  <a:cubicBezTo>
                    <a:pt x="1" y="51995"/>
                    <a:pt x="12332" y="77546"/>
                    <a:pt x="35878" y="86063"/>
                  </a:cubicBezTo>
                  <a:cubicBezTo>
                    <a:pt x="41078" y="87945"/>
                    <a:pt x="46391" y="88838"/>
                    <a:pt x="51602" y="88838"/>
                  </a:cubicBezTo>
                  <a:cubicBezTo>
                    <a:pt x="69970" y="88838"/>
                    <a:pt x="87079" y="77751"/>
                    <a:pt x="93562" y="59838"/>
                  </a:cubicBezTo>
                  <a:cubicBezTo>
                    <a:pt x="101883" y="36843"/>
                    <a:pt x="89534" y="11292"/>
                    <a:pt x="66006" y="2775"/>
                  </a:cubicBezTo>
                  <a:cubicBezTo>
                    <a:pt x="60802" y="893"/>
                    <a:pt x="55486" y="0"/>
                    <a:pt x="50272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5" name="Google Shape;8636;p80">
              <a:extLst>
                <a:ext uri="{FF2B5EF4-FFF2-40B4-BE49-F238E27FC236}">
                  <a16:creationId xmlns:a16="http://schemas.microsoft.com/office/drawing/2014/main" id="{91C68509-FF69-4C15-B773-1234BFCE06CF}"/>
                </a:ext>
              </a:extLst>
            </p:cNvPr>
            <p:cNvGrpSpPr/>
            <p:nvPr/>
          </p:nvGrpSpPr>
          <p:grpSpPr>
            <a:xfrm>
              <a:off x="6031360" y="3076713"/>
              <a:ext cx="539107" cy="480965"/>
              <a:chOff x="6031360" y="3076713"/>
              <a:chExt cx="539107" cy="480965"/>
            </a:xfrm>
          </p:grpSpPr>
          <p:sp>
            <p:nvSpPr>
              <p:cNvPr id="166" name="Google Shape;8637;p80">
                <a:extLst>
                  <a:ext uri="{FF2B5EF4-FFF2-40B4-BE49-F238E27FC236}">
                    <a16:creationId xmlns:a16="http://schemas.microsoft.com/office/drawing/2014/main" id="{5CC92132-BB80-491E-A33F-5346DC6B067C}"/>
                  </a:ext>
                </a:extLst>
              </p:cNvPr>
              <p:cNvSpPr/>
              <p:nvPr/>
            </p:nvSpPr>
            <p:spPr>
              <a:xfrm>
                <a:off x="6160232" y="3107767"/>
                <a:ext cx="410235" cy="449911"/>
              </a:xfrm>
              <a:custGeom>
                <a:avLst/>
                <a:gdLst/>
                <a:ahLst/>
                <a:cxnLst/>
                <a:rect l="l" t="t" r="r" b="b"/>
                <a:pathLst>
                  <a:path w="71098" h="78008" extrusionOk="0">
                    <a:moveTo>
                      <a:pt x="36108" y="3531"/>
                    </a:moveTo>
                    <a:lnTo>
                      <a:pt x="36835" y="4631"/>
                    </a:lnTo>
                    <a:cubicBezTo>
                      <a:pt x="36551" y="4826"/>
                      <a:pt x="36268" y="5039"/>
                      <a:pt x="35948" y="5217"/>
                    </a:cubicBezTo>
                    <a:cubicBezTo>
                      <a:pt x="35043" y="5749"/>
                      <a:pt x="34635" y="6459"/>
                      <a:pt x="35132" y="7488"/>
                    </a:cubicBezTo>
                    <a:cubicBezTo>
                      <a:pt x="35486" y="8208"/>
                      <a:pt x="35984" y="8561"/>
                      <a:pt x="36635" y="8561"/>
                    </a:cubicBezTo>
                    <a:cubicBezTo>
                      <a:pt x="36866" y="8561"/>
                      <a:pt x="37116" y="8517"/>
                      <a:pt x="37385" y="8428"/>
                    </a:cubicBezTo>
                    <a:cubicBezTo>
                      <a:pt x="37776" y="8304"/>
                      <a:pt x="38184" y="8198"/>
                      <a:pt x="38752" y="8056"/>
                    </a:cubicBezTo>
                    <a:lnTo>
                      <a:pt x="38752" y="8056"/>
                    </a:lnTo>
                    <a:cubicBezTo>
                      <a:pt x="38412" y="9075"/>
                      <a:pt x="37909" y="9331"/>
                      <a:pt x="37373" y="9331"/>
                    </a:cubicBezTo>
                    <a:cubicBezTo>
                      <a:pt x="36833" y="9331"/>
                      <a:pt x="36258" y="9072"/>
                      <a:pt x="35779" y="9072"/>
                    </a:cubicBezTo>
                    <a:cubicBezTo>
                      <a:pt x="35690" y="9072"/>
                      <a:pt x="35604" y="9081"/>
                      <a:pt x="35522" y="9102"/>
                    </a:cubicBezTo>
                    <a:lnTo>
                      <a:pt x="33162" y="11977"/>
                    </a:lnTo>
                    <a:lnTo>
                      <a:pt x="28585" y="11037"/>
                    </a:lnTo>
                    <a:lnTo>
                      <a:pt x="31832" y="10238"/>
                    </a:lnTo>
                    <a:cubicBezTo>
                      <a:pt x="32825" y="8162"/>
                      <a:pt x="33127" y="7062"/>
                      <a:pt x="32914" y="6228"/>
                    </a:cubicBezTo>
                    <a:lnTo>
                      <a:pt x="36108" y="3531"/>
                    </a:lnTo>
                    <a:close/>
                    <a:moveTo>
                      <a:pt x="38947" y="36232"/>
                    </a:moveTo>
                    <a:lnTo>
                      <a:pt x="38947" y="36232"/>
                    </a:lnTo>
                    <a:cubicBezTo>
                      <a:pt x="40402" y="36374"/>
                      <a:pt x="40561" y="37705"/>
                      <a:pt x="41253" y="38486"/>
                    </a:cubicBezTo>
                    <a:cubicBezTo>
                      <a:pt x="40278" y="40029"/>
                      <a:pt x="42194" y="41076"/>
                      <a:pt x="41963" y="42673"/>
                    </a:cubicBezTo>
                    <a:cubicBezTo>
                      <a:pt x="41786" y="43862"/>
                      <a:pt x="42833" y="45264"/>
                      <a:pt x="43241" y="46648"/>
                    </a:cubicBezTo>
                    <a:cubicBezTo>
                      <a:pt x="43560" y="47641"/>
                      <a:pt x="43507" y="48741"/>
                      <a:pt x="43046" y="49699"/>
                    </a:cubicBezTo>
                    <a:lnTo>
                      <a:pt x="40473" y="45760"/>
                    </a:lnTo>
                    <a:cubicBezTo>
                      <a:pt x="41449" y="42726"/>
                      <a:pt x="39160" y="39728"/>
                      <a:pt x="38947" y="36232"/>
                    </a:cubicBezTo>
                    <a:close/>
                    <a:moveTo>
                      <a:pt x="36430" y="1"/>
                    </a:moveTo>
                    <a:cubicBezTo>
                      <a:pt x="35873" y="1"/>
                      <a:pt x="35316" y="87"/>
                      <a:pt x="34759" y="284"/>
                    </a:cubicBezTo>
                    <a:cubicBezTo>
                      <a:pt x="33659" y="657"/>
                      <a:pt x="32346" y="870"/>
                      <a:pt x="31885" y="2005"/>
                    </a:cubicBezTo>
                    <a:cubicBezTo>
                      <a:pt x="31264" y="3567"/>
                      <a:pt x="29809" y="3549"/>
                      <a:pt x="28656" y="3992"/>
                    </a:cubicBezTo>
                    <a:cubicBezTo>
                      <a:pt x="26331" y="4826"/>
                      <a:pt x="26012" y="5465"/>
                      <a:pt x="27006" y="7683"/>
                    </a:cubicBezTo>
                    <a:lnTo>
                      <a:pt x="29791" y="7736"/>
                    </a:lnTo>
                    <a:lnTo>
                      <a:pt x="29046" y="10327"/>
                    </a:lnTo>
                    <a:lnTo>
                      <a:pt x="28425" y="7736"/>
                    </a:lnTo>
                    <a:lnTo>
                      <a:pt x="26633" y="11143"/>
                    </a:lnTo>
                    <a:cubicBezTo>
                      <a:pt x="25746" y="11374"/>
                      <a:pt x="24734" y="11391"/>
                      <a:pt x="24113" y="11870"/>
                    </a:cubicBezTo>
                    <a:cubicBezTo>
                      <a:pt x="22960" y="12775"/>
                      <a:pt x="21328" y="12509"/>
                      <a:pt x="20352" y="13680"/>
                    </a:cubicBezTo>
                    <a:lnTo>
                      <a:pt x="19695" y="12900"/>
                    </a:lnTo>
                    <a:lnTo>
                      <a:pt x="18808" y="14106"/>
                    </a:lnTo>
                    <a:cubicBezTo>
                      <a:pt x="18523" y="13971"/>
                      <a:pt x="18518" y="13452"/>
                      <a:pt x="18160" y="13452"/>
                    </a:cubicBezTo>
                    <a:cubicBezTo>
                      <a:pt x="18049" y="13452"/>
                      <a:pt x="17905" y="13501"/>
                      <a:pt x="17708" y="13627"/>
                    </a:cubicBezTo>
                    <a:lnTo>
                      <a:pt x="18560" y="17193"/>
                    </a:lnTo>
                    <a:cubicBezTo>
                      <a:pt x="17972" y="17718"/>
                      <a:pt x="17385" y="18062"/>
                      <a:pt x="16823" y="18062"/>
                    </a:cubicBezTo>
                    <a:cubicBezTo>
                      <a:pt x="16435" y="18062"/>
                      <a:pt x="16059" y="17897"/>
                      <a:pt x="15703" y="17513"/>
                    </a:cubicBezTo>
                    <a:cubicBezTo>
                      <a:pt x="14869" y="16626"/>
                      <a:pt x="13929" y="16750"/>
                      <a:pt x="13112" y="16643"/>
                    </a:cubicBezTo>
                    <a:lnTo>
                      <a:pt x="11196" y="21381"/>
                    </a:lnTo>
                    <a:cubicBezTo>
                      <a:pt x="11922" y="22616"/>
                      <a:pt x="12753" y="22986"/>
                      <a:pt x="13632" y="22986"/>
                    </a:cubicBezTo>
                    <a:cubicBezTo>
                      <a:pt x="14835" y="22986"/>
                      <a:pt x="16130" y="22292"/>
                      <a:pt x="17371" y="22179"/>
                    </a:cubicBezTo>
                    <a:lnTo>
                      <a:pt x="17868" y="20618"/>
                    </a:lnTo>
                    <a:cubicBezTo>
                      <a:pt x="19961" y="20600"/>
                      <a:pt x="19961" y="20600"/>
                      <a:pt x="21594" y="18879"/>
                    </a:cubicBezTo>
                    <a:lnTo>
                      <a:pt x="22587" y="19784"/>
                    </a:lnTo>
                    <a:lnTo>
                      <a:pt x="24646" y="19181"/>
                    </a:lnTo>
                    <a:lnTo>
                      <a:pt x="28762" y="24788"/>
                    </a:lnTo>
                    <a:lnTo>
                      <a:pt x="24930" y="23971"/>
                    </a:lnTo>
                    <a:lnTo>
                      <a:pt x="24930" y="23971"/>
                    </a:lnTo>
                    <a:lnTo>
                      <a:pt x="26544" y="25746"/>
                    </a:lnTo>
                    <a:cubicBezTo>
                      <a:pt x="28177" y="25604"/>
                      <a:pt x="29507" y="24930"/>
                      <a:pt x="30182" y="23209"/>
                    </a:cubicBezTo>
                    <a:cubicBezTo>
                      <a:pt x="29738" y="22747"/>
                      <a:pt x="29365" y="22321"/>
                      <a:pt x="28957" y="21949"/>
                    </a:cubicBezTo>
                    <a:cubicBezTo>
                      <a:pt x="28017" y="21150"/>
                      <a:pt x="27165" y="20352"/>
                      <a:pt x="27502" y="18400"/>
                    </a:cubicBezTo>
                    <a:lnTo>
                      <a:pt x="27502" y="18400"/>
                    </a:lnTo>
                    <a:cubicBezTo>
                      <a:pt x="28336" y="19678"/>
                      <a:pt x="28709" y="20902"/>
                      <a:pt x="29472" y="21239"/>
                    </a:cubicBezTo>
                    <a:cubicBezTo>
                      <a:pt x="30678" y="21771"/>
                      <a:pt x="30785" y="22641"/>
                      <a:pt x="30927" y="23617"/>
                    </a:cubicBezTo>
                    <a:cubicBezTo>
                      <a:pt x="31016" y="24255"/>
                      <a:pt x="30874" y="24965"/>
                      <a:pt x="31087" y="25551"/>
                    </a:cubicBezTo>
                    <a:cubicBezTo>
                      <a:pt x="31282" y="26083"/>
                      <a:pt x="31832" y="26473"/>
                      <a:pt x="32187" y="26952"/>
                    </a:cubicBezTo>
                    <a:cubicBezTo>
                      <a:pt x="32275" y="27077"/>
                      <a:pt x="32329" y="27236"/>
                      <a:pt x="32329" y="27396"/>
                    </a:cubicBezTo>
                    <a:lnTo>
                      <a:pt x="34369" y="26225"/>
                    </a:lnTo>
                    <a:cubicBezTo>
                      <a:pt x="33860" y="25322"/>
                      <a:pt x="33670" y="24632"/>
                      <a:pt x="34867" y="24632"/>
                    </a:cubicBezTo>
                    <a:cubicBezTo>
                      <a:pt x="34964" y="24632"/>
                      <a:pt x="35070" y="24636"/>
                      <a:pt x="35185" y="24646"/>
                    </a:cubicBezTo>
                    <a:cubicBezTo>
                      <a:pt x="35416" y="25462"/>
                      <a:pt x="35718" y="26189"/>
                      <a:pt x="35753" y="26917"/>
                    </a:cubicBezTo>
                    <a:cubicBezTo>
                      <a:pt x="35859" y="28390"/>
                      <a:pt x="37013" y="29011"/>
                      <a:pt x="38024" y="29224"/>
                    </a:cubicBezTo>
                    <a:cubicBezTo>
                      <a:pt x="38126" y="29247"/>
                      <a:pt x="38227" y="29254"/>
                      <a:pt x="38330" y="29254"/>
                    </a:cubicBezTo>
                    <a:cubicBezTo>
                      <a:pt x="38476" y="29254"/>
                      <a:pt x="38623" y="29240"/>
                      <a:pt x="38773" y="29240"/>
                    </a:cubicBezTo>
                    <a:cubicBezTo>
                      <a:pt x="39073" y="29240"/>
                      <a:pt x="39384" y="29296"/>
                      <a:pt x="39710" y="29632"/>
                    </a:cubicBezTo>
                    <a:cubicBezTo>
                      <a:pt x="39812" y="29734"/>
                      <a:pt x="39986" y="29769"/>
                      <a:pt x="40202" y="29769"/>
                    </a:cubicBezTo>
                    <a:cubicBezTo>
                      <a:pt x="40620" y="29769"/>
                      <a:pt x="41193" y="29637"/>
                      <a:pt x="41697" y="29614"/>
                    </a:cubicBezTo>
                    <a:lnTo>
                      <a:pt x="41697" y="29614"/>
                    </a:lnTo>
                    <a:cubicBezTo>
                      <a:pt x="41182" y="31175"/>
                      <a:pt x="41608" y="32825"/>
                      <a:pt x="39657" y="33517"/>
                    </a:cubicBezTo>
                    <a:cubicBezTo>
                      <a:pt x="37368" y="32683"/>
                      <a:pt x="34369" y="33198"/>
                      <a:pt x="32488" y="30608"/>
                    </a:cubicBezTo>
                    <a:cubicBezTo>
                      <a:pt x="32240" y="30253"/>
                      <a:pt x="31388" y="30306"/>
                      <a:pt x="30820" y="30217"/>
                    </a:cubicBezTo>
                    <a:cubicBezTo>
                      <a:pt x="30607" y="30217"/>
                      <a:pt x="30395" y="30270"/>
                      <a:pt x="30182" y="30324"/>
                    </a:cubicBezTo>
                    <a:lnTo>
                      <a:pt x="29507" y="32151"/>
                    </a:lnTo>
                    <a:cubicBezTo>
                      <a:pt x="27875" y="31246"/>
                      <a:pt x="26686" y="29969"/>
                      <a:pt x="25373" y="29259"/>
                    </a:cubicBezTo>
                    <a:cubicBezTo>
                      <a:pt x="23918" y="28496"/>
                      <a:pt x="23794" y="27431"/>
                      <a:pt x="23794" y="26456"/>
                    </a:cubicBezTo>
                    <a:cubicBezTo>
                      <a:pt x="23808" y="24745"/>
                      <a:pt x="23906" y="24354"/>
                      <a:pt x="23055" y="24354"/>
                    </a:cubicBezTo>
                    <a:cubicBezTo>
                      <a:pt x="22802" y="24354"/>
                      <a:pt x="22466" y="24388"/>
                      <a:pt x="22020" y="24433"/>
                    </a:cubicBezTo>
                    <a:cubicBezTo>
                      <a:pt x="21712" y="24458"/>
                      <a:pt x="21377" y="24558"/>
                      <a:pt x="21074" y="24558"/>
                    </a:cubicBezTo>
                    <a:cubicBezTo>
                      <a:pt x="20958" y="24558"/>
                      <a:pt x="20846" y="24543"/>
                      <a:pt x="20742" y="24504"/>
                    </a:cubicBezTo>
                    <a:cubicBezTo>
                      <a:pt x="20157" y="24291"/>
                      <a:pt x="19678" y="23670"/>
                      <a:pt x="19092" y="23546"/>
                    </a:cubicBezTo>
                    <a:cubicBezTo>
                      <a:pt x="19019" y="23530"/>
                      <a:pt x="18944" y="23524"/>
                      <a:pt x="18868" y="23524"/>
                    </a:cubicBezTo>
                    <a:cubicBezTo>
                      <a:pt x="18388" y="23524"/>
                      <a:pt x="17849" y="23788"/>
                      <a:pt x="17363" y="23788"/>
                    </a:cubicBezTo>
                    <a:cubicBezTo>
                      <a:pt x="17305" y="23788"/>
                      <a:pt x="17249" y="23784"/>
                      <a:pt x="17193" y="23776"/>
                    </a:cubicBezTo>
                    <a:cubicBezTo>
                      <a:pt x="17025" y="23751"/>
                      <a:pt x="16855" y="23741"/>
                      <a:pt x="16686" y="23741"/>
                    </a:cubicBezTo>
                    <a:cubicBezTo>
                      <a:pt x="15885" y="23741"/>
                      <a:pt x="15077" y="23971"/>
                      <a:pt x="14280" y="23971"/>
                    </a:cubicBezTo>
                    <a:cubicBezTo>
                      <a:pt x="13809" y="23971"/>
                      <a:pt x="13342" y="23890"/>
                      <a:pt x="12882" y="23634"/>
                    </a:cubicBezTo>
                    <a:cubicBezTo>
                      <a:pt x="12688" y="23891"/>
                      <a:pt x="12389" y="23939"/>
                      <a:pt x="12067" y="23939"/>
                    </a:cubicBezTo>
                    <a:cubicBezTo>
                      <a:pt x="11878" y="23939"/>
                      <a:pt x="11682" y="23923"/>
                      <a:pt x="11494" y="23923"/>
                    </a:cubicBezTo>
                    <a:cubicBezTo>
                      <a:pt x="11005" y="23923"/>
                      <a:pt x="10573" y="24032"/>
                      <a:pt x="10486" y="24823"/>
                    </a:cubicBezTo>
                    <a:cubicBezTo>
                      <a:pt x="8943" y="25125"/>
                      <a:pt x="8925" y="26935"/>
                      <a:pt x="7594" y="27644"/>
                    </a:cubicBezTo>
                    <a:cubicBezTo>
                      <a:pt x="6636" y="28159"/>
                      <a:pt x="5270" y="28461"/>
                      <a:pt x="4720" y="29365"/>
                    </a:cubicBezTo>
                    <a:cubicBezTo>
                      <a:pt x="3992" y="30554"/>
                      <a:pt x="2733" y="30874"/>
                      <a:pt x="1899" y="31779"/>
                    </a:cubicBezTo>
                    <a:cubicBezTo>
                      <a:pt x="1420" y="32311"/>
                      <a:pt x="1100" y="33021"/>
                      <a:pt x="692" y="33695"/>
                    </a:cubicBezTo>
                    <a:lnTo>
                      <a:pt x="2058" y="34529"/>
                    </a:lnTo>
                    <a:lnTo>
                      <a:pt x="0" y="40331"/>
                    </a:lnTo>
                    <a:cubicBezTo>
                      <a:pt x="568" y="41839"/>
                      <a:pt x="1828" y="42460"/>
                      <a:pt x="1579" y="43844"/>
                    </a:cubicBezTo>
                    <a:cubicBezTo>
                      <a:pt x="1526" y="44093"/>
                      <a:pt x="4542" y="47659"/>
                      <a:pt x="4720" y="47677"/>
                    </a:cubicBezTo>
                    <a:cubicBezTo>
                      <a:pt x="6407" y="47823"/>
                      <a:pt x="7973" y="48589"/>
                      <a:pt x="9698" y="48589"/>
                    </a:cubicBezTo>
                    <a:cubicBezTo>
                      <a:pt x="10059" y="48589"/>
                      <a:pt x="10428" y="48555"/>
                      <a:pt x="10806" y="48475"/>
                    </a:cubicBezTo>
                    <a:cubicBezTo>
                      <a:pt x="10987" y="48438"/>
                      <a:pt x="11194" y="48420"/>
                      <a:pt x="11413" y="48420"/>
                    </a:cubicBezTo>
                    <a:cubicBezTo>
                      <a:pt x="12352" y="48420"/>
                      <a:pt x="13516" y="48748"/>
                      <a:pt x="13875" y="49309"/>
                    </a:cubicBezTo>
                    <a:cubicBezTo>
                      <a:pt x="14692" y="50587"/>
                      <a:pt x="15916" y="50622"/>
                      <a:pt x="17140" y="51048"/>
                    </a:cubicBezTo>
                    <a:lnTo>
                      <a:pt x="16076" y="56140"/>
                    </a:lnTo>
                    <a:cubicBezTo>
                      <a:pt x="17477" y="57542"/>
                      <a:pt x="16874" y="59405"/>
                      <a:pt x="17513" y="60896"/>
                    </a:cubicBezTo>
                    <a:cubicBezTo>
                      <a:pt x="17939" y="61907"/>
                      <a:pt x="17566" y="62439"/>
                      <a:pt x="17105" y="63291"/>
                    </a:cubicBezTo>
                    <a:cubicBezTo>
                      <a:pt x="16484" y="64409"/>
                      <a:pt x="14922" y="65544"/>
                      <a:pt x="15526" y="66751"/>
                    </a:cubicBezTo>
                    <a:cubicBezTo>
                      <a:pt x="16359" y="68454"/>
                      <a:pt x="16218" y="70264"/>
                      <a:pt x="16218" y="71879"/>
                    </a:cubicBezTo>
                    <a:cubicBezTo>
                      <a:pt x="16218" y="73795"/>
                      <a:pt x="17726" y="75427"/>
                      <a:pt x="16697" y="77361"/>
                    </a:cubicBezTo>
                    <a:cubicBezTo>
                      <a:pt x="17566" y="77539"/>
                      <a:pt x="18134" y="77610"/>
                      <a:pt x="18684" y="77787"/>
                    </a:cubicBezTo>
                    <a:cubicBezTo>
                      <a:pt x="19160" y="77941"/>
                      <a:pt x="19615" y="78007"/>
                      <a:pt x="20054" y="78007"/>
                    </a:cubicBezTo>
                    <a:cubicBezTo>
                      <a:pt x="21942" y="78007"/>
                      <a:pt x="23543" y="76798"/>
                      <a:pt x="25284" y="76208"/>
                    </a:cubicBezTo>
                    <a:cubicBezTo>
                      <a:pt x="25497" y="74416"/>
                      <a:pt x="27183" y="74310"/>
                      <a:pt x="28336" y="73671"/>
                    </a:cubicBezTo>
                    <a:cubicBezTo>
                      <a:pt x="29472" y="73032"/>
                      <a:pt x="29064" y="71826"/>
                      <a:pt x="29436" y="71240"/>
                    </a:cubicBezTo>
                    <a:cubicBezTo>
                      <a:pt x="30359" y="70814"/>
                      <a:pt x="31051" y="70495"/>
                      <a:pt x="31761" y="70175"/>
                    </a:cubicBezTo>
                    <a:cubicBezTo>
                      <a:pt x="32701" y="69750"/>
                      <a:pt x="34032" y="69998"/>
                      <a:pt x="34351" y="68472"/>
                    </a:cubicBezTo>
                    <a:cubicBezTo>
                      <a:pt x="34564" y="67407"/>
                      <a:pt x="35593" y="66680"/>
                      <a:pt x="35682" y="65456"/>
                    </a:cubicBezTo>
                    <a:cubicBezTo>
                      <a:pt x="35789" y="64196"/>
                      <a:pt x="36179" y="62972"/>
                      <a:pt x="36427" y="61783"/>
                    </a:cubicBezTo>
                    <a:cubicBezTo>
                      <a:pt x="38255" y="60576"/>
                      <a:pt x="39869" y="58979"/>
                      <a:pt x="41786" y="58376"/>
                    </a:cubicBezTo>
                    <a:cubicBezTo>
                      <a:pt x="44997" y="57365"/>
                      <a:pt x="46843" y="55306"/>
                      <a:pt x="48156" y="52432"/>
                    </a:cubicBezTo>
                    <a:cubicBezTo>
                      <a:pt x="47847" y="52304"/>
                      <a:pt x="47534" y="52259"/>
                      <a:pt x="47221" y="52259"/>
                    </a:cubicBezTo>
                    <a:cubicBezTo>
                      <a:pt x="46487" y="52259"/>
                      <a:pt x="45750" y="52505"/>
                      <a:pt x="45050" y="52505"/>
                    </a:cubicBezTo>
                    <a:cubicBezTo>
                      <a:pt x="44519" y="52505"/>
                      <a:pt x="44011" y="52363"/>
                      <a:pt x="43542" y="51864"/>
                    </a:cubicBezTo>
                    <a:cubicBezTo>
                      <a:pt x="44838" y="50108"/>
                      <a:pt x="44909" y="50037"/>
                      <a:pt x="46293" y="49859"/>
                    </a:cubicBezTo>
                    <a:cubicBezTo>
                      <a:pt x="49646" y="49451"/>
                      <a:pt x="52822" y="48599"/>
                      <a:pt x="55395" y="46222"/>
                    </a:cubicBezTo>
                    <a:cubicBezTo>
                      <a:pt x="55484" y="45760"/>
                      <a:pt x="55697" y="45281"/>
                      <a:pt x="55643" y="44838"/>
                    </a:cubicBezTo>
                    <a:cubicBezTo>
                      <a:pt x="55519" y="44022"/>
                      <a:pt x="55359" y="43205"/>
                      <a:pt x="55164" y="42389"/>
                    </a:cubicBezTo>
                    <a:lnTo>
                      <a:pt x="54224" y="42886"/>
                    </a:lnTo>
                    <a:lnTo>
                      <a:pt x="53887" y="41254"/>
                    </a:lnTo>
                    <a:lnTo>
                      <a:pt x="53017" y="42655"/>
                    </a:lnTo>
                    <a:cubicBezTo>
                      <a:pt x="51775" y="40810"/>
                      <a:pt x="49327" y="39763"/>
                      <a:pt x="49735" y="36906"/>
                    </a:cubicBezTo>
                    <a:lnTo>
                      <a:pt x="49735" y="36906"/>
                    </a:lnTo>
                    <a:cubicBezTo>
                      <a:pt x="51738" y="37643"/>
                      <a:pt x="51709" y="40841"/>
                      <a:pt x="54224" y="40841"/>
                    </a:cubicBezTo>
                    <a:cubicBezTo>
                      <a:pt x="54315" y="40841"/>
                      <a:pt x="54410" y="40836"/>
                      <a:pt x="54508" y="40828"/>
                    </a:cubicBezTo>
                    <a:cubicBezTo>
                      <a:pt x="55927" y="42620"/>
                      <a:pt x="57968" y="43134"/>
                      <a:pt x="59831" y="43365"/>
                    </a:cubicBezTo>
                    <a:lnTo>
                      <a:pt x="61091" y="47286"/>
                    </a:lnTo>
                    <a:lnTo>
                      <a:pt x="62244" y="46683"/>
                    </a:lnTo>
                    <a:lnTo>
                      <a:pt x="61215" y="57010"/>
                    </a:lnTo>
                    <a:cubicBezTo>
                      <a:pt x="61641" y="57382"/>
                      <a:pt x="62102" y="57613"/>
                      <a:pt x="62208" y="57950"/>
                    </a:cubicBezTo>
                    <a:cubicBezTo>
                      <a:pt x="62350" y="58411"/>
                      <a:pt x="62226" y="58944"/>
                      <a:pt x="62226" y="59547"/>
                    </a:cubicBezTo>
                    <a:cubicBezTo>
                      <a:pt x="64054" y="58323"/>
                      <a:pt x="61783" y="56531"/>
                      <a:pt x="63397" y="55164"/>
                    </a:cubicBezTo>
                    <a:cubicBezTo>
                      <a:pt x="64338" y="54348"/>
                      <a:pt x="63894" y="52503"/>
                      <a:pt x="65420" y="51421"/>
                    </a:cubicBezTo>
                    <a:cubicBezTo>
                      <a:pt x="66236" y="50835"/>
                      <a:pt x="66627" y="49575"/>
                      <a:pt x="67407" y="48670"/>
                    </a:cubicBezTo>
                    <a:cubicBezTo>
                      <a:pt x="71098" y="31370"/>
                      <a:pt x="63805" y="13556"/>
                      <a:pt x="49451" y="3265"/>
                    </a:cubicBezTo>
                    <a:lnTo>
                      <a:pt x="47836" y="4223"/>
                    </a:lnTo>
                    <a:lnTo>
                      <a:pt x="47286" y="3425"/>
                    </a:lnTo>
                    <a:lnTo>
                      <a:pt x="45068" y="5465"/>
                    </a:lnTo>
                    <a:lnTo>
                      <a:pt x="44802" y="2963"/>
                    </a:lnTo>
                    <a:cubicBezTo>
                      <a:pt x="44483" y="4383"/>
                      <a:pt x="44412" y="5554"/>
                      <a:pt x="43383" y="6193"/>
                    </a:cubicBezTo>
                    <a:lnTo>
                      <a:pt x="41094" y="4844"/>
                    </a:lnTo>
                    <a:lnTo>
                      <a:pt x="41253" y="4702"/>
                    </a:lnTo>
                    <a:lnTo>
                      <a:pt x="43436" y="4525"/>
                    </a:lnTo>
                    <a:cubicBezTo>
                      <a:pt x="43312" y="3975"/>
                      <a:pt x="43329" y="3673"/>
                      <a:pt x="43205" y="3567"/>
                    </a:cubicBezTo>
                    <a:cubicBezTo>
                      <a:pt x="41857" y="2502"/>
                      <a:pt x="40153" y="1934"/>
                      <a:pt x="38929" y="657"/>
                    </a:cubicBezTo>
                    <a:cubicBezTo>
                      <a:pt x="38787" y="497"/>
                      <a:pt x="38592" y="390"/>
                      <a:pt x="38379" y="319"/>
                    </a:cubicBezTo>
                    <a:cubicBezTo>
                      <a:pt x="37729" y="119"/>
                      <a:pt x="37080" y="1"/>
                      <a:pt x="36430" y="1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8638;p80">
                <a:extLst>
                  <a:ext uri="{FF2B5EF4-FFF2-40B4-BE49-F238E27FC236}">
                    <a16:creationId xmlns:a16="http://schemas.microsoft.com/office/drawing/2014/main" id="{05BE5638-1649-4599-802C-1B0A5CEA76DF}"/>
                  </a:ext>
                </a:extLst>
              </p:cNvPr>
              <p:cNvSpPr/>
              <p:nvPr/>
            </p:nvSpPr>
            <p:spPr>
              <a:xfrm>
                <a:off x="6031360" y="3319580"/>
                <a:ext cx="62149" cy="151155"/>
              </a:xfrm>
              <a:custGeom>
                <a:avLst/>
                <a:gdLst/>
                <a:ahLst/>
                <a:cxnLst/>
                <a:rect l="l" t="t" r="r" b="b"/>
                <a:pathLst>
                  <a:path w="10771" h="26208" extrusionOk="0">
                    <a:moveTo>
                      <a:pt x="266" y="1"/>
                    </a:moveTo>
                    <a:lnTo>
                      <a:pt x="266" y="1"/>
                    </a:lnTo>
                    <a:cubicBezTo>
                      <a:pt x="0" y="9316"/>
                      <a:pt x="2679" y="18489"/>
                      <a:pt x="7914" y="26208"/>
                    </a:cubicBezTo>
                    <a:lnTo>
                      <a:pt x="9014" y="25995"/>
                    </a:lnTo>
                    <a:cubicBezTo>
                      <a:pt x="9954" y="24078"/>
                      <a:pt x="9617" y="22073"/>
                      <a:pt x="9475" y="20068"/>
                    </a:cubicBezTo>
                    <a:cubicBezTo>
                      <a:pt x="9422" y="19412"/>
                      <a:pt x="9120" y="18347"/>
                      <a:pt x="9386" y="18188"/>
                    </a:cubicBezTo>
                    <a:cubicBezTo>
                      <a:pt x="10753" y="17336"/>
                      <a:pt x="10274" y="15881"/>
                      <a:pt x="10770" y="14834"/>
                    </a:cubicBezTo>
                    <a:cubicBezTo>
                      <a:pt x="9777" y="13415"/>
                      <a:pt x="8890" y="12137"/>
                      <a:pt x="7328" y="11161"/>
                    </a:cubicBezTo>
                    <a:cubicBezTo>
                      <a:pt x="5270" y="9901"/>
                      <a:pt x="3194" y="8216"/>
                      <a:pt x="3247" y="5235"/>
                    </a:cubicBezTo>
                    <a:cubicBezTo>
                      <a:pt x="3265" y="4649"/>
                      <a:pt x="2999" y="3709"/>
                      <a:pt x="2591" y="3514"/>
                    </a:cubicBezTo>
                    <a:cubicBezTo>
                      <a:pt x="1295" y="2893"/>
                      <a:pt x="479" y="1562"/>
                      <a:pt x="408" y="604"/>
                    </a:cubicBezTo>
                    <a:cubicBezTo>
                      <a:pt x="373" y="391"/>
                      <a:pt x="337" y="196"/>
                      <a:pt x="266" y="1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8639;p80">
                <a:extLst>
                  <a:ext uri="{FF2B5EF4-FFF2-40B4-BE49-F238E27FC236}">
                    <a16:creationId xmlns:a16="http://schemas.microsoft.com/office/drawing/2014/main" id="{4D01257D-D28F-4E32-A21D-BBB29C6CABBF}"/>
                  </a:ext>
                </a:extLst>
              </p:cNvPr>
              <p:cNvSpPr/>
              <p:nvPr/>
            </p:nvSpPr>
            <p:spPr>
              <a:xfrm>
                <a:off x="6189159" y="3076713"/>
                <a:ext cx="117131" cy="35868"/>
              </a:xfrm>
              <a:custGeom>
                <a:avLst/>
                <a:gdLst/>
                <a:ahLst/>
                <a:cxnLst/>
                <a:rect l="l" t="t" r="r" b="b"/>
                <a:pathLst>
                  <a:path w="20300" h="6219" extrusionOk="0">
                    <a:moveTo>
                      <a:pt x="17629" y="0"/>
                    </a:moveTo>
                    <a:cubicBezTo>
                      <a:pt x="12187" y="0"/>
                      <a:pt x="6775" y="976"/>
                      <a:pt x="1651" y="2882"/>
                    </a:cubicBezTo>
                    <a:cubicBezTo>
                      <a:pt x="1207" y="3344"/>
                      <a:pt x="764" y="3823"/>
                      <a:pt x="302" y="4266"/>
                    </a:cubicBezTo>
                    <a:cubicBezTo>
                      <a:pt x="1" y="4568"/>
                      <a:pt x="231" y="5402"/>
                      <a:pt x="214" y="6218"/>
                    </a:cubicBezTo>
                    <a:cubicBezTo>
                      <a:pt x="1402" y="5473"/>
                      <a:pt x="2201" y="4834"/>
                      <a:pt x="3141" y="4408"/>
                    </a:cubicBezTo>
                    <a:cubicBezTo>
                      <a:pt x="5525" y="3347"/>
                      <a:pt x="8003" y="2632"/>
                      <a:pt x="10607" y="2632"/>
                    </a:cubicBezTo>
                    <a:cubicBezTo>
                      <a:pt x="11182" y="2632"/>
                      <a:pt x="11763" y="2666"/>
                      <a:pt x="12350" y="2740"/>
                    </a:cubicBezTo>
                    <a:cubicBezTo>
                      <a:pt x="12586" y="2362"/>
                      <a:pt x="12876" y="2257"/>
                      <a:pt x="13186" y="2257"/>
                    </a:cubicBezTo>
                    <a:cubicBezTo>
                      <a:pt x="13571" y="2257"/>
                      <a:pt x="13986" y="2419"/>
                      <a:pt x="14364" y="2419"/>
                    </a:cubicBezTo>
                    <a:cubicBezTo>
                      <a:pt x="14550" y="2419"/>
                      <a:pt x="14727" y="2379"/>
                      <a:pt x="14887" y="2261"/>
                    </a:cubicBezTo>
                    <a:cubicBezTo>
                      <a:pt x="16502" y="1072"/>
                      <a:pt x="18472" y="718"/>
                      <a:pt x="20299" y="79"/>
                    </a:cubicBezTo>
                    <a:cubicBezTo>
                      <a:pt x="19409" y="26"/>
                      <a:pt x="18519" y="0"/>
                      <a:pt x="17629" y="0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8640;p80">
                <a:extLst>
                  <a:ext uri="{FF2B5EF4-FFF2-40B4-BE49-F238E27FC236}">
                    <a16:creationId xmlns:a16="http://schemas.microsoft.com/office/drawing/2014/main" id="{59091972-CD0E-4141-B271-C23E238AA748}"/>
                  </a:ext>
                </a:extLst>
              </p:cNvPr>
              <p:cNvSpPr/>
              <p:nvPr/>
            </p:nvSpPr>
            <p:spPr>
              <a:xfrm>
                <a:off x="6350006" y="3503923"/>
                <a:ext cx="45156" cy="42581"/>
              </a:xfrm>
              <a:custGeom>
                <a:avLst/>
                <a:gdLst/>
                <a:ahLst/>
                <a:cxnLst/>
                <a:rect l="l" t="t" r="r" b="b"/>
                <a:pathLst>
                  <a:path w="7826" h="7383" extrusionOk="0">
                    <a:moveTo>
                      <a:pt x="7648" y="1"/>
                    </a:moveTo>
                    <a:lnTo>
                      <a:pt x="7648" y="1"/>
                    </a:lnTo>
                    <a:cubicBezTo>
                      <a:pt x="6488" y="417"/>
                      <a:pt x="5728" y="1543"/>
                      <a:pt x="4541" y="1543"/>
                    </a:cubicBezTo>
                    <a:cubicBezTo>
                      <a:pt x="4311" y="1543"/>
                      <a:pt x="4065" y="1501"/>
                      <a:pt x="3797" y="1403"/>
                    </a:cubicBezTo>
                    <a:cubicBezTo>
                      <a:pt x="3766" y="1397"/>
                      <a:pt x="3735" y="1395"/>
                      <a:pt x="3704" y="1395"/>
                    </a:cubicBezTo>
                    <a:cubicBezTo>
                      <a:pt x="3523" y="1395"/>
                      <a:pt x="3348" y="1482"/>
                      <a:pt x="3212" y="1633"/>
                    </a:cubicBezTo>
                    <a:cubicBezTo>
                      <a:pt x="2520" y="3567"/>
                      <a:pt x="142" y="4490"/>
                      <a:pt x="0" y="7045"/>
                    </a:cubicBezTo>
                    <a:lnTo>
                      <a:pt x="1633" y="7382"/>
                    </a:lnTo>
                    <a:cubicBezTo>
                      <a:pt x="2662" y="6353"/>
                      <a:pt x="3655" y="5306"/>
                      <a:pt x="4844" y="4419"/>
                    </a:cubicBezTo>
                    <a:cubicBezTo>
                      <a:pt x="6211" y="3390"/>
                      <a:pt x="7825" y="2219"/>
                      <a:pt x="7648" y="1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8641;p80">
                <a:extLst>
                  <a:ext uri="{FF2B5EF4-FFF2-40B4-BE49-F238E27FC236}">
                    <a16:creationId xmlns:a16="http://schemas.microsoft.com/office/drawing/2014/main" id="{E359F413-3C4A-4BAF-98DF-FF1CD7F5998D}"/>
                  </a:ext>
                </a:extLst>
              </p:cNvPr>
              <p:cNvSpPr/>
              <p:nvPr/>
            </p:nvSpPr>
            <p:spPr>
              <a:xfrm>
                <a:off x="6262180" y="3141947"/>
                <a:ext cx="28469" cy="38688"/>
              </a:xfrm>
              <a:custGeom>
                <a:avLst/>
                <a:gdLst/>
                <a:ahLst/>
                <a:cxnLst/>
                <a:rect l="l" t="t" r="r" b="b"/>
                <a:pathLst>
                  <a:path w="4934" h="6708" extrusionOk="0">
                    <a:moveTo>
                      <a:pt x="2094" y="0"/>
                    </a:moveTo>
                    <a:lnTo>
                      <a:pt x="2094" y="0"/>
                    </a:lnTo>
                    <a:cubicBezTo>
                      <a:pt x="0" y="1420"/>
                      <a:pt x="3052" y="2467"/>
                      <a:pt x="1988" y="4454"/>
                    </a:cubicBezTo>
                    <a:lnTo>
                      <a:pt x="817" y="4756"/>
                    </a:lnTo>
                    <a:cubicBezTo>
                      <a:pt x="1243" y="6707"/>
                      <a:pt x="2822" y="6228"/>
                      <a:pt x="3851" y="6619"/>
                    </a:cubicBezTo>
                    <a:lnTo>
                      <a:pt x="4933" y="5430"/>
                    </a:lnTo>
                    <a:cubicBezTo>
                      <a:pt x="4685" y="3993"/>
                      <a:pt x="2768" y="2875"/>
                      <a:pt x="4206" y="1207"/>
                    </a:cubicBezTo>
                    <a:cubicBezTo>
                      <a:pt x="3883" y="979"/>
                      <a:pt x="3846" y="221"/>
                      <a:pt x="3400" y="221"/>
                    </a:cubicBezTo>
                    <a:cubicBezTo>
                      <a:pt x="3257" y="221"/>
                      <a:pt x="3072" y="299"/>
                      <a:pt x="2822" y="497"/>
                    </a:cubicBezTo>
                    <a:cubicBezTo>
                      <a:pt x="2815" y="502"/>
                      <a:pt x="2807" y="505"/>
                      <a:pt x="2796" y="505"/>
                    </a:cubicBezTo>
                    <a:cubicBezTo>
                      <a:pt x="2667" y="505"/>
                      <a:pt x="2259" y="115"/>
                      <a:pt x="2094" y="0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8642;p80">
                <a:extLst>
                  <a:ext uri="{FF2B5EF4-FFF2-40B4-BE49-F238E27FC236}">
                    <a16:creationId xmlns:a16="http://schemas.microsoft.com/office/drawing/2014/main" id="{F1A79DA9-B414-4447-82D1-B624EBB25EB0}"/>
                  </a:ext>
                </a:extLst>
              </p:cNvPr>
              <p:cNvSpPr/>
              <p:nvPr/>
            </p:nvSpPr>
            <p:spPr>
              <a:xfrm>
                <a:off x="6251907" y="3101042"/>
                <a:ext cx="26011" cy="13686"/>
              </a:xfrm>
              <a:custGeom>
                <a:avLst/>
                <a:gdLst/>
                <a:ahLst/>
                <a:cxnLst/>
                <a:rect l="l" t="t" r="r" b="b"/>
                <a:pathLst>
                  <a:path w="4508" h="2373" extrusionOk="0">
                    <a:moveTo>
                      <a:pt x="1606" y="0"/>
                    </a:moveTo>
                    <a:cubicBezTo>
                      <a:pt x="1091" y="0"/>
                      <a:pt x="558" y="171"/>
                      <a:pt x="0" y="723"/>
                    </a:cubicBezTo>
                    <a:cubicBezTo>
                      <a:pt x="430" y="1555"/>
                      <a:pt x="972" y="2195"/>
                      <a:pt x="1679" y="2195"/>
                    </a:cubicBezTo>
                    <a:cubicBezTo>
                      <a:pt x="1906" y="2195"/>
                      <a:pt x="2151" y="2129"/>
                      <a:pt x="2414" y="1982"/>
                    </a:cubicBezTo>
                    <a:cubicBezTo>
                      <a:pt x="2981" y="1663"/>
                      <a:pt x="4507" y="2373"/>
                      <a:pt x="4064" y="456"/>
                    </a:cubicBezTo>
                    <a:lnTo>
                      <a:pt x="4064" y="456"/>
                    </a:lnTo>
                    <a:cubicBezTo>
                      <a:pt x="4046" y="457"/>
                      <a:pt x="4028" y="457"/>
                      <a:pt x="4010" y="457"/>
                    </a:cubicBezTo>
                    <a:cubicBezTo>
                      <a:pt x="3239" y="457"/>
                      <a:pt x="2447" y="0"/>
                      <a:pt x="1606" y="0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8643;p80">
                <a:extLst>
                  <a:ext uri="{FF2B5EF4-FFF2-40B4-BE49-F238E27FC236}">
                    <a16:creationId xmlns:a16="http://schemas.microsoft.com/office/drawing/2014/main" id="{AC73C78F-EBC2-4025-B0FC-80D8FDE0767D}"/>
                  </a:ext>
                </a:extLst>
              </p:cNvPr>
              <p:cNvSpPr/>
              <p:nvPr/>
            </p:nvSpPr>
            <p:spPr>
              <a:xfrm>
                <a:off x="6250613" y="3155645"/>
                <a:ext cx="21609" cy="17008"/>
              </a:xfrm>
              <a:custGeom>
                <a:avLst/>
                <a:gdLst/>
                <a:ahLst/>
                <a:cxnLst/>
                <a:rect l="l" t="t" r="r" b="b"/>
                <a:pathLst>
                  <a:path w="3745" h="2949" extrusionOk="0">
                    <a:moveTo>
                      <a:pt x="1345" y="1"/>
                    </a:moveTo>
                    <a:cubicBezTo>
                      <a:pt x="985" y="1"/>
                      <a:pt x="770" y="142"/>
                      <a:pt x="568" y="429"/>
                    </a:cubicBezTo>
                    <a:cubicBezTo>
                      <a:pt x="213" y="943"/>
                      <a:pt x="249" y="1706"/>
                      <a:pt x="0" y="2948"/>
                    </a:cubicBezTo>
                    <a:lnTo>
                      <a:pt x="3744" y="695"/>
                    </a:lnTo>
                    <a:cubicBezTo>
                      <a:pt x="2515" y="235"/>
                      <a:pt x="1810" y="1"/>
                      <a:pt x="1345" y="1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90679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2" name="Google Shape;2412;p37"/>
          <p:cNvSpPr/>
          <p:nvPr/>
        </p:nvSpPr>
        <p:spPr>
          <a:xfrm rot="-40126">
            <a:off x="3566827" y="2949268"/>
            <a:ext cx="767404" cy="595065"/>
          </a:xfrm>
          <a:custGeom>
            <a:avLst/>
            <a:gdLst/>
            <a:ahLst/>
            <a:cxnLst/>
            <a:rect l="l" t="t" r="r" b="b"/>
            <a:pathLst>
              <a:path w="25776" h="6184" extrusionOk="0">
                <a:moveTo>
                  <a:pt x="6" y="1"/>
                </a:moveTo>
                <a:cubicBezTo>
                  <a:pt x="245" y="199"/>
                  <a:pt x="325" y="514"/>
                  <a:pt x="31" y="864"/>
                </a:cubicBezTo>
                <a:cubicBezTo>
                  <a:pt x="154" y="982"/>
                  <a:pt x="246" y="1150"/>
                  <a:pt x="234" y="1337"/>
                </a:cubicBezTo>
                <a:cubicBezTo>
                  <a:pt x="224" y="1452"/>
                  <a:pt x="181" y="1562"/>
                  <a:pt x="162" y="1672"/>
                </a:cubicBezTo>
                <a:cubicBezTo>
                  <a:pt x="113" y="1968"/>
                  <a:pt x="230" y="2263"/>
                  <a:pt x="278" y="2557"/>
                </a:cubicBezTo>
                <a:cubicBezTo>
                  <a:pt x="324" y="2852"/>
                  <a:pt x="257" y="3224"/>
                  <a:pt x="1" y="3327"/>
                </a:cubicBezTo>
                <a:cubicBezTo>
                  <a:pt x="45" y="3580"/>
                  <a:pt x="327" y="3736"/>
                  <a:pt x="333" y="3996"/>
                </a:cubicBezTo>
                <a:cubicBezTo>
                  <a:pt x="335" y="4154"/>
                  <a:pt x="229" y="4287"/>
                  <a:pt x="169" y="4431"/>
                </a:cubicBezTo>
                <a:cubicBezTo>
                  <a:pt x="45" y="4721"/>
                  <a:pt x="105" y="5061"/>
                  <a:pt x="145" y="5380"/>
                </a:cubicBezTo>
                <a:cubicBezTo>
                  <a:pt x="180" y="5657"/>
                  <a:pt x="169" y="5987"/>
                  <a:pt x="10" y="6184"/>
                </a:cubicBezTo>
                <a:lnTo>
                  <a:pt x="25775" y="6184"/>
                </a:lnTo>
                <a:lnTo>
                  <a:pt x="25775" y="6180"/>
                </a:lnTo>
                <a:cubicBezTo>
                  <a:pt x="25661" y="5973"/>
                  <a:pt x="25552" y="5753"/>
                  <a:pt x="25370" y="5617"/>
                </a:cubicBezTo>
                <a:cubicBezTo>
                  <a:pt x="25291" y="5560"/>
                  <a:pt x="25194" y="5505"/>
                  <a:pt x="25178" y="5403"/>
                </a:cubicBezTo>
                <a:cubicBezTo>
                  <a:pt x="25167" y="5338"/>
                  <a:pt x="25197" y="5273"/>
                  <a:pt x="25235" y="5221"/>
                </a:cubicBezTo>
                <a:cubicBezTo>
                  <a:pt x="25310" y="5114"/>
                  <a:pt x="25419" y="5041"/>
                  <a:pt x="25512" y="4951"/>
                </a:cubicBezTo>
                <a:cubicBezTo>
                  <a:pt x="25604" y="4860"/>
                  <a:pt x="25680" y="4727"/>
                  <a:pt x="25658" y="4594"/>
                </a:cubicBezTo>
                <a:cubicBezTo>
                  <a:pt x="25647" y="4547"/>
                  <a:pt x="25626" y="4501"/>
                  <a:pt x="25614" y="4454"/>
                </a:cubicBezTo>
                <a:cubicBezTo>
                  <a:pt x="25571" y="4276"/>
                  <a:pt x="25664" y="4066"/>
                  <a:pt x="25573" y="3911"/>
                </a:cubicBezTo>
                <a:cubicBezTo>
                  <a:pt x="25528" y="3835"/>
                  <a:pt x="25446" y="3787"/>
                  <a:pt x="25414" y="3705"/>
                </a:cubicBezTo>
                <a:cubicBezTo>
                  <a:pt x="25365" y="3578"/>
                  <a:pt x="25451" y="3440"/>
                  <a:pt x="25531" y="3334"/>
                </a:cubicBezTo>
                <a:cubicBezTo>
                  <a:pt x="25612" y="3230"/>
                  <a:pt x="25693" y="3088"/>
                  <a:pt x="25636" y="2964"/>
                </a:cubicBezTo>
                <a:cubicBezTo>
                  <a:pt x="25622" y="2932"/>
                  <a:pt x="25598" y="2905"/>
                  <a:pt x="25588" y="2871"/>
                </a:cubicBezTo>
                <a:cubicBezTo>
                  <a:pt x="25571" y="2806"/>
                  <a:pt x="25607" y="2739"/>
                  <a:pt x="25618" y="2673"/>
                </a:cubicBezTo>
                <a:cubicBezTo>
                  <a:pt x="25639" y="2554"/>
                  <a:pt x="25566" y="2427"/>
                  <a:pt x="25460" y="2396"/>
                </a:cubicBezTo>
                <a:cubicBezTo>
                  <a:pt x="25666" y="2146"/>
                  <a:pt x="25707" y="1753"/>
                  <a:pt x="25557" y="1460"/>
                </a:cubicBezTo>
                <a:cubicBezTo>
                  <a:pt x="25501" y="1350"/>
                  <a:pt x="25417" y="1229"/>
                  <a:pt x="25460" y="1110"/>
                </a:cubicBezTo>
                <a:cubicBezTo>
                  <a:pt x="25489" y="1025"/>
                  <a:pt x="25574" y="979"/>
                  <a:pt x="25626" y="906"/>
                </a:cubicBezTo>
                <a:cubicBezTo>
                  <a:pt x="25717" y="780"/>
                  <a:pt x="25690" y="599"/>
                  <a:pt x="25671" y="439"/>
                </a:cubicBezTo>
                <a:cubicBezTo>
                  <a:pt x="25652" y="284"/>
                  <a:pt x="25660" y="97"/>
                  <a:pt x="25775" y="7"/>
                </a:cubicBezTo>
                <a:lnTo>
                  <a:pt x="25775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dist="19050" dir="540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3" name="Google Shape;2413;p37">
            <a:hlinkClick r:id="rId3" action="ppaction://hlinksldjump"/>
          </p:cNvPr>
          <p:cNvSpPr/>
          <p:nvPr/>
        </p:nvSpPr>
        <p:spPr>
          <a:xfrm rot="40126" flipH="1">
            <a:off x="4811777" y="1748334"/>
            <a:ext cx="767404" cy="595065"/>
          </a:xfrm>
          <a:custGeom>
            <a:avLst/>
            <a:gdLst/>
            <a:ahLst/>
            <a:cxnLst/>
            <a:rect l="l" t="t" r="r" b="b"/>
            <a:pathLst>
              <a:path w="25776" h="6184" extrusionOk="0">
                <a:moveTo>
                  <a:pt x="6" y="1"/>
                </a:moveTo>
                <a:cubicBezTo>
                  <a:pt x="245" y="199"/>
                  <a:pt x="325" y="514"/>
                  <a:pt x="31" y="864"/>
                </a:cubicBezTo>
                <a:cubicBezTo>
                  <a:pt x="154" y="982"/>
                  <a:pt x="246" y="1150"/>
                  <a:pt x="234" y="1337"/>
                </a:cubicBezTo>
                <a:cubicBezTo>
                  <a:pt x="224" y="1452"/>
                  <a:pt x="181" y="1562"/>
                  <a:pt x="162" y="1672"/>
                </a:cubicBezTo>
                <a:cubicBezTo>
                  <a:pt x="113" y="1968"/>
                  <a:pt x="230" y="2263"/>
                  <a:pt x="278" y="2557"/>
                </a:cubicBezTo>
                <a:cubicBezTo>
                  <a:pt x="324" y="2852"/>
                  <a:pt x="257" y="3224"/>
                  <a:pt x="1" y="3327"/>
                </a:cubicBezTo>
                <a:cubicBezTo>
                  <a:pt x="45" y="3580"/>
                  <a:pt x="327" y="3736"/>
                  <a:pt x="333" y="3996"/>
                </a:cubicBezTo>
                <a:cubicBezTo>
                  <a:pt x="335" y="4154"/>
                  <a:pt x="229" y="4287"/>
                  <a:pt x="169" y="4431"/>
                </a:cubicBezTo>
                <a:cubicBezTo>
                  <a:pt x="45" y="4721"/>
                  <a:pt x="105" y="5061"/>
                  <a:pt x="145" y="5380"/>
                </a:cubicBezTo>
                <a:cubicBezTo>
                  <a:pt x="180" y="5657"/>
                  <a:pt x="169" y="5987"/>
                  <a:pt x="10" y="6184"/>
                </a:cubicBezTo>
                <a:lnTo>
                  <a:pt x="25775" y="6184"/>
                </a:lnTo>
                <a:lnTo>
                  <a:pt x="25775" y="6180"/>
                </a:lnTo>
                <a:cubicBezTo>
                  <a:pt x="25661" y="5973"/>
                  <a:pt x="25552" y="5753"/>
                  <a:pt x="25370" y="5617"/>
                </a:cubicBezTo>
                <a:cubicBezTo>
                  <a:pt x="25291" y="5560"/>
                  <a:pt x="25194" y="5505"/>
                  <a:pt x="25178" y="5403"/>
                </a:cubicBezTo>
                <a:cubicBezTo>
                  <a:pt x="25167" y="5338"/>
                  <a:pt x="25197" y="5273"/>
                  <a:pt x="25235" y="5221"/>
                </a:cubicBezTo>
                <a:cubicBezTo>
                  <a:pt x="25310" y="5114"/>
                  <a:pt x="25419" y="5041"/>
                  <a:pt x="25512" y="4951"/>
                </a:cubicBezTo>
                <a:cubicBezTo>
                  <a:pt x="25604" y="4860"/>
                  <a:pt x="25680" y="4727"/>
                  <a:pt x="25658" y="4594"/>
                </a:cubicBezTo>
                <a:cubicBezTo>
                  <a:pt x="25647" y="4547"/>
                  <a:pt x="25626" y="4501"/>
                  <a:pt x="25614" y="4454"/>
                </a:cubicBezTo>
                <a:cubicBezTo>
                  <a:pt x="25571" y="4276"/>
                  <a:pt x="25664" y="4066"/>
                  <a:pt x="25573" y="3911"/>
                </a:cubicBezTo>
                <a:cubicBezTo>
                  <a:pt x="25528" y="3835"/>
                  <a:pt x="25446" y="3787"/>
                  <a:pt x="25414" y="3705"/>
                </a:cubicBezTo>
                <a:cubicBezTo>
                  <a:pt x="25365" y="3578"/>
                  <a:pt x="25451" y="3440"/>
                  <a:pt x="25531" y="3334"/>
                </a:cubicBezTo>
                <a:cubicBezTo>
                  <a:pt x="25612" y="3230"/>
                  <a:pt x="25693" y="3088"/>
                  <a:pt x="25636" y="2964"/>
                </a:cubicBezTo>
                <a:cubicBezTo>
                  <a:pt x="25622" y="2932"/>
                  <a:pt x="25598" y="2905"/>
                  <a:pt x="25588" y="2871"/>
                </a:cubicBezTo>
                <a:cubicBezTo>
                  <a:pt x="25571" y="2806"/>
                  <a:pt x="25607" y="2739"/>
                  <a:pt x="25618" y="2673"/>
                </a:cubicBezTo>
                <a:cubicBezTo>
                  <a:pt x="25639" y="2554"/>
                  <a:pt x="25566" y="2427"/>
                  <a:pt x="25460" y="2396"/>
                </a:cubicBezTo>
                <a:cubicBezTo>
                  <a:pt x="25666" y="2146"/>
                  <a:pt x="25707" y="1753"/>
                  <a:pt x="25557" y="1460"/>
                </a:cubicBezTo>
                <a:cubicBezTo>
                  <a:pt x="25501" y="1350"/>
                  <a:pt x="25417" y="1229"/>
                  <a:pt x="25460" y="1110"/>
                </a:cubicBezTo>
                <a:cubicBezTo>
                  <a:pt x="25489" y="1025"/>
                  <a:pt x="25574" y="979"/>
                  <a:pt x="25626" y="906"/>
                </a:cubicBezTo>
                <a:cubicBezTo>
                  <a:pt x="25717" y="780"/>
                  <a:pt x="25690" y="599"/>
                  <a:pt x="25671" y="439"/>
                </a:cubicBezTo>
                <a:cubicBezTo>
                  <a:pt x="25652" y="284"/>
                  <a:pt x="25660" y="97"/>
                  <a:pt x="25775" y="7"/>
                </a:cubicBezTo>
                <a:lnTo>
                  <a:pt x="25775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dist="19050" dir="540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4" name="Google Shape;2414;p37">
            <a:hlinkClick r:id="rId4" action="ppaction://hlinksldjump"/>
          </p:cNvPr>
          <p:cNvSpPr/>
          <p:nvPr/>
        </p:nvSpPr>
        <p:spPr>
          <a:xfrm rot="-40126">
            <a:off x="3566827" y="2949268"/>
            <a:ext cx="767404" cy="595065"/>
          </a:xfrm>
          <a:custGeom>
            <a:avLst/>
            <a:gdLst/>
            <a:ahLst/>
            <a:cxnLst/>
            <a:rect l="l" t="t" r="r" b="b"/>
            <a:pathLst>
              <a:path w="25776" h="6184" extrusionOk="0">
                <a:moveTo>
                  <a:pt x="6" y="1"/>
                </a:moveTo>
                <a:cubicBezTo>
                  <a:pt x="245" y="199"/>
                  <a:pt x="325" y="514"/>
                  <a:pt x="31" y="864"/>
                </a:cubicBezTo>
                <a:cubicBezTo>
                  <a:pt x="154" y="982"/>
                  <a:pt x="246" y="1150"/>
                  <a:pt x="234" y="1337"/>
                </a:cubicBezTo>
                <a:cubicBezTo>
                  <a:pt x="224" y="1452"/>
                  <a:pt x="181" y="1562"/>
                  <a:pt x="162" y="1672"/>
                </a:cubicBezTo>
                <a:cubicBezTo>
                  <a:pt x="113" y="1968"/>
                  <a:pt x="230" y="2263"/>
                  <a:pt x="278" y="2557"/>
                </a:cubicBezTo>
                <a:cubicBezTo>
                  <a:pt x="324" y="2852"/>
                  <a:pt x="257" y="3224"/>
                  <a:pt x="1" y="3327"/>
                </a:cubicBezTo>
                <a:cubicBezTo>
                  <a:pt x="45" y="3580"/>
                  <a:pt x="327" y="3736"/>
                  <a:pt x="333" y="3996"/>
                </a:cubicBezTo>
                <a:cubicBezTo>
                  <a:pt x="335" y="4154"/>
                  <a:pt x="229" y="4287"/>
                  <a:pt x="169" y="4431"/>
                </a:cubicBezTo>
                <a:cubicBezTo>
                  <a:pt x="45" y="4721"/>
                  <a:pt x="105" y="5061"/>
                  <a:pt x="145" y="5380"/>
                </a:cubicBezTo>
                <a:cubicBezTo>
                  <a:pt x="180" y="5657"/>
                  <a:pt x="169" y="5987"/>
                  <a:pt x="10" y="6184"/>
                </a:cubicBezTo>
                <a:lnTo>
                  <a:pt x="25775" y="6184"/>
                </a:lnTo>
                <a:lnTo>
                  <a:pt x="25775" y="6180"/>
                </a:lnTo>
                <a:cubicBezTo>
                  <a:pt x="25661" y="5973"/>
                  <a:pt x="25552" y="5753"/>
                  <a:pt x="25370" y="5617"/>
                </a:cubicBezTo>
                <a:cubicBezTo>
                  <a:pt x="25291" y="5560"/>
                  <a:pt x="25194" y="5505"/>
                  <a:pt x="25178" y="5403"/>
                </a:cubicBezTo>
                <a:cubicBezTo>
                  <a:pt x="25167" y="5338"/>
                  <a:pt x="25197" y="5273"/>
                  <a:pt x="25235" y="5221"/>
                </a:cubicBezTo>
                <a:cubicBezTo>
                  <a:pt x="25310" y="5114"/>
                  <a:pt x="25419" y="5041"/>
                  <a:pt x="25512" y="4951"/>
                </a:cubicBezTo>
                <a:cubicBezTo>
                  <a:pt x="25604" y="4860"/>
                  <a:pt x="25680" y="4727"/>
                  <a:pt x="25658" y="4594"/>
                </a:cubicBezTo>
                <a:cubicBezTo>
                  <a:pt x="25647" y="4547"/>
                  <a:pt x="25626" y="4501"/>
                  <a:pt x="25614" y="4454"/>
                </a:cubicBezTo>
                <a:cubicBezTo>
                  <a:pt x="25571" y="4276"/>
                  <a:pt x="25664" y="4066"/>
                  <a:pt x="25573" y="3911"/>
                </a:cubicBezTo>
                <a:cubicBezTo>
                  <a:pt x="25528" y="3835"/>
                  <a:pt x="25446" y="3787"/>
                  <a:pt x="25414" y="3705"/>
                </a:cubicBezTo>
                <a:cubicBezTo>
                  <a:pt x="25365" y="3578"/>
                  <a:pt x="25451" y="3440"/>
                  <a:pt x="25531" y="3334"/>
                </a:cubicBezTo>
                <a:cubicBezTo>
                  <a:pt x="25612" y="3230"/>
                  <a:pt x="25693" y="3088"/>
                  <a:pt x="25636" y="2964"/>
                </a:cubicBezTo>
                <a:cubicBezTo>
                  <a:pt x="25622" y="2932"/>
                  <a:pt x="25598" y="2905"/>
                  <a:pt x="25588" y="2871"/>
                </a:cubicBezTo>
                <a:cubicBezTo>
                  <a:pt x="25571" y="2806"/>
                  <a:pt x="25607" y="2739"/>
                  <a:pt x="25618" y="2673"/>
                </a:cubicBezTo>
                <a:cubicBezTo>
                  <a:pt x="25639" y="2554"/>
                  <a:pt x="25566" y="2427"/>
                  <a:pt x="25460" y="2396"/>
                </a:cubicBezTo>
                <a:cubicBezTo>
                  <a:pt x="25666" y="2146"/>
                  <a:pt x="25707" y="1753"/>
                  <a:pt x="25557" y="1460"/>
                </a:cubicBezTo>
                <a:cubicBezTo>
                  <a:pt x="25501" y="1350"/>
                  <a:pt x="25417" y="1229"/>
                  <a:pt x="25460" y="1110"/>
                </a:cubicBezTo>
                <a:cubicBezTo>
                  <a:pt x="25489" y="1025"/>
                  <a:pt x="25574" y="979"/>
                  <a:pt x="25626" y="906"/>
                </a:cubicBezTo>
                <a:cubicBezTo>
                  <a:pt x="25717" y="780"/>
                  <a:pt x="25690" y="599"/>
                  <a:pt x="25671" y="439"/>
                </a:cubicBezTo>
                <a:cubicBezTo>
                  <a:pt x="25652" y="284"/>
                  <a:pt x="25660" y="97"/>
                  <a:pt x="25775" y="7"/>
                </a:cubicBezTo>
                <a:lnTo>
                  <a:pt x="25775" y="1"/>
                </a:lnTo>
                <a:close/>
              </a:path>
            </a:pathLst>
          </a:custGeom>
          <a:noFill/>
          <a:ln>
            <a:noFill/>
          </a:ln>
          <a:effectLst>
            <a:outerShdw dist="19050" dir="540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5" name="Google Shape;2415;p37">
            <a:hlinkClick r:id="" action="ppaction://noaction"/>
          </p:cNvPr>
          <p:cNvSpPr/>
          <p:nvPr/>
        </p:nvSpPr>
        <p:spPr>
          <a:xfrm rot="-40126">
            <a:off x="4812477" y="2949268"/>
            <a:ext cx="767404" cy="595065"/>
          </a:xfrm>
          <a:custGeom>
            <a:avLst/>
            <a:gdLst/>
            <a:ahLst/>
            <a:cxnLst/>
            <a:rect l="l" t="t" r="r" b="b"/>
            <a:pathLst>
              <a:path w="25776" h="6184" extrusionOk="0">
                <a:moveTo>
                  <a:pt x="6" y="1"/>
                </a:moveTo>
                <a:cubicBezTo>
                  <a:pt x="245" y="199"/>
                  <a:pt x="325" y="514"/>
                  <a:pt x="31" y="864"/>
                </a:cubicBezTo>
                <a:cubicBezTo>
                  <a:pt x="154" y="982"/>
                  <a:pt x="246" y="1150"/>
                  <a:pt x="234" y="1337"/>
                </a:cubicBezTo>
                <a:cubicBezTo>
                  <a:pt x="224" y="1452"/>
                  <a:pt x="181" y="1562"/>
                  <a:pt x="162" y="1672"/>
                </a:cubicBezTo>
                <a:cubicBezTo>
                  <a:pt x="113" y="1968"/>
                  <a:pt x="230" y="2263"/>
                  <a:pt x="278" y="2557"/>
                </a:cubicBezTo>
                <a:cubicBezTo>
                  <a:pt x="324" y="2852"/>
                  <a:pt x="257" y="3224"/>
                  <a:pt x="1" y="3327"/>
                </a:cubicBezTo>
                <a:cubicBezTo>
                  <a:pt x="45" y="3580"/>
                  <a:pt x="327" y="3736"/>
                  <a:pt x="333" y="3996"/>
                </a:cubicBezTo>
                <a:cubicBezTo>
                  <a:pt x="335" y="4154"/>
                  <a:pt x="229" y="4287"/>
                  <a:pt x="169" y="4431"/>
                </a:cubicBezTo>
                <a:cubicBezTo>
                  <a:pt x="45" y="4721"/>
                  <a:pt x="105" y="5061"/>
                  <a:pt x="145" y="5380"/>
                </a:cubicBezTo>
                <a:cubicBezTo>
                  <a:pt x="180" y="5657"/>
                  <a:pt x="169" y="5987"/>
                  <a:pt x="10" y="6184"/>
                </a:cubicBezTo>
                <a:lnTo>
                  <a:pt x="25775" y="6184"/>
                </a:lnTo>
                <a:lnTo>
                  <a:pt x="25775" y="6180"/>
                </a:lnTo>
                <a:cubicBezTo>
                  <a:pt x="25661" y="5973"/>
                  <a:pt x="25552" y="5753"/>
                  <a:pt x="25370" y="5617"/>
                </a:cubicBezTo>
                <a:cubicBezTo>
                  <a:pt x="25291" y="5560"/>
                  <a:pt x="25194" y="5505"/>
                  <a:pt x="25178" y="5403"/>
                </a:cubicBezTo>
                <a:cubicBezTo>
                  <a:pt x="25167" y="5338"/>
                  <a:pt x="25197" y="5273"/>
                  <a:pt x="25235" y="5221"/>
                </a:cubicBezTo>
                <a:cubicBezTo>
                  <a:pt x="25310" y="5114"/>
                  <a:pt x="25419" y="5041"/>
                  <a:pt x="25512" y="4951"/>
                </a:cubicBezTo>
                <a:cubicBezTo>
                  <a:pt x="25604" y="4860"/>
                  <a:pt x="25680" y="4727"/>
                  <a:pt x="25658" y="4594"/>
                </a:cubicBezTo>
                <a:cubicBezTo>
                  <a:pt x="25647" y="4547"/>
                  <a:pt x="25626" y="4501"/>
                  <a:pt x="25614" y="4454"/>
                </a:cubicBezTo>
                <a:cubicBezTo>
                  <a:pt x="25571" y="4276"/>
                  <a:pt x="25664" y="4066"/>
                  <a:pt x="25573" y="3911"/>
                </a:cubicBezTo>
                <a:cubicBezTo>
                  <a:pt x="25528" y="3835"/>
                  <a:pt x="25446" y="3787"/>
                  <a:pt x="25414" y="3705"/>
                </a:cubicBezTo>
                <a:cubicBezTo>
                  <a:pt x="25365" y="3578"/>
                  <a:pt x="25451" y="3440"/>
                  <a:pt x="25531" y="3334"/>
                </a:cubicBezTo>
                <a:cubicBezTo>
                  <a:pt x="25612" y="3230"/>
                  <a:pt x="25693" y="3088"/>
                  <a:pt x="25636" y="2964"/>
                </a:cubicBezTo>
                <a:cubicBezTo>
                  <a:pt x="25622" y="2932"/>
                  <a:pt x="25598" y="2905"/>
                  <a:pt x="25588" y="2871"/>
                </a:cubicBezTo>
                <a:cubicBezTo>
                  <a:pt x="25571" y="2806"/>
                  <a:pt x="25607" y="2739"/>
                  <a:pt x="25618" y="2673"/>
                </a:cubicBezTo>
                <a:cubicBezTo>
                  <a:pt x="25639" y="2554"/>
                  <a:pt x="25566" y="2427"/>
                  <a:pt x="25460" y="2396"/>
                </a:cubicBezTo>
                <a:cubicBezTo>
                  <a:pt x="25666" y="2146"/>
                  <a:pt x="25707" y="1753"/>
                  <a:pt x="25557" y="1460"/>
                </a:cubicBezTo>
                <a:cubicBezTo>
                  <a:pt x="25501" y="1350"/>
                  <a:pt x="25417" y="1229"/>
                  <a:pt x="25460" y="1110"/>
                </a:cubicBezTo>
                <a:cubicBezTo>
                  <a:pt x="25489" y="1025"/>
                  <a:pt x="25574" y="979"/>
                  <a:pt x="25626" y="906"/>
                </a:cubicBezTo>
                <a:cubicBezTo>
                  <a:pt x="25717" y="780"/>
                  <a:pt x="25690" y="599"/>
                  <a:pt x="25671" y="439"/>
                </a:cubicBezTo>
                <a:cubicBezTo>
                  <a:pt x="25652" y="284"/>
                  <a:pt x="25660" y="97"/>
                  <a:pt x="25775" y="7"/>
                </a:cubicBezTo>
                <a:lnTo>
                  <a:pt x="25775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dist="19050" dir="540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6" name="Google Shape;2416;p37">
            <a:hlinkClick r:id="rId5" action="ppaction://hlinksldjump"/>
          </p:cNvPr>
          <p:cNvSpPr/>
          <p:nvPr/>
        </p:nvSpPr>
        <p:spPr>
          <a:xfrm rot="-40126">
            <a:off x="3566127" y="1748334"/>
            <a:ext cx="767404" cy="595065"/>
          </a:xfrm>
          <a:custGeom>
            <a:avLst/>
            <a:gdLst/>
            <a:ahLst/>
            <a:cxnLst/>
            <a:rect l="l" t="t" r="r" b="b"/>
            <a:pathLst>
              <a:path w="25776" h="6184" extrusionOk="0">
                <a:moveTo>
                  <a:pt x="6" y="1"/>
                </a:moveTo>
                <a:cubicBezTo>
                  <a:pt x="245" y="199"/>
                  <a:pt x="325" y="514"/>
                  <a:pt x="31" y="864"/>
                </a:cubicBezTo>
                <a:cubicBezTo>
                  <a:pt x="154" y="982"/>
                  <a:pt x="246" y="1150"/>
                  <a:pt x="234" y="1337"/>
                </a:cubicBezTo>
                <a:cubicBezTo>
                  <a:pt x="224" y="1452"/>
                  <a:pt x="181" y="1562"/>
                  <a:pt x="162" y="1672"/>
                </a:cubicBezTo>
                <a:cubicBezTo>
                  <a:pt x="113" y="1968"/>
                  <a:pt x="230" y="2263"/>
                  <a:pt x="278" y="2557"/>
                </a:cubicBezTo>
                <a:cubicBezTo>
                  <a:pt x="324" y="2852"/>
                  <a:pt x="257" y="3224"/>
                  <a:pt x="1" y="3327"/>
                </a:cubicBezTo>
                <a:cubicBezTo>
                  <a:pt x="45" y="3580"/>
                  <a:pt x="327" y="3736"/>
                  <a:pt x="333" y="3996"/>
                </a:cubicBezTo>
                <a:cubicBezTo>
                  <a:pt x="335" y="4154"/>
                  <a:pt x="229" y="4287"/>
                  <a:pt x="169" y="4431"/>
                </a:cubicBezTo>
                <a:cubicBezTo>
                  <a:pt x="45" y="4721"/>
                  <a:pt x="105" y="5061"/>
                  <a:pt x="145" y="5380"/>
                </a:cubicBezTo>
                <a:cubicBezTo>
                  <a:pt x="180" y="5657"/>
                  <a:pt x="169" y="5987"/>
                  <a:pt x="10" y="6184"/>
                </a:cubicBezTo>
                <a:lnTo>
                  <a:pt x="25775" y="6184"/>
                </a:lnTo>
                <a:lnTo>
                  <a:pt x="25775" y="6180"/>
                </a:lnTo>
                <a:cubicBezTo>
                  <a:pt x="25661" y="5973"/>
                  <a:pt x="25552" y="5753"/>
                  <a:pt x="25370" y="5617"/>
                </a:cubicBezTo>
                <a:cubicBezTo>
                  <a:pt x="25291" y="5560"/>
                  <a:pt x="25194" y="5505"/>
                  <a:pt x="25178" y="5403"/>
                </a:cubicBezTo>
                <a:cubicBezTo>
                  <a:pt x="25167" y="5338"/>
                  <a:pt x="25197" y="5273"/>
                  <a:pt x="25235" y="5221"/>
                </a:cubicBezTo>
                <a:cubicBezTo>
                  <a:pt x="25310" y="5114"/>
                  <a:pt x="25419" y="5041"/>
                  <a:pt x="25512" y="4951"/>
                </a:cubicBezTo>
                <a:cubicBezTo>
                  <a:pt x="25604" y="4860"/>
                  <a:pt x="25680" y="4727"/>
                  <a:pt x="25658" y="4594"/>
                </a:cubicBezTo>
                <a:cubicBezTo>
                  <a:pt x="25647" y="4547"/>
                  <a:pt x="25626" y="4501"/>
                  <a:pt x="25614" y="4454"/>
                </a:cubicBezTo>
                <a:cubicBezTo>
                  <a:pt x="25571" y="4276"/>
                  <a:pt x="25664" y="4066"/>
                  <a:pt x="25573" y="3911"/>
                </a:cubicBezTo>
                <a:cubicBezTo>
                  <a:pt x="25528" y="3835"/>
                  <a:pt x="25446" y="3787"/>
                  <a:pt x="25414" y="3705"/>
                </a:cubicBezTo>
                <a:cubicBezTo>
                  <a:pt x="25365" y="3578"/>
                  <a:pt x="25451" y="3440"/>
                  <a:pt x="25531" y="3334"/>
                </a:cubicBezTo>
                <a:cubicBezTo>
                  <a:pt x="25612" y="3230"/>
                  <a:pt x="25693" y="3088"/>
                  <a:pt x="25636" y="2964"/>
                </a:cubicBezTo>
                <a:cubicBezTo>
                  <a:pt x="25622" y="2932"/>
                  <a:pt x="25598" y="2905"/>
                  <a:pt x="25588" y="2871"/>
                </a:cubicBezTo>
                <a:cubicBezTo>
                  <a:pt x="25571" y="2806"/>
                  <a:pt x="25607" y="2739"/>
                  <a:pt x="25618" y="2673"/>
                </a:cubicBezTo>
                <a:cubicBezTo>
                  <a:pt x="25639" y="2554"/>
                  <a:pt x="25566" y="2427"/>
                  <a:pt x="25460" y="2396"/>
                </a:cubicBezTo>
                <a:cubicBezTo>
                  <a:pt x="25666" y="2146"/>
                  <a:pt x="25707" y="1753"/>
                  <a:pt x="25557" y="1460"/>
                </a:cubicBezTo>
                <a:cubicBezTo>
                  <a:pt x="25501" y="1350"/>
                  <a:pt x="25417" y="1229"/>
                  <a:pt x="25460" y="1110"/>
                </a:cubicBezTo>
                <a:cubicBezTo>
                  <a:pt x="25489" y="1025"/>
                  <a:pt x="25574" y="979"/>
                  <a:pt x="25626" y="906"/>
                </a:cubicBezTo>
                <a:cubicBezTo>
                  <a:pt x="25717" y="780"/>
                  <a:pt x="25690" y="599"/>
                  <a:pt x="25671" y="439"/>
                </a:cubicBezTo>
                <a:cubicBezTo>
                  <a:pt x="25652" y="284"/>
                  <a:pt x="25660" y="97"/>
                  <a:pt x="25775" y="7"/>
                </a:cubicBezTo>
                <a:lnTo>
                  <a:pt x="25775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dist="19050" dir="540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7" name="Google Shape;2417;p37"/>
          <p:cNvSpPr txBox="1">
            <a:spLocks noGrp="1"/>
          </p:cNvSpPr>
          <p:nvPr>
            <p:ph type="title"/>
          </p:nvPr>
        </p:nvSpPr>
        <p:spPr>
          <a:xfrm flipH="1">
            <a:off x="3567479" y="1854018"/>
            <a:ext cx="764700" cy="38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</a:rPr>
              <a:t>01</a:t>
            </a:r>
            <a:endParaRPr>
              <a:solidFill>
                <a:schemeClr val="accent6"/>
              </a:solidFill>
            </a:endParaRPr>
          </a:p>
        </p:txBody>
      </p:sp>
      <p:sp>
        <p:nvSpPr>
          <p:cNvPr id="2418" name="Google Shape;2418;p37"/>
          <p:cNvSpPr txBox="1">
            <a:spLocks noGrp="1"/>
          </p:cNvSpPr>
          <p:nvPr>
            <p:ph type="subTitle" idx="1"/>
          </p:nvPr>
        </p:nvSpPr>
        <p:spPr>
          <a:xfrm>
            <a:off x="905378" y="2167801"/>
            <a:ext cx="2499000" cy="45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2060"/>
                </a:solidFill>
              </a:rPr>
              <a:t>HS biết được trẻ em có quyền bình đẳng. Hiểu được thiếu nhi thế giới là anh em, cần đoàn kết giúp đỡ nhau</a:t>
            </a:r>
            <a:r>
              <a:rPr lang="en" dirty="0"/>
              <a:t>.</a:t>
            </a:r>
            <a:endParaRPr dirty="0"/>
          </a:p>
        </p:txBody>
      </p:sp>
      <p:sp>
        <p:nvSpPr>
          <p:cNvPr id="2419" name="Google Shape;2419;p37">
            <a:hlinkClick r:id="rId5" action="ppaction://hlinksldjump"/>
          </p:cNvPr>
          <p:cNvSpPr txBox="1">
            <a:spLocks noGrp="1"/>
          </p:cNvSpPr>
          <p:nvPr>
            <p:ph type="subTitle" idx="2"/>
          </p:nvPr>
        </p:nvSpPr>
        <p:spPr>
          <a:xfrm>
            <a:off x="915361" y="1655399"/>
            <a:ext cx="24990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Kiến thức</a:t>
            </a:r>
            <a:endParaRPr/>
          </a:p>
        </p:txBody>
      </p:sp>
      <p:sp>
        <p:nvSpPr>
          <p:cNvPr id="2420" name="Google Shape;2420;p37"/>
          <p:cNvSpPr txBox="1">
            <a:spLocks noGrp="1"/>
          </p:cNvSpPr>
          <p:nvPr>
            <p:ph type="title" idx="3"/>
          </p:nvPr>
        </p:nvSpPr>
        <p:spPr>
          <a:xfrm>
            <a:off x="2049900" y="940945"/>
            <a:ext cx="5044200" cy="45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Mục tiêu bài học</a:t>
            </a:r>
            <a:endParaRPr/>
          </a:p>
        </p:txBody>
      </p:sp>
      <p:sp>
        <p:nvSpPr>
          <p:cNvPr id="2421" name="Google Shape;2421;p37"/>
          <p:cNvSpPr txBox="1">
            <a:spLocks noGrp="1"/>
          </p:cNvSpPr>
          <p:nvPr>
            <p:ph type="title" idx="4"/>
          </p:nvPr>
        </p:nvSpPr>
        <p:spPr>
          <a:xfrm flipH="1">
            <a:off x="3568179" y="3055025"/>
            <a:ext cx="764700" cy="38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</a:rPr>
              <a:t>02</a:t>
            </a:r>
            <a:endParaRPr>
              <a:solidFill>
                <a:schemeClr val="accent6"/>
              </a:solidFill>
            </a:endParaRPr>
          </a:p>
        </p:txBody>
      </p:sp>
      <p:sp>
        <p:nvSpPr>
          <p:cNvPr id="2422" name="Google Shape;2422;p37"/>
          <p:cNvSpPr txBox="1">
            <a:spLocks noGrp="1"/>
          </p:cNvSpPr>
          <p:nvPr>
            <p:ph type="subTitle" idx="5"/>
          </p:nvPr>
        </p:nvSpPr>
        <p:spPr>
          <a:xfrm>
            <a:off x="913950" y="3276013"/>
            <a:ext cx="2499000" cy="45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2060"/>
                </a:solidFill>
              </a:rPr>
              <a:t>Luôn có tinh thần đoàn kết, tương thân tương ái với các bạn bè quốc tế.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2423" name="Google Shape;2423;p37">
            <a:hlinkClick r:id="rId4" action="ppaction://hlinksldjump"/>
          </p:cNvPr>
          <p:cNvSpPr txBox="1">
            <a:spLocks noGrp="1"/>
          </p:cNvSpPr>
          <p:nvPr>
            <p:ph type="subTitle" idx="6"/>
          </p:nvPr>
        </p:nvSpPr>
        <p:spPr>
          <a:xfrm>
            <a:off x="916059" y="2849350"/>
            <a:ext cx="24990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Kỹ năng</a:t>
            </a:r>
            <a:endParaRPr/>
          </a:p>
        </p:txBody>
      </p:sp>
      <p:sp>
        <p:nvSpPr>
          <p:cNvPr id="2424" name="Google Shape;2424;p37"/>
          <p:cNvSpPr txBox="1">
            <a:spLocks noGrp="1"/>
          </p:cNvSpPr>
          <p:nvPr>
            <p:ph type="title" idx="7"/>
          </p:nvPr>
        </p:nvSpPr>
        <p:spPr>
          <a:xfrm>
            <a:off x="4813129" y="1854018"/>
            <a:ext cx="764700" cy="38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</a:rPr>
              <a:t>03</a:t>
            </a:r>
            <a:endParaRPr>
              <a:solidFill>
                <a:schemeClr val="accent6"/>
              </a:solidFill>
            </a:endParaRPr>
          </a:p>
        </p:txBody>
      </p:sp>
      <p:sp>
        <p:nvSpPr>
          <p:cNvPr id="2425" name="Google Shape;2425;p37"/>
          <p:cNvSpPr txBox="1">
            <a:spLocks noGrp="1"/>
          </p:cNvSpPr>
          <p:nvPr>
            <p:ph type="subTitle" idx="8"/>
          </p:nvPr>
        </p:nvSpPr>
        <p:spPr>
          <a:xfrm flipH="1">
            <a:off x="5732300" y="1997000"/>
            <a:ext cx="2496300" cy="45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2060"/>
                </a:solidFill>
              </a:rPr>
              <a:t>Tôn trọng, thân ái với các bạn bè thiếu nhi nước khác.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2426" name="Google Shape;2426;p37">
            <a:hlinkClick r:id="rId3" action="ppaction://hlinksldjump"/>
          </p:cNvPr>
          <p:cNvSpPr txBox="1">
            <a:spLocks noGrp="1"/>
          </p:cNvSpPr>
          <p:nvPr>
            <p:ph type="subTitle" idx="9"/>
          </p:nvPr>
        </p:nvSpPr>
        <p:spPr>
          <a:xfrm flipH="1">
            <a:off x="5730900" y="1655402"/>
            <a:ext cx="24963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Thái độ</a:t>
            </a:r>
            <a:endParaRPr/>
          </a:p>
        </p:txBody>
      </p:sp>
      <p:sp>
        <p:nvSpPr>
          <p:cNvPr id="2427" name="Google Shape;2427;p37"/>
          <p:cNvSpPr txBox="1">
            <a:spLocks noGrp="1"/>
          </p:cNvSpPr>
          <p:nvPr>
            <p:ph type="title" idx="13"/>
          </p:nvPr>
        </p:nvSpPr>
        <p:spPr>
          <a:xfrm>
            <a:off x="4813829" y="3055025"/>
            <a:ext cx="764700" cy="38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</a:rPr>
              <a:t>04</a:t>
            </a:r>
            <a:endParaRPr>
              <a:solidFill>
                <a:schemeClr val="accent6"/>
              </a:solidFill>
            </a:endParaRPr>
          </a:p>
        </p:txBody>
      </p:sp>
      <p:sp>
        <p:nvSpPr>
          <p:cNvPr id="2428" name="Google Shape;2428;p37"/>
          <p:cNvSpPr txBox="1">
            <a:spLocks noGrp="1"/>
          </p:cNvSpPr>
          <p:nvPr>
            <p:ph type="subTitle" idx="14"/>
          </p:nvPr>
        </p:nvSpPr>
        <p:spPr>
          <a:xfrm flipH="1">
            <a:off x="5733750" y="3190949"/>
            <a:ext cx="2496300" cy="45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2060"/>
                </a:solidFill>
              </a:rPr>
              <a:t>Luôn đoàn kết, giúp đỡ bạn bè.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2429" name="Google Shape;2429;p37">
            <a:hlinkClick r:id="" action="ppaction://noaction"/>
          </p:cNvPr>
          <p:cNvSpPr txBox="1">
            <a:spLocks noGrp="1"/>
          </p:cNvSpPr>
          <p:nvPr>
            <p:ph type="subTitle" idx="15"/>
          </p:nvPr>
        </p:nvSpPr>
        <p:spPr>
          <a:xfrm flipH="1">
            <a:off x="5731645" y="2849350"/>
            <a:ext cx="24963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GD Kĩ năng sống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TextBox 158">
            <a:extLst>
              <a:ext uri="{FF2B5EF4-FFF2-40B4-BE49-F238E27FC236}">
                <a16:creationId xmlns:a16="http://schemas.microsoft.com/office/drawing/2014/main" id="{3413F903-2E72-4422-A979-31848619D2D0}"/>
              </a:ext>
            </a:extLst>
          </p:cNvPr>
          <p:cNvSpPr txBox="1"/>
          <p:nvPr/>
        </p:nvSpPr>
        <p:spPr>
          <a:xfrm>
            <a:off x="792125" y="693923"/>
            <a:ext cx="75597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altLang="en-US" sz="1800" b="1">
                <a:solidFill>
                  <a:srgbClr val="FF0000"/>
                </a:solidFill>
                <a:latin typeface="Manrope" panose="020B0604020202020204" charset="0"/>
              </a:rPr>
              <a:t>Bài 2</a:t>
            </a:r>
            <a:r>
              <a:rPr lang="en-US" altLang="en-US" sz="1800" b="1">
                <a:solidFill>
                  <a:srgbClr val="FF0000"/>
                </a:solidFill>
                <a:latin typeface="Manrope" panose="020B0604020202020204" charset="0"/>
              </a:rPr>
              <a:t>:</a:t>
            </a:r>
            <a:r>
              <a:rPr lang="vi-VN" altLang="en-US" sz="1800" b="1">
                <a:solidFill>
                  <a:srgbClr val="FF0000"/>
                </a:solidFill>
                <a:latin typeface="Manrope" panose="020B0604020202020204" charset="0"/>
              </a:rPr>
              <a:t> </a:t>
            </a:r>
            <a:r>
              <a:rPr lang="vi-VN" altLang="en-US" sz="1800">
                <a:solidFill>
                  <a:srgbClr val="002060"/>
                </a:solidFill>
                <a:latin typeface="Manrope" panose="020B0604020202020204" charset="0"/>
              </a:rPr>
              <a:t>Đánh dấu </a:t>
            </a:r>
            <a:r>
              <a:rPr lang="vi-VN" altLang="en-US" sz="1800">
                <a:solidFill>
                  <a:srgbClr val="FF0000"/>
                </a:solidFill>
                <a:latin typeface="Manrope" panose="020B0604020202020204" charset="0"/>
              </a:rPr>
              <a:t>+</a:t>
            </a:r>
            <a:r>
              <a:rPr lang="vi-VN" altLang="en-US" sz="1800">
                <a:solidFill>
                  <a:srgbClr val="002060"/>
                </a:solidFill>
                <a:latin typeface="Manrope" panose="020B0604020202020204" charset="0"/>
              </a:rPr>
              <a:t> vào ô trống trước những</a:t>
            </a:r>
            <a:r>
              <a:rPr lang="en-US" altLang="en-US" sz="1800">
                <a:solidFill>
                  <a:srgbClr val="002060"/>
                </a:solidFill>
                <a:latin typeface="Manrope" panose="020B0604020202020204" charset="0"/>
              </a:rPr>
              <a:t> </a:t>
            </a:r>
            <a:r>
              <a:rPr lang="vi-VN" altLang="en-US" sz="1800">
                <a:solidFill>
                  <a:srgbClr val="002060"/>
                </a:solidFill>
                <a:latin typeface="Manrope" panose="020B0604020202020204" charset="0"/>
              </a:rPr>
              <a:t>việc làm</a:t>
            </a:r>
            <a:r>
              <a:rPr lang="en-GB" altLang="en-US" sz="1800">
                <a:solidFill>
                  <a:srgbClr val="002060"/>
                </a:solidFill>
                <a:latin typeface="Manrope" panose="020B0604020202020204" charset="0"/>
              </a:rPr>
              <a:t> </a:t>
            </a:r>
            <a:r>
              <a:rPr lang="vi-VN" altLang="en-US" sz="1800">
                <a:solidFill>
                  <a:srgbClr val="002060"/>
                </a:solidFill>
                <a:latin typeface="Manrope" panose="020B0604020202020204" charset="0"/>
              </a:rPr>
              <a:t>thể hiện tình đoàn kết, hữu nghị với thiếu nhi quốc tế: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4F27D79-621F-4344-BCA8-3A3F258F8C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348739"/>
              </p:ext>
            </p:extLst>
          </p:nvPr>
        </p:nvGraphicFramePr>
        <p:xfrm>
          <a:off x="1193651" y="1485901"/>
          <a:ext cx="7269865" cy="2642575"/>
        </p:xfrm>
        <a:graphic>
          <a:graphicData uri="http://schemas.openxmlformats.org/drawingml/2006/table">
            <a:tbl>
              <a:tblPr/>
              <a:tblGrid>
                <a:gridCol w="7269865">
                  <a:extLst>
                    <a:ext uri="{9D8B030D-6E8A-4147-A177-3AD203B41FA5}">
                      <a16:colId xmlns:a16="http://schemas.microsoft.com/office/drawing/2014/main" val="3836882713"/>
                    </a:ext>
                  </a:extLst>
                </a:gridCol>
              </a:tblGrid>
              <a:tr h="742093">
                <a:tc>
                  <a:txBody>
                    <a:bodyPr/>
                    <a:lstStyle/>
                    <a:p>
                      <a:pPr algn="just"/>
                      <a:r>
                        <a:rPr lang="vi-VN" sz="1800">
                          <a:solidFill>
                            <a:srgbClr val="000000"/>
                          </a:solidFill>
                          <a:effectLst/>
                          <a:latin typeface="Manrope" panose="020B0604020202020204" charset="0"/>
                        </a:rPr>
                        <a:t>đ) Kể cho các bạn thiếu nhi quốc tế nghe về quê hương, đất nước Việt Nam.</a:t>
                      </a:r>
                    </a:p>
                  </a:txBody>
                  <a:tcPr marL="38093" marR="38093" marT="38101" marB="381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5779443"/>
                  </a:ext>
                </a:extLst>
              </a:tr>
              <a:tr h="742093">
                <a:tc>
                  <a:txBody>
                    <a:bodyPr/>
                    <a:lstStyle/>
                    <a:p>
                      <a:pPr algn="just"/>
                      <a:r>
                        <a:rPr lang="vi-VN" sz="1800">
                          <a:solidFill>
                            <a:srgbClr val="000000"/>
                          </a:solidFill>
                          <a:effectLst/>
                          <a:latin typeface="Manrope" panose="020B0604020202020204" charset="0"/>
                        </a:rPr>
                        <a:t>e) Cười nói, chỉ trỏ, bình luận với nhau về trang phục, màu da, ngôn ngữ, … của các bạn thiếu nhi quốc tế.</a:t>
                      </a:r>
                    </a:p>
                  </a:txBody>
                  <a:tcPr marL="38093" marR="38093" marT="38101" marB="381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6968210"/>
                  </a:ext>
                </a:extLst>
              </a:tr>
              <a:tr h="416296">
                <a:tc>
                  <a:txBody>
                    <a:bodyPr/>
                    <a:lstStyle/>
                    <a:p>
                      <a:pPr algn="just"/>
                      <a:r>
                        <a:rPr lang="vi-VN" sz="1800">
                          <a:solidFill>
                            <a:srgbClr val="000000"/>
                          </a:solidFill>
                          <a:effectLst/>
                          <a:latin typeface="Manrope" panose="020B0604020202020204" charset="0"/>
                        </a:rPr>
                        <a:t>g) Gửi thư thăm hỏi, kết bạn với các bạn thiếu nhi quốc tế.</a:t>
                      </a:r>
                    </a:p>
                  </a:txBody>
                  <a:tcPr marL="38093" marR="38093" marT="38101" marB="381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0434945"/>
                  </a:ext>
                </a:extLst>
              </a:tr>
              <a:tr h="742093">
                <a:tc>
                  <a:txBody>
                    <a:bodyPr/>
                    <a:lstStyle/>
                    <a:p>
                      <a:pPr algn="just"/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Manrope" panose="020B0604020202020204" charset="0"/>
                        </a:rPr>
                        <a:t>h)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Manrope" panose="020B0604020202020204" charset="0"/>
                        </a:rPr>
                        <a:t>Tham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Manrope" panose="020B060402020202020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Manrope" panose="020B0604020202020204" charset="0"/>
                        </a:rPr>
                        <a:t>gia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Manrope" panose="020B060402020202020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Manrope" panose="020B0604020202020204" charset="0"/>
                        </a:rPr>
                        <a:t>các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Manrope" panose="020B060402020202020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Manrope" panose="020B0604020202020204" charset="0"/>
                        </a:rPr>
                        <a:t>hoạt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Manrope" panose="020B060402020202020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Manrope" panose="020B0604020202020204" charset="0"/>
                        </a:rPr>
                        <a:t>động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Manrope" panose="020B060402020202020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Manrope" panose="020B0604020202020204" charset="0"/>
                        </a:rPr>
                        <a:t>ủng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Manrope" panose="020B060402020202020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Manrope" panose="020B0604020202020204" charset="0"/>
                        </a:rPr>
                        <a:t>hộ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Manrope" panose="020B060402020202020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Manrope" panose="020B0604020202020204" charset="0"/>
                        </a:rPr>
                        <a:t>thiếu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Manrope" panose="020B060402020202020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Manrope" panose="020B0604020202020204" charset="0"/>
                        </a:rPr>
                        <a:t>nhi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Manrope" panose="020B060402020202020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Manrope" panose="020B0604020202020204" charset="0"/>
                        </a:rPr>
                        <a:t>các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Manrope" panose="020B060402020202020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Manrope" panose="020B0604020202020204" charset="0"/>
                        </a:rPr>
                        <a:t>vùng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Manrope" panose="020B060402020202020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Manrope" panose="020B0604020202020204" charset="0"/>
                        </a:rPr>
                        <a:t>đang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Manrope" panose="020B060402020202020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Manrope" panose="020B0604020202020204" charset="0"/>
                        </a:rPr>
                        <a:t>có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Manrope" panose="020B060402020202020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Manrope" panose="020B0604020202020204" charset="0"/>
                        </a:rPr>
                        <a:t>chiến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Manrope" panose="020B060402020202020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Manrope" panose="020B0604020202020204" charset="0"/>
                        </a:rPr>
                        <a:t>tranh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Manrope" panose="020B060402020202020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Manrope" panose="020B0604020202020204" charset="0"/>
                        </a:rPr>
                        <a:t>hoặc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Manrope" panose="020B060402020202020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Manrope" panose="020B0604020202020204" charset="0"/>
                        </a:rPr>
                        <a:t>bị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Manrope" panose="020B060402020202020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Manrope" panose="020B0604020202020204" charset="0"/>
                        </a:rPr>
                        <a:t>thiên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Manrope" panose="020B0604020202020204" charset="0"/>
                        </a:rPr>
                        <a:t> tai.</a:t>
                      </a:r>
                    </a:p>
                  </a:txBody>
                  <a:tcPr marL="38093" marR="38093" marT="38101" marB="381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292439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8BBD7F6-8135-4213-85BB-227759A5CF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0691" y="1432736"/>
            <a:ext cx="431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sz="3200">
                <a:solidFill>
                  <a:srgbClr val="FF0000"/>
                </a:solidFill>
              </a:rPr>
              <a:t>+</a:t>
            </a:r>
            <a:endParaRPr lang="en-US" altLang="en-US" sz="320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906690-A485-4813-A896-EB66A5907C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234" y="2892947"/>
            <a:ext cx="431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sz="3200">
                <a:solidFill>
                  <a:srgbClr val="FF0000"/>
                </a:solidFill>
              </a:rPr>
              <a:t>+</a:t>
            </a:r>
            <a:endParaRPr lang="en-US" altLang="en-US" sz="320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FD2DF4-A0C0-4A51-8FB4-A35EA3FE2C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7777" y="3332434"/>
            <a:ext cx="431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sz="3200">
                <a:solidFill>
                  <a:srgbClr val="FF0000"/>
                </a:solidFill>
              </a:rPr>
              <a:t>+</a:t>
            </a:r>
            <a:endParaRPr lang="en-US" altLang="en-US" sz="3200">
              <a:solidFill>
                <a:srgbClr val="FF0000"/>
              </a:solidFill>
            </a:endParaRPr>
          </a:p>
        </p:txBody>
      </p:sp>
      <p:grpSp>
        <p:nvGrpSpPr>
          <p:cNvPr id="8" name="Google Shape;8634;p80">
            <a:extLst>
              <a:ext uri="{FF2B5EF4-FFF2-40B4-BE49-F238E27FC236}">
                <a16:creationId xmlns:a16="http://schemas.microsoft.com/office/drawing/2014/main" id="{BDB986A2-C085-4EA7-915F-E67D84CAD256}"/>
              </a:ext>
            </a:extLst>
          </p:cNvPr>
          <p:cNvGrpSpPr/>
          <p:nvPr/>
        </p:nvGrpSpPr>
        <p:grpSpPr>
          <a:xfrm>
            <a:off x="7676011" y="3784846"/>
            <a:ext cx="902796" cy="793589"/>
            <a:chOff x="6000100" y="3076250"/>
            <a:chExt cx="587871" cy="512373"/>
          </a:xfrm>
        </p:grpSpPr>
        <p:sp>
          <p:nvSpPr>
            <p:cNvPr id="9" name="Google Shape;8635;p80">
              <a:extLst>
                <a:ext uri="{FF2B5EF4-FFF2-40B4-BE49-F238E27FC236}">
                  <a16:creationId xmlns:a16="http://schemas.microsoft.com/office/drawing/2014/main" id="{2A664507-98F7-465D-9884-090BDFE4D980}"/>
                </a:ext>
              </a:extLst>
            </p:cNvPr>
            <p:cNvSpPr/>
            <p:nvPr/>
          </p:nvSpPr>
          <p:spPr>
            <a:xfrm>
              <a:off x="6000100" y="3076250"/>
              <a:ext cx="587871" cy="512373"/>
            </a:xfrm>
            <a:custGeom>
              <a:avLst/>
              <a:gdLst/>
              <a:ahLst/>
              <a:cxnLst/>
              <a:rect l="l" t="t" r="r" b="b"/>
              <a:pathLst>
                <a:path w="101884" h="88838" extrusionOk="0">
                  <a:moveTo>
                    <a:pt x="50272" y="0"/>
                  </a:moveTo>
                  <a:cubicBezTo>
                    <a:pt x="31897" y="0"/>
                    <a:pt x="14791" y="11087"/>
                    <a:pt x="8322" y="29000"/>
                  </a:cubicBezTo>
                  <a:cubicBezTo>
                    <a:pt x="1" y="51995"/>
                    <a:pt x="12332" y="77546"/>
                    <a:pt x="35878" y="86063"/>
                  </a:cubicBezTo>
                  <a:cubicBezTo>
                    <a:pt x="41078" y="87945"/>
                    <a:pt x="46391" y="88838"/>
                    <a:pt x="51602" y="88838"/>
                  </a:cubicBezTo>
                  <a:cubicBezTo>
                    <a:pt x="69970" y="88838"/>
                    <a:pt x="87079" y="77751"/>
                    <a:pt x="93562" y="59838"/>
                  </a:cubicBezTo>
                  <a:cubicBezTo>
                    <a:pt x="101883" y="36843"/>
                    <a:pt x="89534" y="11292"/>
                    <a:pt x="66006" y="2775"/>
                  </a:cubicBezTo>
                  <a:cubicBezTo>
                    <a:pt x="60802" y="893"/>
                    <a:pt x="55486" y="0"/>
                    <a:pt x="50272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" name="Google Shape;8636;p80">
              <a:extLst>
                <a:ext uri="{FF2B5EF4-FFF2-40B4-BE49-F238E27FC236}">
                  <a16:creationId xmlns:a16="http://schemas.microsoft.com/office/drawing/2014/main" id="{72CD4AD8-EF92-4D21-B9F9-ECAD79E8A421}"/>
                </a:ext>
              </a:extLst>
            </p:cNvPr>
            <p:cNvGrpSpPr/>
            <p:nvPr/>
          </p:nvGrpSpPr>
          <p:grpSpPr>
            <a:xfrm>
              <a:off x="6031360" y="3076713"/>
              <a:ext cx="539107" cy="480965"/>
              <a:chOff x="6031360" y="3076713"/>
              <a:chExt cx="539107" cy="480965"/>
            </a:xfrm>
          </p:grpSpPr>
          <p:sp>
            <p:nvSpPr>
              <p:cNvPr id="11" name="Google Shape;8637;p80">
                <a:extLst>
                  <a:ext uri="{FF2B5EF4-FFF2-40B4-BE49-F238E27FC236}">
                    <a16:creationId xmlns:a16="http://schemas.microsoft.com/office/drawing/2014/main" id="{5A833F7C-B77E-441C-B29A-B34910C672E4}"/>
                  </a:ext>
                </a:extLst>
              </p:cNvPr>
              <p:cNvSpPr/>
              <p:nvPr/>
            </p:nvSpPr>
            <p:spPr>
              <a:xfrm>
                <a:off x="6160232" y="3107767"/>
                <a:ext cx="410235" cy="449911"/>
              </a:xfrm>
              <a:custGeom>
                <a:avLst/>
                <a:gdLst/>
                <a:ahLst/>
                <a:cxnLst/>
                <a:rect l="l" t="t" r="r" b="b"/>
                <a:pathLst>
                  <a:path w="71098" h="78008" extrusionOk="0">
                    <a:moveTo>
                      <a:pt x="36108" y="3531"/>
                    </a:moveTo>
                    <a:lnTo>
                      <a:pt x="36835" y="4631"/>
                    </a:lnTo>
                    <a:cubicBezTo>
                      <a:pt x="36551" y="4826"/>
                      <a:pt x="36268" y="5039"/>
                      <a:pt x="35948" y="5217"/>
                    </a:cubicBezTo>
                    <a:cubicBezTo>
                      <a:pt x="35043" y="5749"/>
                      <a:pt x="34635" y="6459"/>
                      <a:pt x="35132" y="7488"/>
                    </a:cubicBezTo>
                    <a:cubicBezTo>
                      <a:pt x="35486" y="8208"/>
                      <a:pt x="35984" y="8561"/>
                      <a:pt x="36635" y="8561"/>
                    </a:cubicBezTo>
                    <a:cubicBezTo>
                      <a:pt x="36866" y="8561"/>
                      <a:pt x="37116" y="8517"/>
                      <a:pt x="37385" y="8428"/>
                    </a:cubicBezTo>
                    <a:cubicBezTo>
                      <a:pt x="37776" y="8304"/>
                      <a:pt x="38184" y="8198"/>
                      <a:pt x="38752" y="8056"/>
                    </a:cubicBezTo>
                    <a:lnTo>
                      <a:pt x="38752" y="8056"/>
                    </a:lnTo>
                    <a:cubicBezTo>
                      <a:pt x="38412" y="9075"/>
                      <a:pt x="37909" y="9331"/>
                      <a:pt x="37373" y="9331"/>
                    </a:cubicBezTo>
                    <a:cubicBezTo>
                      <a:pt x="36833" y="9331"/>
                      <a:pt x="36258" y="9072"/>
                      <a:pt x="35779" y="9072"/>
                    </a:cubicBezTo>
                    <a:cubicBezTo>
                      <a:pt x="35690" y="9072"/>
                      <a:pt x="35604" y="9081"/>
                      <a:pt x="35522" y="9102"/>
                    </a:cubicBezTo>
                    <a:lnTo>
                      <a:pt x="33162" y="11977"/>
                    </a:lnTo>
                    <a:lnTo>
                      <a:pt x="28585" y="11037"/>
                    </a:lnTo>
                    <a:lnTo>
                      <a:pt x="31832" y="10238"/>
                    </a:lnTo>
                    <a:cubicBezTo>
                      <a:pt x="32825" y="8162"/>
                      <a:pt x="33127" y="7062"/>
                      <a:pt x="32914" y="6228"/>
                    </a:cubicBezTo>
                    <a:lnTo>
                      <a:pt x="36108" y="3531"/>
                    </a:lnTo>
                    <a:close/>
                    <a:moveTo>
                      <a:pt x="38947" y="36232"/>
                    </a:moveTo>
                    <a:lnTo>
                      <a:pt x="38947" y="36232"/>
                    </a:lnTo>
                    <a:cubicBezTo>
                      <a:pt x="40402" y="36374"/>
                      <a:pt x="40561" y="37705"/>
                      <a:pt x="41253" y="38486"/>
                    </a:cubicBezTo>
                    <a:cubicBezTo>
                      <a:pt x="40278" y="40029"/>
                      <a:pt x="42194" y="41076"/>
                      <a:pt x="41963" y="42673"/>
                    </a:cubicBezTo>
                    <a:cubicBezTo>
                      <a:pt x="41786" y="43862"/>
                      <a:pt x="42833" y="45264"/>
                      <a:pt x="43241" y="46648"/>
                    </a:cubicBezTo>
                    <a:cubicBezTo>
                      <a:pt x="43560" y="47641"/>
                      <a:pt x="43507" y="48741"/>
                      <a:pt x="43046" y="49699"/>
                    </a:cubicBezTo>
                    <a:lnTo>
                      <a:pt x="40473" y="45760"/>
                    </a:lnTo>
                    <a:cubicBezTo>
                      <a:pt x="41449" y="42726"/>
                      <a:pt x="39160" y="39728"/>
                      <a:pt x="38947" y="36232"/>
                    </a:cubicBezTo>
                    <a:close/>
                    <a:moveTo>
                      <a:pt x="36430" y="1"/>
                    </a:moveTo>
                    <a:cubicBezTo>
                      <a:pt x="35873" y="1"/>
                      <a:pt x="35316" y="87"/>
                      <a:pt x="34759" y="284"/>
                    </a:cubicBezTo>
                    <a:cubicBezTo>
                      <a:pt x="33659" y="657"/>
                      <a:pt x="32346" y="870"/>
                      <a:pt x="31885" y="2005"/>
                    </a:cubicBezTo>
                    <a:cubicBezTo>
                      <a:pt x="31264" y="3567"/>
                      <a:pt x="29809" y="3549"/>
                      <a:pt x="28656" y="3992"/>
                    </a:cubicBezTo>
                    <a:cubicBezTo>
                      <a:pt x="26331" y="4826"/>
                      <a:pt x="26012" y="5465"/>
                      <a:pt x="27006" y="7683"/>
                    </a:cubicBezTo>
                    <a:lnTo>
                      <a:pt x="29791" y="7736"/>
                    </a:lnTo>
                    <a:lnTo>
                      <a:pt x="29046" y="10327"/>
                    </a:lnTo>
                    <a:lnTo>
                      <a:pt x="28425" y="7736"/>
                    </a:lnTo>
                    <a:lnTo>
                      <a:pt x="26633" y="11143"/>
                    </a:lnTo>
                    <a:cubicBezTo>
                      <a:pt x="25746" y="11374"/>
                      <a:pt x="24734" y="11391"/>
                      <a:pt x="24113" y="11870"/>
                    </a:cubicBezTo>
                    <a:cubicBezTo>
                      <a:pt x="22960" y="12775"/>
                      <a:pt x="21328" y="12509"/>
                      <a:pt x="20352" y="13680"/>
                    </a:cubicBezTo>
                    <a:lnTo>
                      <a:pt x="19695" y="12900"/>
                    </a:lnTo>
                    <a:lnTo>
                      <a:pt x="18808" y="14106"/>
                    </a:lnTo>
                    <a:cubicBezTo>
                      <a:pt x="18523" y="13971"/>
                      <a:pt x="18518" y="13452"/>
                      <a:pt x="18160" y="13452"/>
                    </a:cubicBezTo>
                    <a:cubicBezTo>
                      <a:pt x="18049" y="13452"/>
                      <a:pt x="17905" y="13501"/>
                      <a:pt x="17708" y="13627"/>
                    </a:cubicBezTo>
                    <a:lnTo>
                      <a:pt x="18560" y="17193"/>
                    </a:lnTo>
                    <a:cubicBezTo>
                      <a:pt x="17972" y="17718"/>
                      <a:pt x="17385" y="18062"/>
                      <a:pt x="16823" y="18062"/>
                    </a:cubicBezTo>
                    <a:cubicBezTo>
                      <a:pt x="16435" y="18062"/>
                      <a:pt x="16059" y="17897"/>
                      <a:pt x="15703" y="17513"/>
                    </a:cubicBezTo>
                    <a:cubicBezTo>
                      <a:pt x="14869" y="16626"/>
                      <a:pt x="13929" y="16750"/>
                      <a:pt x="13112" y="16643"/>
                    </a:cubicBezTo>
                    <a:lnTo>
                      <a:pt x="11196" y="21381"/>
                    </a:lnTo>
                    <a:cubicBezTo>
                      <a:pt x="11922" y="22616"/>
                      <a:pt x="12753" y="22986"/>
                      <a:pt x="13632" y="22986"/>
                    </a:cubicBezTo>
                    <a:cubicBezTo>
                      <a:pt x="14835" y="22986"/>
                      <a:pt x="16130" y="22292"/>
                      <a:pt x="17371" y="22179"/>
                    </a:cubicBezTo>
                    <a:lnTo>
                      <a:pt x="17868" y="20618"/>
                    </a:lnTo>
                    <a:cubicBezTo>
                      <a:pt x="19961" y="20600"/>
                      <a:pt x="19961" y="20600"/>
                      <a:pt x="21594" y="18879"/>
                    </a:cubicBezTo>
                    <a:lnTo>
                      <a:pt x="22587" y="19784"/>
                    </a:lnTo>
                    <a:lnTo>
                      <a:pt x="24646" y="19181"/>
                    </a:lnTo>
                    <a:lnTo>
                      <a:pt x="28762" y="24788"/>
                    </a:lnTo>
                    <a:lnTo>
                      <a:pt x="24930" y="23971"/>
                    </a:lnTo>
                    <a:lnTo>
                      <a:pt x="24930" y="23971"/>
                    </a:lnTo>
                    <a:lnTo>
                      <a:pt x="26544" y="25746"/>
                    </a:lnTo>
                    <a:cubicBezTo>
                      <a:pt x="28177" y="25604"/>
                      <a:pt x="29507" y="24930"/>
                      <a:pt x="30182" y="23209"/>
                    </a:cubicBezTo>
                    <a:cubicBezTo>
                      <a:pt x="29738" y="22747"/>
                      <a:pt x="29365" y="22321"/>
                      <a:pt x="28957" y="21949"/>
                    </a:cubicBezTo>
                    <a:cubicBezTo>
                      <a:pt x="28017" y="21150"/>
                      <a:pt x="27165" y="20352"/>
                      <a:pt x="27502" y="18400"/>
                    </a:cubicBezTo>
                    <a:lnTo>
                      <a:pt x="27502" y="18400"/>
                    </a:lnTo>
                    <a:cubicBezTo>
                      <a:pt x="28336" y="19678"/>
                      <a:pt x="28709" y="20902"/>
                      <a:pt x="29472" y="21239"/>
                    </a:cubicBezTo>
                    <a:cubicBezTo>
                      <a:pt x="30678" y="21771"/>
                      <a:pt x="30785" y="22641"/>
                      <a:pt x="30927" y="23617"/>
                    </a:cubicBezTo>
                    <a:cubicBezTo>
                      <a:pt x="31016" y="24255"/>
                      <a:pt x="30874" y="24965"/>
                      <a:pt x="31087" y="25551"/>
                    </a:cubicBezTo>
                    <a:cubicBezTo>
                      <a:pt x="31282" y="26083"/>
                      <a:pt x="31832" y="26473"/>
                      <a:pt x="32187" y="26952"/>
                    </a:cubicBezTo>
                    <a:cubicBezTo>
                      <a:pt x="32275" y="27077"/>
                      <a:pt x="32329" y="27236"/>
                      <a:pt x="32329" y="27396"/>
                    </a:cubicBezTo>
                    <a:lnTo>
                      <a:pt x="34369" y="26225"/>
                    </a:lnTo>
                    <a:cubicBezTo>
                      <a:pt x="33860" y="25322"/>
                      <a:pt x="33670" y="24632"/>
                      <a:pt x="34867" y="24632"/>
                    </a:cubicBezTo>
                    <a:cubicBezTo>
                      <a:pt x="34964" y="24632"/>
                      <a:pt x="35070" y="24636"/>
                      <a:pt x="35185" y="24646"/>
                    </a:cubicBezTo>
                    <a:cubicBezTo>
                      <a:pt x="35416" y="25462"/>
                      <a:pt x="35718" y="26189"/>
                      <a:pt x="35753" y="26917"/>
                    </a:cubicBezTo>
                    <a:cubicBezTo>
                      <a:pt x="35859" y="28390"/>
                      <a:pt x="37013" y="29011"/>
                      <a:pt x="38024" y="29224"/>
                    </a:cubicBezTo>
                    <a:cubicBezTo>
                      <a:pt x="38126" y="29247"/>
                      <a:pt x="38227" y="29254"/>
                      <a:pt x="38330" y="29254"/>
                    </a:cubicBezTo>
                    <a:cubicBezTo>
                      <a:pt x="38476" y="29254"/>
                      <a:pt x="38623" y="29240"/>
                      <a:pt x="38773" y="29240"/>
                    </a:cubicBezTo>
                    <a:cubicBezTo>
                      <a:pt x="39073" y="29240"/>
                      <a:pt x="39384" y="29296"/>
                      <a:pt x="39710" y="29632"/>
                    </a:cubicBezTo>
                    <a:cubicBezTo>
                      <a:pt x="39812" y="29734"/>
                      <a:pt x="39986" y="29769"/>
                      <a:pt x="40202" y="29769"/>
                    </a:cubicBezTo>
                    <a:cubicBezTo>
                      <a:pt x="40620" y="29769"/>
                      <a:pt x="41193" y="29637"/>
                      <a:pt x="41697" y="29614"/>
                    </a:cubicBezTo>
                    <a:lnTo>
                      <a:pt x="41697" y="29614"/>
                    </a:lnTo>
                    <a:cubicBezTo>
                      <a:pt x="41182" y="31175"/>
                      <a:pt x="41608" y="32825"/>
                      <a:pt x="39657" y="33517"/>
                    </a:cubicBezTo>
                    <a:cubicBezTo>
                      <a:pt x="37368" y="32683"/>
                      <a:pt x="34369" y="33198"/>
                      <a:pt x="32488" y="30608"/>
                    </a:cubicBezTo>
                    <a:cubicBezTo>
                      <a:pt x="32240" y="30253"/>
                      <a:pt x="31388" y="30306"/>
                      <a:pt x="30820" y="30217"/>
                    </a:cubicBezTo>
                    <a:cubicBezTo>
                      <a:pt x="30607" y="30217"/>
                      <a:pt x="30395" y="30270"/>
                      <a:pt x="30182" y="30324"/>
                    </a:cubicBezTo>
                    <a:lnTo>
                      <a:pt x="29507" y="32151"/>
                    </a:lnTo>
                    <a:cubicBezTo>
                      <a:pt x="27875" y="31246"/>
                      <a:pt x="26686" y="29969"/>
                      <a:pt x="25373" y="29259"/>
                    </a:cubicBezTo>
                    <a:cubicBezTo>
                      <a:pt x="23918" y="28496"/>
                      <a:pt x="23794" y="27431"/>
                      <a:pt x="23794" y="26456"/>
                    </a:cubicBezTo>
                    <a:cubicBezTo>
                      <a:pt x="23808" y="24745"/>
                      <a:pt x="23906" y="24354"/>
                      <a:pt x="23055" y="24354"/>
                    </a:cubicBezTo>
                    <a:cubicBezTo>
                      <a:pt x="22802" y="24354"/>
                      <a:pt x="22466" y="24388"/>
                      <a:pt x="22020" y="24433"/>
                    </a:cubicBezTo>
                    <a:cubicBezTo>
                      <a:pt x="21712" y="24458"/>
                      <a:pt x="21377" y="24558"/>
                      <a:pt x="21074" y="24558"/>
                    </a:cubicBezTo>
                    <a:cubicBezTo>
                      <a:pt x="20958" y="24558"/>
                      <a:pt x="20846" y="24543"/>
                      <a:pt x="20742" y="24504"/>
                    </a:cubicBezTo>
                    <a:cubicBezTo>
                      <a:pt x="20157" y="24291"/>
                      <a:pt x="19678" y="23670"/>
                      <a:pt x="19092" y="23546"/>
                    </a:cubicBezTo>
                    <a:cubicBezTo>
                      <a:pt x="19019" y="23530"/>
                      <a:pt x="18944" y="23524"/>
                      <a:pt x="18868" y="23524"/>
                    </a:cubicBezTo>
                    <a:cubicBezTo>
                      <a:pt x="18388" y="23524"/>
                      <a:pt x="17849" y="23788"/>
                      <a:pt x="17363" y="23788"/>
                    </a:cubicBezTo>
                    <a:cubicBezTo>
                      <a:pt x="17305" y="23788"/>
                      <a:pt x="17249" y="23784"/>
                      <a:pt x="17193" y="23776"/>
                    </a:cubicBezTo>
                    <a:cubicBezTo>
                      <a:pt x="17025" y="23751"/>
                      <a:pt x="16855" y="23741"/>
                      <a:pt x="16686" y="23741"/>
                    </a:cubicBezTo>
                    <a:cubicBezTo>
                      <a:pt x="15885" y="23741"/>
                      <a:pt x="15077" y="23971"/>
                      <a:pt x="14280" y="23971"/>
                    </a:cubicBezTo>
                    <a:cubicBezTo>
                      <a:pt x="13809" y="23971"/>
                      <a:pt x="13342" y="23890"/>
                      <a:pt x="12882" y="23634"/>
                    </a:cubicBezTo>
                    <a:cubicBezTo>
                      <a:pt x="12688" y="23891"/>
                      <a:pt x="12389" y="23939"/>
                      <a:pt x="12067" y="23939"/>
                    </a:cubicBezTo>
                    <a:cubicBezTo>
                      <a:pt x="11878" y="23939"/>
                      <a:pt x="11682" y="23923"/>
                      <a:pt x="11494" y="23923"/>
                    </a:cubicBezTo>
                    <a:cubicBezTo>
                      <a:pt x="11005" y="23923"/>
                      <a:pt x="10573" y="24032"/>
                      <a:pt x="10486" y="24823"/>
                    </a:cubicBezTo>
                    <a:cubicBezTo>
                      <a:pt x="8943" y="25125"/>
                      <a:pt x="8925" y="26935"/>
                      <a:pt x="7594" y="27644"/>
                    </a:cubicBezTo>
                    <a:cubicBezTo>
                      <a:pt x="6636" y="28159"/>
                      <a:pt x="5270" y="28461"/>
                      <a:pt x="4720" y="29365"/>
                    </a:cubicBezTo>
                    <a:cubicBezTo>
                      <a:pt x="3992" y="30554"/>
                      <a:pt x="2733" y="30874"/>
                      <a:pt x="1899" y="31779"/>
                    </a:cubicBezTo>
                    <a:cubicBezTo>
                      <a:pt x="1420" y="32311"/>
                      <a:pt x="1100" y="33021"/>
                      <a:pt x="692" y="33695"/>
                    </a:cubicBezTo>
                    <a:lnTo>
                      <a:pt x="2058" y="34529"/>
                    </a:lnTo>
                    <a:lnTo>
                      <a:pt x="0" y="40331"/>
                    </a:lnTo>
                    <a:cubicBezTo>
                      <a:pt x="568" y="41839"/>
                      <a:pt x="1828" y="42460"/>
                      <a:pt x="1579" y="43844"/>
                    </a:cubicBezTo>
                    <a:cubicBezTo>
                      <a:pt x="1526" y="44093"/>
                      <a:pt x="4542" y="47659"/>
                      <a:pt x="4720" y="47677"/>
                    </a:cubicBezTo>
                    <a:cubicBezTo>
                      <a:pt x="6407" y="47823"/>
                      <a:pt x="7973" y="48589"/>
                      <a:pt x="9698" y="48589"/>
                    </a:cubicBezTo>
                    <a:cubicBezTo>
                      <a:pt x="10059" y="48589"/>
                      <a:pt x="10428" y="48555"/>
                      <a:pt x="10806" y="48475"/>
                    </a:cubicBezTo>
                    <a:cubicBezTo>
                      <a:pt x="10987" y="48438"/>
                      <a:pt x="11194" y="48420"/>
                      <a:pt x="11413" y="48420"/>
                    </a:cubicBezTo>
                    <a:cubicBezTo>
                      <a:pt x="12352" y="48420"/>
                      <a:pt x="13516" y="48748"/>
                      <a:pt x="13875" y="49309"/>
                    </a:cubicBezTo>
                    <a:cubicBezTo>
                      <a:pt x="14692" y="50587"/>
                      <a:pt x="15916" y="50622"/>
                      <a:pt x="17140" y="51048"/>
                    </a:cubicBezTo>
                    <a:lnTo>
                      <a:pt x="16076" y="56140"/>
                    </a:lnTo>
                    <a:cubicBezTo>
                      <a:pt x="17477" y="57542"/>
                      <a:pt x="16874" y="59405"/>
                      <a:pt x="17513" y="60896"/>
                    </a:cubicBezTo>
                    <a:cubicBezTo>
                      <a:pt x="17939" y="61907"/>
                      <a:pt x="17566" y="62439"/>
                      <a:pt x="17105" y="63291"/>
                    </a:cubicBezTo>
                    <a:cubicBezTo>
                      <a:pt x="16484" y="64409"/>
                      <a:pt x="14922" y="65544"/>
                      <a:pt x="15526" y="66751"/>
                    </a:cubicBezTo>
                    <a:cubicBezTo>
                      <a:pt x="16359" y="68454"/>
                      <a:pt x="16218" y="70264"/>
                      <a:pt x="16218" y="71879"/>
                    </a:cubicBezTo>
                    <a:cubicBezTo>
                      <a:pt x="16218" y="73795"/>
                      <a:pt x="17726" y="75427"/>
                      <a:pt x="16697" y="77361"/>
                    </a:cubicBezTo>
                    <a:cubicBezTo>
                      <a:pt x="17566" y="77539"/>
                      <a:pt x="18134" y="77610"/>
                      <a:pt x="18684" y="77787"/>
                    </a:cubicBezTo>
                    <a:cubicBezTo>
                      <a:pt x="19160" y="77941"/>
                      <a:pt x="19615" y="78007"/>
                      <a:pt x="20054" y="78007"/>
                    </a:cubicBezTo>
                    <a:cubicBezTo>
                      <a:pt x="21942" y="78007"/>
                      <a:pt x="23543" y="76798"/>
                      <a:pt x="25284" y="76208"/>
                    </a:cubicBezTo>
                    <a:cubicBezTo>
                      <a:pt x="25497" y="74416"/>
                      <a:pt x="27183" y="74310"/>
                      <a:pt x="28336" y="73671"/>
                    </a:cubicBezTo>
                    <a:cubicBezTo>
                      <a:pt x="29472" y="73032"/>
                      <a:pt x="29064" y="71826"/>
                      <a:pt x="29436" y="71240"/>
                    </a:cubicBezTo>
                    <a:cubicBezTo>
                      <a:pt x="30359" y="70814"/>
                      <a:pt x="31051" y="70495"/>
                      <a:pt x="31761" y="70175"/>
                    </a:cubicBezTo>
                    <a:cubicBezTo>
                      <a:pt x="32701" y="69750"/>
                      <a:pt x="34032" y="69998"/>
                      <a:pt x="34351" y="68472"/>
                    </a:cubicBezTo>
                    <a:cubicBezTo>
                      <a:pt x="34564" y="67407"/>
                      <a:pt x="35593" y="66680"/>
                      <a:pt x="35682" y="65456"/>
                    </a:cubicBezTo>
                    <a:cubicBezTo>
                      <a:pt x="35789" y="64196"/>
                      <a:pt x="36179" y="62972"/>
                      <a:pt x="36427" y="61783"/>
                    </a:cubicBezTo>
                    <a:cubicBezTo>
                      <a:pt x="38255" y="60576"/>
                      <a:pt x="39869" y="58979"/>
                      <a:pt x="41786" y="58376"/>
                    </a:cubicBezTo>
                    <a:cubicBezTo>
                      <a:pt x="44997" y="57365"/>
                      <a:pt x="46843" y="55306"/>
                      <a:pt x="48156" y="52432"/>
                    </a:cubicBezTo>
                    <a:cubicBezTo>
                      <a:pt x="47847" y="52304"/>
                      <a:pt x="47534" y="52259"/>
                      <a:pt x="47221" y="52259"/>
                    </a:cubicBezTo>
                    <a:cubicBezTo>
                      <a:pt x="46487" y="52259"/>
                      <a:pt x="45750" y="52505"/>
                      <a:pt x="45050" y="52505"/>
                    </a:cubicBezTo>
                    <a:cubicBezTo>
                      <a:pt x="44519" y="52505"/>
                      <a:pt x="44011" y="52363"/>
                      <a:pt x="43542" y="51864"/>
                    </a:cubicBezTo>
                    <a:cubicBezTo>
                      <a:pt x="44838" y="50108"/>
                      <a:pt x="44909" y="50037"/>
                      <a:pt x="46293" y="49859"/>
                    </a:cubicBezTo>
                    <a:cubicBezTo>
                      <a:pt x="49646" y="49451"/>
                      <a:pt x="52822" y="48599"/>
                      <a:pt x="55395" y="46222"/>
                    </a:cubicBezTo>
                    <a:cubicBezTo>
                      <a:pt x="55484" y="45760"/>
                      <a:pt x="55697" y="45281"/>
                      <a:pt x="55643" y="44838"/>
                    </a:cubicBezTo>
                    <a:cubicBezTo>
                      <a:pt x="55519" y="44022"/>
                      <a:pt x="55359" y="43205"/>
                      <a:pt x="55164" y="42389"/>
                    </a:cubicBezTo>
                    <a:lnTo>
                      <a:pt x="54224" y="42886"/>
                    </a:lnTo>
                    <a:lnTo>
                      <a:pt x="53887" y="41254"/>
                    </a:lnTo>
                    <a:lnTo>
                      <a:pt x="53017" y="42655"/>
                    </a:lnTo>
                    <a:cubicBezTo>
                      <a:pt x="51775" y="40810"/>
                      <a:pt x="49327" y="39763"/>
                      <a:pt x="49735" y="36906"/>
                    </a:cubicBezTo>
                    <a:lnTo>
                      <a:pt x="49735" y="36906"/>
                    </a:lnTo>
                    <a:cubicBezTo>
                      <a:pt x="51738" y="37643"/>
                      <a:pt x="51709" y="40841"/>
                      <a:pt x="54224" y="40841"/>
                    </a:cubicBezTo>
                    <a:cubicBezTo>
                      <a:pt x="54315" y="40841"/>
                      <a:pt x="54410" y="40836"/>
                      <a:pt x="54508" y="40828"/>
                    </a:cubicBezTo>
                    <a:cubicBezTo>
                      <a:pt x="55927" y="42620"/>
                      <a:pt x="57968" y="43134"/>
                      <a:pt x="59831" y="43365"/>
                    </a:cubicBezTo>
                    <a:lnTo>
                      <a:pt x="61091" y="47286"/>
                    </a:lnTo>
                    <a:lnTo>
                      <a:pt x="62244" y="46683"/>
                    </a:lnTo>
                    <a:lnTo>
                      <a:pt x="61215" y="57010"/>
                    </a:lnTo>
                    <a:cubicBezTo>
                      <a:pt x="61641" y="57382"/>
                      <a:pt x="62102" y="57613"/>
                      <a:pt x="62208" y="57950"/>
                    </a:cubicBezTo>
                    <a:cubicBezTo>
                      <a:pt x="62350" y="58411"/>
                      <a:pt x="62226" y="58944"/>
                      <a:pt x="62226" y="59547"/>
                    </a:cubicBezTo>
                    <a:cubicBezTo>
                      <a:pt x="64054" y="58323"/>
                      <a:pt x="61783" y="56531"/>
                      <a:pt x="63397" y="55164"/>
                    </a:cubicBezTo>
                    <a:cubicBezTo>
                      <a:pt x="64338" y="54348"/>
                      <a:pt x="63894" y="52503"/>
                      <a:pt x="65420" y="51421"/>
                    </a:cubicBezTo>
                    <a:cubicBezTo>
                      <a:pt x="66236" y="50835"/>
                      <a:pt x="66627" y="49575"/>
                      <a:pt x="67407" y="48670"/>
                    </a:cubicBezTo>
                    <a:cubicBezTo>
                      <a:pt x="71098" y="31370"/>
                      <a:pt x="63805" y="13556"/>
                      <a:pt x="49451" y="3265"/>
                    </a:cubicBezTo>
                    <a:lnTo>
                      <a:pt x="47836" y="4223"/>
                    </a:lnTo>
                    <a:lnTo>
                      <a:pt x="47286" y="3425"/>
                    </a:lnTo>
                    <a:lnTo>
                      <a:pt x="45068" y="5465"/>
                    </a:lnTo>
                    <a:lnTo>
                      <a:pt x="44802" y="2963"/>
                    </a:lnTo>
                    <a:cubicBezTo>
                      <a:pt x="44483" y="4383"/>
                      <a:pt x="44412" y="5554"/>
                      <a:pt x="43383" y="6193"/>
                    </a:cubicBezTo>
                    <a:lnTo>
                      <a:pt x="41094" y="4844"/>
                    </a:lnTo>
                    <a:lnTo>
                      <a:pt x="41253" y="4702"/>
                    </a:lnTo>
                    <a:lnTo>
                      <a:pt x="43436" y="4525"/>
                    </a:lnTo>
                    <a:cubicBezTo>
                      <a:pt x="43312" y="3975"/>
                      <a:pt x="43329" y="3673"/>
                      <a:pt x="43205" y="3567"/>
                    </a:cubicBezTo>
                    <a:cubicBezTo>
                      <a:pt x="41857" y="2502"/>
                      <a:pt x="40153" y="1934"/>
                      <a:pt x="38929" y="657"/>
                    </a:cubicBezTo>
                    <a:cubicBezTo>
                      <a:pt x="38787" y="497"/>
                      <a:pt x="38592" y="390"/>
                      <a:pt x="38379" y="319"/>
                    </a:cubicBezTo>
                    <a:cubicBezTo>
                      <a:pt x="37729" y="119"/>
                      <a:pt x="37080" y="1"/>
                      <a:pt x="36430" y="1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8638;p80">
                <a:extLst>
                  <a:ext uri="{FF2B5EF4-FFF2-40B4-BE49-F238E27FC236}">
                    <a16:creationId xmlns:a16="http://schemas.microsoft.com/office/drawing/2014/main" id="{AF3AB335-09EE-48E4-836A-13B9E5B4D39F}"/>
                  </a:ext>
                </a:extLst>
              </p:cNvPr>
              <p:cNvSpPr/>
              <p:nvPr/>
            </p:nvSpPr>
            <p:spPr>
              <a:xfrm>
                <a:off x="6031360" y="3319580"/>
                <a:ext cx="62149" cy="151155"/>
              </a:xfrm>
              <a:custGeom>
                <a:avLst/>
                <a:gdLst/>
                <a:ahLst/>
                <a:cxnLst/>
                <a:rect l="l" t="t" r="r" b="b"/>
                <a:pathLst>
                  <a:path w="10771" h="26208" extrusionOk="0">
                    <a:moveTo>
                      <a:pt x="266" y="1"/>
                    </a:moveTo>
                    <a:lnTo>
                      <a:pt x="266" y="1"/>
                    </a:lnTo>
                    <a:cubicBezTo>
                      <a:pt x="0" y="9316"/>
                      <a:pt x="2679" y="18489"/>
                      <a:pt x="7914" y="26208"/>
                    </a:cubicBezTo>
                    <a:lnTo>
                      <a:pt x="9014" y="25995"/>
                    </a:lnTo>
                    <a:cubicBezTo>
                      <a:pt x="9954" y="24078"/>
                      <a:pt x="9617" y="22073"/>
                      <a:pt x="9475" y="20068"/>
                    </a:cubicBezTo>
                    <a:cubicBezTo>
                      <a:pt x="9422" y="19412"/>
                      <a:pt x="9120" y="18347"/>
                      <a:pt x="9386" y="18188"/>
                    </a:cubicBezTo>
                    <a:cubicBezTo>
                      <a:pt x="10753" y="17336"/>
                      <a:pt x="10274" y="15881"/>
                      <a:pt x="10770" y="14834"/>
                    </a:cubicBezTo>
                    <a:cubicBezTo>
                      <a:pt x="9777" y="13415"/>
                      <a:pt x="8890" y="12137"/>
                      <a:pt x="7328" y="11161"/>
                    </a:cubicBezTo>
                    <a:cubicBezTo>
                      <a:pt x="5270" y="9901"/>
                      <a:pt x="3194" y="8216"/>
                      <a:pt x="3247" y="5235"/>
                    </a:cubicBezTo>
                    <a:cubicBezTo>
                      <a:pt x="3265" y="4649"/>
                      <a:pt x="2999" y="3709"/>
                      <a:pt x="2591" y="3514"/>
                    </a:cubicBezTo>
                    <a:cubicBezTo>
                      <a:pt x="1295" y="2893"/>
                      <a:pt x="479" y="1562"/>
                      <a:pt x="408" y="604"/>
                    </a:cubicBezTo>
                    <a:cubicBezTo>
                      <a:pt x="373" y="391"/>
                      <a:pt x="337" y="196"/>
                      <a:pt x="266" y="1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8639;p80">
                <a:extLst>
                  <a:ext uri="{FF2B5EF4-FFF2-40B4-BE49-F238E27FC236}">
                    <a16:creationId xmlns:a16="http://schemas.microsoft.com/office/drawing/2014/main" id="{3A5468FE-9B7F-4C47-97FD-F651A85B0949}"/>
                  </a:ext>
                </a:extLst>
              </p:cNvPr>
              <p:cNvSpPr/>
              <p:nvPr/>
            </p:nvSpPr>
            <p:spPr>
              <a:xfrm>
                <a:off x="6189159" y="3076713"/>
                <a:ext cx="117131" cy="35868"/>
              </a:xfrm>
              <a:custGeom>
                <a:avLst/>
                <a:gdLst/>
                <a:ahLst/>
                <a:cxnLst/>
                <a:rect l="l" t="t" r="r" b="b"/>
                <a:pathLst>
                  <a:path w="20300" h="6219" extrusionOk="0">
                    <a:moveTo>
                      <a:pt x="17629" y="0"/>
                    </a:moveTo>
                    <a:cubicBezTo>
                      <a:pt x="12187" y="0"/>
                      <a:pt x="6775" y="976"/>
                      <a:pt x="1651" y="2882"/>
                    </a:cubicBezTo>
                    <a:cubicBezTo>
                      <a:pt x="1207" y="3344"/>
                      <a:pt x="764" y="3823"/>
                      <a:pt x="302" y="4266"/>
                    </a:cubicBezTo>
                    <a:cubicBezTo>
                      <a:pt x="1" y="4568"/>
                      <a:pt x="231" y="5402"/>
                      <a:pt x="214" y="6218"/>
                    </a:cubicBezTo>
                    <a:cubicBezTo>
                      <a:pt x="1402" y="5473"/>
                      <a:pt x="2201" y="4834"/>
                      <a:pt x="3141" y="4408"/>
                    </a:cubicBezTo>
                    <a:cubicBezTo>
                      <a:pt x="5525" y="3347"/>
                      <a:pt x="8003" y="2632"/>
                      <a:pt x="10607" y="2632"/>
                    </a:cubicBezTo>
                    <a:cubicBezTo>
                      <a:pt x="11182" y="2632"/>
                      <a:pt x="11763" y="2666"/>
                      <a:pt x="12350" y="2740"/>
                    </a:cubicBezTo>
                    <a:cubicBezTo>
                      <a:pt x="12586" y="2362"/>
                      <a:pt x="12876" y="2257"/>
                      <a:pt x="13186" y="2257"/>
                    </a:cubicBezTo>
                    <a:cubicBezTo>
                      <a:pt x="13571" y="2257"/>
                      <a:pt x="13986" y="2419"/>
                      <a:pt x="14364" y="2419"/>
                    </a:cubicBezTo>
                    <a:cubicBezTo>
                      <a:pt x="14550" y="2419"/>
                      <a:pt x="14727" y="2379"/>
                      <a:pt x="14887" y="2261"/>
                    </a:cubicBezTo>
                    <a:cubicBezTo>
                      <a:pt x="16502" y="1072"/>
                      <a:pt x="18472" y="718"/>
                      <a:pt x="20299" y="79"/>
                    </a:cubicBezTo>
                    <a:cubicBezTo>
                      <a:pt x="19409" y="26"/>
                      <a:pt x="18519" y="0"/>
                      <a:pt x="17629" y="0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8640;p80">
                <a:extLst>
                  <a:ext uri="{FF2B5EF4-FFF2-40B4-BE49-F238E27FC236}">
                    <a16:creationId xmlns:a16="http://schemas.microsoft.com/office/drawing/2014/main" id="{0F8DA796-E3E0-41F3-BADC-24DC61CFAA1A}"/>
                  </a:ext>
                </a:extLst>
              </p:cNvPr>
              <p:cNvSpPr/>
              <p:nvPr/>
            </p:nvSpPr>
            <p:spPr>
              <a:xfrm>
                <a:off x="6350006" y="3503923"/>
                <a:ext cx="45156" cy="42581"/>
              </a:xfrm>
              <a:custGeom>
                <a:avLst/>
                <a:gdLst/>
                <a:ahLst/>
                <a:cxnLst/>
                <a:rect l="l" t="t" r="r" b="b"/>
                <a:pathLst>
                  <a:path w="7826" h="7383" extrusionOk="0">
                    <a:moveTo>
                      <a:pt x="7648" y="1"/>
                    </a:moveTo>
                    <a:lnTo>
                      <a:pt x="7648" y="1"/>
                    </a:lnTo>
                    <a:cubicBezTo>
                      <a:pt x="6488" y="417"/>
                      <a:pt x="5728" y="1543"/>
                      <a:pt x="4541" y="1543"/>
                    </a:cubicBezTo>
                    <a:cubicBezTo>
                      <a:pt x="4311" y="1543"/>
                      <a:pt x="4065" y="1501"/>
                      <a:pt x="3797" y="1403"/>
                    </a:cubicBezTo>
                    <a:cubicBezTo>
                      <a:pt x="3766" y="1397"/>
                      <a:pt x="3735" y="1395"/>
                      <a:pt x="3704" y="1395"/>
                    </a:cubicBezTo>
                    <a:cubicBezTo>
                      <a:pt x="3523" y="1395"/>
                      <a:pt x="3348" y="1482"/>
                      <a:pt x="3212" y="1633"/>
                    </a:cubicBezTo>
                    <a:cubicBezTo>
                      <a:pt x="2520" y="3567"/>
                      <a:pt x="142" y="4490"/>
                      <a:pt x="0" y="7045"/>
                    </a:cubicBezTo>
                    <a:lnTo>
                      <a:pt x="1633" y="7382"/>
                    </a:lnTo>
                    <a:cubicBezTo>
                      <a:pt x="2662" y="6353"/>
                      <a:pt x="3655" y="5306"/>
                      <a:pt x="4844" y="4419"/>
                    </a:cubicBezTo>
                    <a:cubicBezTo>
                      <a:pt x="6211" y="3390"/>
                      <a:pt x="7825" y="2219"/>
                      <a:pt x="7648" y="1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8641;p80">
                <a:extLst>
                  <a:ext uri="{FF2B5EF4-FFF2-40B4-BE49-F238E27FC236}">
                    <a16:creationId xmlns:a16="http://schemas.microsoft.com/office/drawing/2014/main" id="{82EC0679-5CCA-4D10-8271-A779BB6EA9A3}"/>
                  </a:ext>
                </a:extLst>
              </p:cNvPr>
              <p:cNvSpPr/>
              <p:nvPr/>
            </p:nvSpPr>
            <p:spPr>
              <a:xfrm>
                <a:off x="6262180" y="3141947"/>
                <a:ext cx="28469" cy="38688"/>
              </a:xfrm>
              <a:custGeom>
                <a:avLst/>
                <a:gdLst/>
                <a:ahLst/>
                <a:cxnLst/>
                <a:rect l="l" t="t" r="r" b="b"/>
                <a:pathLst>
                  <a:path w="4934" h="6708" extrusionOk="0">
                    <a:moveTo>
                      <a:pt x="2094" y="0"/>
                    </a:moveTo>
                    <a:lnTo>
                      <a:pt x="2094" y="0"/>
                    </a:lnTo>
                    <a:cubicBezTo>
                      <a:pt x="0" y="1420"/>
                      <a:pt x="3052" y="2467"/>
                      <a:pt x="1988" y="4454"/>
                    </a:cubicBezTo>
                    <a:lnTo>
                      <a:pt x="817" y="4756"/>
                    </a:lnTo>
                    <a:cubicBezTo>
                      <a:pt x="1243" y="6707"/>
                      <a:pt x="2822" y="6228"/>
                      <a:pt x="3851" y="6619"/>
                    </a:cubicBezTo>
                    <a:lnTo>
                      <a:pt x="4933" y="5430"/>
                    </a:lnTo>
                    <a:cubicBezTo>
                      <a:pt x="4685" y="3993"/>
                      <a:pt x="2768" y="2875"/>
                      <a:pt x="4206" y="1207"/>
                    </a:cubicBezTo>
                    <a:cubicBezTo>
                      <a:pt x="3883" y="979"/>
                      <a:pt x="3846" y="221"/>
                      <a:pt x="3400" y="221"/>
                    </a:cubicBezTo>
                    <a:cubicBezTo>
                      <a:pt x="3257" y="221"/>
                      <a:pt x="3072" y="299"/>
                      <a:pt x="2822" y="497"/>
                    </a:cubicBezTo>
                    <a:cubicBezTo>
                      <a:pt x="2815" y="502"/>
                      <a:pt x="2807" y="505"/>
                      <a:pt x="2796" y="505"/>
                    </a:cubicBezTo>
                    <a:cubicBezTo>
                      <a:pt x="2667" y="505"/>
                      <a:pt x="2259" y="115"/>
                      <a:pt x="2094" y="0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8642;p80">
                <a:extLst>
                  <a:ext uri="{FF2B5EF4-FFF2-40B4-BE49-F238E27FC236}">
                    <a16:creationId xmlns:a16="http://schemas.microsoft.com/office/drawing/2014/main" id="{AE9E9DE0-A944-4889-903A-1A7234D4D2A8}"/>
                  </a:ext>
                </a:extLst>
              </p:cNvPr>
              <p:cNvSpPr/>
              <p:nvPr/>
            </p:nvSpPr>
            <p:spPr>
              <a:xfrm>
                <a:off x="6251907" y="3101042"/>
                <a:ext cx="26011" cy="13686"/>
              </a:xfrm>
              <a:custGeom>
                <a:avLst/>
                <a:gdLst/>
                <a:ahLst/>
                <a:cxnLst/>
                <a:rect l="l" t="t" r="r" b="b"/>
                <a:pathLst>
                  <a:path w="4508" h="2373" extrusionOk="0">
                    <a:moveTo>
                      <a:pt x="1606" y="0"/>
                    </a:moveTo>
                    <a:cubicBezTo>
                      <a:pt x="1091" y="0"/>
                      <a:pt x="558" y="171"/>
                      <a:pt x="0" y="723"/>
                    </a:cubicBezTo>
                    <a:cubicBezTo>
                      <a:pt x="430" y="1555"/>
                      <a:pt x="972" y="2195"/>
                      <a:pt x="1679" y="2195"/>
                    </a:cubicBezTo>
                    <a:cubicBezTo>
                      <a:pt x="1906" y="2195"/>
                      <a:pt x="2151" y="2129"/>
                      <a:pt x="2414" y="1982"/>
                    </a:cubicBezTo>
                    <a:cubicBezTo>
                      <a:pt x="2981" y="1663"/>
                      <a:pt x="4507" y="2373"/>
                      <a:pt x="4064" y="456"/>
                    </a:cubicBezTo>
                    <a:lnTo>
                      <a:pt x="4064" y="456"/>
                    </a:lnTo>
                    <a:cubicBezTo>
                      <a:pt x="4046" y="457"/>
                      <a:pt x="4028" y="457"/>
                      <a:pt x="4010" y="457"/>
                    </a:cubicBezTo>
                    <a:cubicBezTo>
                      <a:pt x="3239" y="457"/>
                      <a:pt x="2447" y="0"/>
                      <a:pt x="1606" y="0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8643;p80">
                <a:extLst>
                  <a:ext uri="{FF2B5EF4-FFF2-40B4-BE49-F238E27FC236}">
                    <a16:creationId xmlns:a16="http://schemas.microsoft.com/office/drawing/2014/main" id="{00FE4AFA-4E56-4334-AB82-B8E20AEE7EED}"/>
                  </a:ext>
                </a:extLst>
              </p:cNvPr>
              <p:cNvSpPr/>
              <p:nvPr/>
            </p:nvSpPr>
            <p:spPr>
              <a:xfrm>
                <a:off x="6250613" y="3155645"/>
                <a:ext cx="21609" cy="17008"/>
              </a:xfrm>
              <a:custGeom>
                <a:avLst/>
                <a:gdLst/>
                <a:ahLst/>
                <a:cxnLst/>
                <a:rect l="l" t="t" r="r" b="b"/>
                <a:pathLst>
                  <a:path w="3745" h="2949" extrusionOk="0">
                    <a:moveTo>
                      <a:pt x="1345" y="1"/>
                    </a:moveTo>
                    <a:cubicBezTo>
                      <a:pt x="985" y="1"/>
                      <a:pt x="770" y="142"/>
                      <a:pt x="568" y="429"/>
                    </a:cubicBezTo>
                    <a:cubicBezTo>
                      <a:pt x="213" y="943"/>
                      <a:pt x="249" y="1706"/>
                      <a:pt x="0" y="2948"/>
                    </a:cubicBezTo>
                    <a:lnTo>
                      <a:pt x="3744" y="695"/>
                    </a:lnTo>
                    <a:cubicBezTo>
                      <a:pt x="2515" y="235"/>
                      <a:pt x="1810" y="1"/>
                      <a:pt x="1345" y="1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26235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78795A11-8597-41FC-AE1E-F1877335BACF}"/>
              </a:ext>
            </a:extLst>
          </p:cNvPr>
          <p:cNvSpPr/>
          <p:nvPr/>
        </p:nvSpPr>
        <p:spPr>
          <a:xfrm>
            <a:off x="1297172" y="1010094"/>
            <a:ext cx="6549656" cy="2658139"/>
          </a:xfrm>
          <a:prstGeom prst="cloud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>
                <a:solidFill>
                  <a:schemeClr val="accent6"/>
                </a:solidFill>
                <a:latin typeface="Manrope" panose="020B0604020202020204" charset="0"/>
              </a:rPr>
              <a:t> Em hãy nêu những  việc cần làm để thể  hiện tình đoàn kết, hữu nghị với thiếu nhi quốc tế?</a:t>
            </a:r>
            <a:endParaRPr lang="en-US" altLang="vi-VN" sz="2000">
              <a:solidFill>
                <a:schemeClr val="accent6"/>
              </a:solidFill>
              <a:latin typeface="Manrope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5977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>
            <a:extLst>
              <a:ext uri="{FF2B5EF4-FFF2-40B4-BE49-F238E27FC236}">
                <a16:creationId xmlns:a16="http://schemas.microsoft.com/office/drawing/2014/main" id="{7318D1FE-EF99-4CF6-8BFB-1F4D25986E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002" y="600703"/>
            <a:ext cx="819138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>
                <a:solidFill>
                  <a:srgbClr val="FF0000"/>
                </a:solidFill>
                <a:latin typeface="HP001 4 hàng" panose="020B0603050302020204" pitchFamily="34" charset="0"/>
              </a:rPr>
              <a:t>     </a:t>
            </a:r>
            <a:r>
              <a:rPr lang="en-US" altLang="vi-VN" sz="2400" b="1">
                <a:solidFill>
                  <a:srgbClr val="0033CC"/>
                </a:solidFill>
                <a:latin typeface="HP001 4 hàng" panose="020B0603050302020204" pitchFamily="34" charset="0"/>
              </a:rPr>
              <a:t>Để thể hiện tình hữu nghị, đoàn kết với thiếu nhi quốc tế có rất nhiều cách, các em có thể tham gia các hoạt động: </a:t>
            </a:r>
          </a:p>
        </p:txBody>
      </p:sp>
      <p:sp>
        <p:nvSpPr>
          <p:cNvPr id="4" name="Text Box 10">
            <a:extLst>
              <a:ext uri="{FF2B5EF4-FFF2-40B4-BE49-F238E27FC236}">
                <a16:creationId xmlns:a16="http://schemas.microsoft.com/office/drawing/2014/main" id="{9BFF6DE4-4B30-4FE9-AB93-413D42F1CB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314" y="1431700"/>
            <a:ext cx="72326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>
                <a:solidFill>
                  <a:schemeClr val="tx1">
                    <a:lumMod val="75000"/>
                  </a:schemeClr>
                </a:solidFill>
                <a:latin typeface="HP001 4 hàng" panose="020B0603050302020204" pitchFamily="34" charset="0"/>
              </a:rPr>
              <a:t>- Kết nghĩa với thiếu nhi quốc tế</a:t>
            </a:r>
            <a:endParaRPr lang="vi-VN" altLang="vi-VN" sz="2400" b="1">
              <a:solidFill>
                <a:schemeClr val="tx1">
                  <a:lumMod val="75000"/>
                </a:schemeClr>
              </a:solidFill>
              <a:latin typeface="HP001 4 hàng" panose="020B0603050302020204" pitchFamily="34" charset="0"/>
            </a:endParaRPr>
          </a:p>
        </p:txBody>
      </p:sp>
      <p:sp>
        <p:nvSpPr>
          <p:cNvPr id="5" name="Text Box 11">
            <a:extLst>
              <a:ext uri="{FF2B5EF4-FFF2-40B4-BE49-F238E27FC236}">
                <a16:creationId xmlns:a16="http://schemas.microsoft.com/office/drawing/2014/main" id="{7799A90D-54A8-4930-9099-69BAEA6007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314" y="1922829"/>
            <a:ext cx="782076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vi-VN" sz="2400" b="1">
                <a:solidFill>
                  <a:schemeClr val="tx1">
                    <a:lumMod val="75000"/>
                  </a:schemeClr>
                </a:solidFill>
                <a:latin typeface="HP001 4 hàng" panose="020B0603050302020204" pitchFamily="34" charset="0"/>
              </a:rPr>
              <a:t> Tìm hiểu về cuộc sống và học tập của thiếu nhi các nước khác.</a:t>
            </a:r>
            <a:endParaRPr lang="vi-VN" altLang="vi-VN" sz="2400" b="1">
              <a:solidFill>
                <a:schemeClr val="tx1">
                  <a:lumMod val="75000"/>
                </a:schemeClr>
              </a:solidFill>
              <a:latin typeface="HP001 4 hàng" panose="020B0603050302020204" pitchFamily="34" charset="0"/>
            </a:endParaRPr>
          </a:p>
        </p:txBody>
      </p:sp>
      <p:sp>
        <p:nvSpPr>
          <p:cNvPr id="6" name="Text Box 12">
            <a:extLst>
              <a:ext uri="{FF2B5EF4-FFF2-40B4-BE49-F238E27FC236}">
                <a16:creationId xmlns:a16="http://schemas.microsoft.com/office/drawing/2014/main" id="{046B9B27-6043-4834-A597-DD887BC030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314" y="2754504"/>
            <a:ext cx="42421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vi-VN" sz="2400" b="1">
                <a:solidFill>
                  <a:schemeClr val="tx1">
                    <a:lumMod val="75000"/>
                  </a:schemeClr>
                </a:solidFill>
                <a:latin typeface="HP001 4 hàng" panose="020B0603050302020204" pitchFamily="34" charset="0"/>
              </a:rPr>
              <a:t>Tham gia các cuộc giao lưu.</a:t>
            </a:r>
            <a:endParaRPr lang="vi-VN" altLang="vi-VN" sz="2400" b="1">
              <a:solidFill>
                <a:schemeClr val="tx1">
                  <a:lumMod val="75000"/>
                </a:schemeClr>
              </a:solidFill>
              <a:latin typeface="HP001 4 hàng" panose="020B0603050302020204" pitchFamily="34" charset="0"/>
            </a:endParaRPr>
          </a:p>
        </p:txBody>
      </p:sp>
      <p:sp>
        <p:nvSpPr>
          <p:cNvPr id="7" name="Text Box 13">
            <a:extLst>
              <a:ext uri="{FF2B5EF4-FFF2-40B4-BE49-F238E27FC236}">
                <a16:creationId xmlns:a16="http://schemas.microsoft.com/office/drawing/2014/main" id="{55419375-79CB-4B3F-B5CB-01B38E8613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314" y="3217098"/>
            <a:ext cx="86756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vi-VN" sz="2400" b="1">
                <a:solidFill>
                  <a:schemeClr val="tx1">
                    <a:lumMod val="75000"/>
                  </a:schemeClr>
                </a:solidFill>
                <a:latin typeface="HP001 4 hàng" panose="020B0603050302020204" pitchFamily="34" charset="0"/>
              </a:rPr>
              <a:t>Viết thư, gửi ảnh, gửi quà cho các bạn.</a:t>
            </a:r>
            <a:endParaRPr lang="vi-VN" altLang="vi-VN" sz="2400" b="1">
              <a:solidFill>
                <a:schemeClr val="tx1">
                  <a:lumMod val="75000"/>
                </a:schemeClr>
              </a:solidFill>
              <a:latin typeface="HP001 4 hàng" panose="020B0603050302020204" pitchFamily="34" charset="0"/>
            </a:endParaRPr>
          </a:p>
        </p:txBody>
      </p:sp>
      <p:sp>
        <p:nvSpPr>
          <p:cNvPr id="8" name="Text Box 14">
            <a:extLst>
              <a:ext uri="{FF2B5EF4-FFF2-40B4-BE49-F238E27FC236}">
                <a16:creationId xmlns:a16="http://schemas.microsoft.com/office/drawing/2014/main" id="{874EA397-9E7D-4CE5-9395-1FF4BA3E3C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315" y="3680370"/>
            <a:ext cx="848454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vi-VN" sz="2400" b="1">
                <a:solidFill>
                  <a:schemeClr val="tx1">
                    <a:lumMod val="75000"/>
                  </a:schemeClr>
                </a:solidFill>
                <a:latin typeface="HP001 4 hàng" panose="020B0603050302020204" pitchFamily="34" charset="0"/>
              </a:rPr>
              <a:t> Lấy chữ kí, quyên góp ủng hộ thiếu nhi những nước bị thiên tai, chiến tranh.</a:t>
            </a:r>
            <a:endParaRPr lang="vi-VN" altLang="vi-VN" sz="2400" b="1">
              <a:solidFill>
                <a:schemeClr val="tx1">
                  <a:lumMod val="75000"/>
                </a:schemeClr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256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4524FE9-E954-4EA2-90A0-EA54DEAD63BA}"/>
              </a:ext>
            </a:extLst>
          </p:cNvPr>
          <p:cNvSpPr txBox="1"/>
          <p:nvPr/>
        </p:nvSpPr>
        <p:spPr>
          <a:xfrm>
            <a:off x="1669311" y="2035023"/>
            <a:ext cx="642206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vi-VN" sz="3200" b="1">
                <a:solidFill>
                  <a:srgbClr val="0033CC"/>
                </a:solidFill>
                <a:latin typeface="HP001 4 hàng" panose="020B0603050302020204" pitchFamily="34" charset="0"/>
              </a:rPr>
              <a:t>Thiếu nhi quốc tế đều là anh em bè bạn nên cần phải đoàn kết, hữu nghị với nhau.</a:t>
            </a:r>
            <a:endParaRPr lang="en-US" sz="3200"/>
          </a:p>
        </p:txBody>
      </p:sp>
      <p:sp>
        <p:nvSpPr>
          <p:cNvPr id="4" name="Google Shape;2325;p35">
            <a:extLst>
              <a:ext uri="{FF2B5EF4-FFF2-40B4-BE49-F238E27FC236}">
                <a16:creationId xmlns:a16="http://schemas.microsoft.com/office/drawing/2014/main" id="{83596489-CEA2-4F9F-A568-022B14E8214C}"/>
              </a:ext>
            </a:extLst>
          </p:cNvPr>
          <p:cNvSpPr txBox="1">
            <a:spLocks/>
          </p:cNvSpPr>
          <p:nvPr/>
        </p:nvSpPr>
        <p:spPr>
          <a:xfrm>
            <a:off x="1872766" y="364950"/>
            <a:ext cx="5398468" cy="22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4800">
                <a:solidFill>
                  <a:schemeClr val="accent5"/>
                </a:solidFill>
                <a:latin typeface="Coiny" panose="020B0604020202020204" charset="0"/>
              </a:rPr>
              <a:t>Kết luận</a:t>
            </a:r>
          </a:p>
        </p:txBody>
      </p:sp>
      <p:grpSp>
        <p:nvGrpSpPr>
          <p:cNvPr id="5" name="Google Shape;5159;p71">
            <a:extLst>
              <a:ext uri="{FF2B5EF4-FFF2-40B4-BE49-F238E27FC236}">
                <a16:creationId xmlns:a16="http://schemas.microsoft.com/office/drawing/2014/main" id="{686EE5D3-48E1-48F1-950B-F83101675E91}"/>
              </a:ext>
            </a:extLst>
          </p:cNvPr>
          <p:cNvGrpSpPr/>
          <p:nvPr/>
        </p:nvGrpSpPr>
        <p:grpSpPr>
          <a:xfrm>
            <a:off x="7798995" y="3517157"/>
            <a:ext cx="802744" cy="959395"/>
            <a:chOff x="5497775" y="2642200"/>
            <a:chExt cx="373025" cy="428900"/>
          </a:xfrm>
        </p:grpSpPr>
        <p:sp>
          <p:nvSpPr>
            <p:cNvPr id="6" name="Google Shape;5160;p71">
              <a:extLst>
                <a:ext uri="{FF2B5EF4-FFF2-40B4-BE49-F238E27FC236}">
                  <a16:creationId xmlns:a16="http://schemas.microsoft.com/office/drawing/2014/main" id="{3AEEDEB2-15DC-42B1-8069-F0618D1A806A}"/>
                </a:ext>
              </a:extLst>
            </p:cNvPr>
            <p:cNvSpPr/>
            <p:nvPr/>
          </p:nvSpPr>
          <p:spPr>
            <a:xfrm>
              <a:off x="5497775" y="2642200"/>
              <a:ext cx="373025" cy="428400"/>
            </a:xfrm>
            <a:custGeom>
              <a:avLst/>
              <a:gdLst/>
              <a:ahLst/>
              <a:cxnLst/>
              <a:rect l="l" t="t" r="r" b="b"/>
              <a:pathLst>
                <a:path w="14921" h="17136" extrusionOk="0">
                  <a:moveTo>
                    <a:pt x="7447" y="1"/>
                  </a:moveTo>
                  <a:cubicBezTo>
                    <a:pt x="5648" y="1"/>
                    <a:pt x="3995" y="1002"/>
                    <a:pt x="3162" y="2601"/>
                  </a:cubicBezTo>
                  <a:cubicBezTo>
                    <a:pt x="2318" y="4221"/>
                    <a:pt x="2462" y="6178"/>
                    <a:pt x="3529" y="7662"/>
                  </a:cubicBezTo>
                  <a:lnTo>
                    <a:pt x="1421" y="8173"/>
                  </a:lnTo>
                  <a:cubicBezTo>
                    <a:pt x="538" y="8399"/>
                    <a:pt x="0" y="9291"/>
                    <a:pt x="217" y="10176"/>
                  </a:cubicBezTo>
                  <a:cubicBezTo>
                    <a:pt x="401" y="10938"/>
                    <a:pt x="1081" y="11449"/>
                    <a:pt x="1833" y="11449"/>
                  </a:cubicBezTo>
                  <a:cubicBezTo>
                    <a:pt x="1955" y="11449"/>
                    <a:pt x="2079" y="11435"/>
                    <a:pt x="2204" y="11407"/>
                  </a:cubicBezTo>
                  <a:lnTo>
                    <a:pt x="3707" y="11042"/>
                  </a:lnTo>
                  <a:cubicBezTo>
                    <a:pt x="3724" y="11038"/>
                    <a:pt x="3740" y="11036"/>
                    <a:pt x="3757" y="11036"/>
                  </a:cubicBezTo>
                  <a:cubicBezTo>
                    <a:pt x="3871" y="11036"/>
                    <a:pt x="3969" y="11128"/>
                    <a:pt x="3969" y="11249"/>
                  </a:cubicBezTo>
                  <a:lnTo>
                    <a:pt x="3969" y="11789"/>
                  </a:lnTo>
                  <a:cubicBezTo>
                    <a:pt x="3969" y="11927"/>
                    <a:pt x="3948" y="12064"/>
                    <a:pt x="3906" y="12195"/>
                  </a:cubicBezTo>
                  <a:lnTo>
                    <a:pt x="3014" y="14984"/>
                  </a:lnTo>
                  <a:cubicBezTo>
                    <a:pt x="2746" y="15855"/>
                    <a:pt x="3230" y="16779"/>
                    <a:pt x="4098" y="17056"/>
                  </a:cubicBezTo>
                  <a:cubicBezTo>
                    <a:pt x="4267" y="17110"/>
                    <a:pt x="4438" y="17136"/>
                    <a:pt x="4606" y="17136"/>
                  </a:cubicBezTo>
                  <a:cubicBezTo>
                    <a:pt x="5304" y="17136"/>
                    <a:pt x="5954" y="16694"/>
                    <a:pt x="6185" y="15996"/>
                  </a:cubicBezTo>
                  <a:lnTo>
                    <a:pt x="7206" y="13321"/>
                  </a:lnTo>
                  <a:cubicBezTo>
                    <a:pt x="7249" y="13209"/>
                    <a:pt x="7349" y="13153"/>
                    <a:pt x="7450" y="13153"/>
                  </a:cubicBezTo>
                  <a:cubicBezTo>
                    <a:pt x="7550" y="13153"/>
                    <a:pt x="7650" y="13209"/>
                    <a:pt x="7693" y="13321"/>
                  </a:cubicBezTo>
                  <a:lnTo>
                    <a:pt x="8717" y="15996"/>
                  </a:lnTo>
                  <a:cubicBezTo>
                    <a:pt x="8948" y="16694"/>
                    <a:pt x="9596" y="17136"/>
                    <a:pt x="10294" y="17136"/>
                  </a:cubicBezTo>
                  <a:cubicBezTo>
                    <a:pt x="10462" y="17136"/>
                    <a:pt x="10632" y="17110"/>
                    <a:pt x="10801" y="17056"/>
                  </a:cubicBezTo>
                  <a:cubicBezTo>
                    <a:pt x="11669" y="16779"/>
                    <a:pt x="12153" y="15855"/>
                    <a:pt x="11885" y="14984"/>
                  </a:cubicBezTo>
                  <a:lnTo>
                    <a:pt x="10993" y="12195"/>
                  </a:lnTo>
                  <a:cubicBezTo>
                    <a:pt x="10952" y="12064"/>
                    <a:pt x="10930" y="11927"/>
                    <a:pt x="10930" y="11789"/>
                  </a:cubicBezTo>
                  <a:lnTo>
                    <a:pt x="10930" y="11249"/>
                  </a:lnTo>
                  <a:cubicBezTo>
                    <a:pt x="10930" y="11128"/>
                    <a:pt x="11028" y="11036"/>
                    <a:pt x="11142" y="11036"/>
                  </a:cubicBezTo>
                  <a:cubicBezTo>
                    <a:pt x="11159" y="11036"/>
                    <a:pt x="11175" y="11038"/>
                    <a:pt x="11192" y="11042"/>
                  </a:cubicBezTo>
                  <a:lnTo>
                    <a:pt x="12695" y="11407"/>
                  </a:lnTo>
                  <a:cubicBezTo>
                    <a:pt x="12827" y="11439"/>
                    <a:pt x="12959" y="11454"/>
                    <a:pt x="13089" y="11454"/>
                  </a:cubicBezTo>
                  <a:cubicBezTo>
                    <a:pt x="13840" y="11454"/>
                    <a:pt x="14519" y="10942"/>
                    <a:pt x="14704" y="10181"/>
                  </a:cubicBezTo>
                  <a:cubicBezTo>
                    <a:pt x="14920" y="9289"/>
                    <a:pt x="14373" y="8389"/>
                    <a:pt x="13478" y="8173"/>
                  </a:cubicBezTo>
                  <a:lnTo>
                    <a:pt x="11370" y="7662"/>
                  </a:lnTo>
                  <a:cubicBezTo>
                    <a:pt x="11966" y="6840"/>
                    <a:pt x="12284" y="5852"/>
                    <a:pt x="12284" y="4836"/>
                  </a:cubicBezTo>
                  <a:cubicBezTo>
                    <a:pt x="12287" y="2205"/>
                    <a:pt x="10149" y="35"/>
                    <a:pt x="7518" y="1"/>
                  </a:cubicBezTo>
                  <a:cubicBezTo>
                    <a:pt x="7494" y="1"/>
                    <a:pt x="7470" y="1"/>
                    <a:pt x="74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5161;p71">
              <a:extLst>
                <a:ext uri="{FF2B5EF4-FFF2-40B4-BE49-F238E27FC236}">
                  <a16:creationId xmlns:a16="http://schemas.microsoft.com/office/drawing/2014/main" id="{7057A487-72EB-4F7E-8222-81A44724DAD0}"/>
                </a:ext>
              </a:extLst>
            </p:cNvPr>
            <p:cNvSpPr/>
            <p:nvPr/>
          </p:nvSpPr>
          <p:spPr>
            <a:xfrm>
              <a:off x="5771000" y="2880475"/>
              <a:ext cx="95675" cy="48125"/>
            </a:xfrm>
            <a:custGeom>
              <a:avLst/>
              <a:gdLst/>
              <a:ahLst/>
              <a:cxnLst/>
              <a:rect l="l" t="t" r="r" b="b"/>
              <a:pathLst>
                <a:path w="3827" h="1925" extrusionOk="0">
                  <a:moveTo>
                    <a:pt x="1" y="1705"/>
                  </a:moveTo>
                  <a:lnTo>
                    <a:pt x="1" y="1705"/>
                  </a:lnTo>
                  <a:cubicBezTo>
                    <a:pt x="1" y="1710"/>
                    <a:pt x="1" y="1715"/>
                    <a:pt x="1" y="1720"/>
                  </a:cubicBezTo>
                  <a:lnTo>
                    <a:pt x="1" y="1705"/>
                  </a:lnTo>
                  <a:close/>
                  <a:moveTo>
                    <a:pt x="745" y="0"/>
                  </a:moveTo>
                  <a:cubicBezTo>
                    <a:pt x="371" y="0"/>
                    <a:pt x="50" y="298"/>
                    <a:pt x="37" y="684"/>
                  </a:cubicBezTo>
                  <a:lnTo>
                    <a:pt x="1" y="1705"/>
                  </a:lnTo>
                  <a:lnTo>
                    <a:pt x="1" y="1705"/>
                  </a:lnTo>
                  <a:cubicBezTo>
                    <a:pt x="9" y="1592"/>
                    <a:pt x="103" y="1507"/>
                    <a:pt x="211" y="1507"/>
                  </a:cubicBezTo>
                  <a:cubicBezTo>
                    <a:pt x="228" y="1507"/>
                    <a:pt x="246" y="1509"/>
                    <a:pt x="263" y="1514"/>
                  </a:cubicBezTo>
                  <a:lnTo>
                    <a:pt x="1766" y="1878"/>
                  </a:lnTo>
                  <a:cubicBezTo>
                    <a:pt x="1897" y="1910"/>
                    <a:pt x="2027" y="1925"/>
                    <a:pt x="2155" y="1925"/>
                  </a:cubicBezTo>
                  <a:cubicBezTo>
                    <a:pt x="2906" y="1925"/>
                    <a:pt x="3588" y="1413"/>
                    <a:pt x="3775" y="653"/>
                  </a:cubicBezTo>
                  <a:lnTo>
                    <a:pt x="3775" y="650"/>
                  </a:lnTo>
                  <a:cubicBezTo>
                    <a:pt x="3812" y="507"/>
                    <a:pt x="3826" y="356"/>
                    <a:pt x="3821" y="208"/>
                  </a:cubicBezTo>
                  <a:lnTo>
                    <a:pt x="3821" y="208"/>
                  </a:lnTo>
                  <a:cubicBezTo>
                    <a:pt x="3567" y="291"/>
                    <a:pt x="3309" y="314"/>
                    <a:pt x="3100" y="314"/>
                  </a:cubicBezTo>
                  <a:cubicBezTo>
                    <a:pt x="2841" y="314"/>
                    <a:pt x="2659" y="278"/>
                    <a:pt x="2659" y="278"/>
                  </a:cubicBezTo>
                  <a:lnTo>
                    <a:pt x="852" y="8"/>
                  </a:lnTo>
                  <a:cubicBezTo>
                    <a:pt x="816" y="3"/>
                    <a:pt x="780" y="0"/>
                    <a:pt x="745" y="0"/>
                  </a:cubicBezTo>
                  <a:close/>
                </a:path>
              </a:pathLst>
            </a:custGeom>
            <a:solidFill>
              <a:srgbClr val="000000">
                <a:alpha val="16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5162;p71">
              <a:extLst>
                <a:ext uri="{FF2B5EF4-FFF2-40B4-BE49-F238E27FC236}">
                  <a16:creationId xmlns:a16="http://schemas.microsoft.com/office/drawing/2014/main" id="{2D9FBD4E-FC86-4DBB-904F-5419DE9EBF8A}"/>
                </a:ext>
              </a:extLst>
            </p:cNvPr>
            <p:cNvSpPr/>
            <p:nvPr/>
          </p:nvSpPr>
          <p:spPr>
            <a:xfrm>
              <a:off x="5684050" y="2971075"/>
              <a:ext cx="93300" cy="100000"/>
            </a:xfrm>
            <a:custGeom>
              <a:avLst/>
              <a:gdLst/>
              <a:ahLst/>
              <a:cxnLst/>
              <a:rect l="l" t="t" r="r" b="b"/>
              <a:pathLst>
                <a:path w="3732" h="4000" extrusionOk="0">
                  <a:moveTo>
                    <a:pt x="1" y="1"/>
                  </a:moveTo>
                  <a:cubicBezTo>
                    <a:pt x="108" y="1"/>
                    <a:pt x="205" y="66"/>
                    <a:pt x="244" y="168"/>
                  </a:cubicBezTo>
                  <a:lnTo>
                    <a:pt x="1266" y="2844"/>
                  </a:lnTo>
                  <a:cubicBezTo>
                    <a:pt x="1494" y="3549"/>
                    <a:pt x="2148" y="3999"/>
                    <a:pt x="2852" y="3999"/>
                  </a:cubicBezTo>
                  <a:cubicBezTo>
                    <a:pt x="3019" y="3999"/>
                    <a:pt x="3189" y="3974"/>
                    <a:pt x="3357" y="3921"/>
                  </a:cubicBezTo>
                  <a:lnTo>
                    <a:pt x="3357" y="3923"/>
                  </a:lnTo>
                  <a:cubicBezTo>
                    <a:pt x="3488" y="3880"/>
                    <a:pt x="3615" y="3821"/>
                    <a:pt x="3732" y="3748"/>
                  </a:cubicBezTo>
                  <a:cubicBezTo>
                    <a:pt x="3265" y="3369"/>
                    <a:pt x="3034" y="2741"/>
                    <a:pt x="3034" y="2741"/>
                  </a:cubicBezTo>
                  <a:lnTo>
                    <a:pt x="2348" y="623"/>
                  </a:lnTo>
                  <a:cubicBezTo>
                    <a:pt x="2229" y="254"/>
                    <a:pt x="1881" y="1"/>
                    <a:pt x="1492" y="1"/>
                  </a:cubicBezTo>
                  <a:close/>
                </a:path>
              </a:pathLst>
            </a:custGeom>
            <a:solidFill>
              <a:srgbClr val="000000">
                <a:alpha val="16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5163;p71">
              <a:extLst>
                <a:ext uri="{FF2B5EF4-FFF2-40B4-BE49-F238E27FC236}">
                  <a16:creationId xmlns:a16="http://schemas.microsoft.com/office/drawing/2014/main" id="{46B91D6C-4DD3-4F95-82EA-E40701B4B36A}"/>
                </a:ext>
              </a:extLst>
            </p:cNvPr>
            <p:cNvSpPr/>
            <p:nvPr/>
          </p:nvSpPr>
          <p:spPr>
            <a:xfrm>
              <a:off x="5566225" y="2910800"/>
              <a:ext cx="68700" cy="160300"/>
            </a:xfrm>
            <a:custGeom>
              <a:avLst/>
              <a:gdLst/>
              <a:ahLst/>
              <a:cxnLst/>
              <a:rect l="l" t="t" r="r" b="b"/>
              <a:pathLst>
                <a:path w="2748" h="6412" extrusionOk="0">
                  <a:moveTo>
                    <a:pt x="2130" y="0"/>
                  </a:moveTo>
                  <a:cubicBezTo>
                    <a:pt x="2080" y="0"/>
                    <a:pt x="2029" y="7"/>
                    <a:pt x="1978" y="21"/>
                  </a:cubicBezTo>
                  <a:lnTo>
                    <a:pt x="1978" y="23"/>
                  </a:lnTo>
                  <a:lnTo>
                    <a:pt x="969" y="301"/>
                  </a:lnTo>
                  <a:cubicBezTo>
                    <a:pt x="986" y="296"/>
                    <a:pt x="1004" y="294"/>
                    <a:pt x="1021" y="294"/>
                  </a:cubicBezTo>
                  <a:cubicBezTo>
                    <a:pt x="1134" y="294"/>
                    <a:pt x="1232" y="387"/>
                    <a:pt x="1234" y="507"/>
                  </a:cubicBezTo>
                  <a:lnTo>
                    <a:pt x="1234" y="1047"/>
                  </a:lnTo>
                  <a:cubicBezTo>
                    <a:pt x="1231" y="1183"/>
                    <a:pt x="1212" y="1322"/>
                    <a:pt x="1171" y="1451"/>
                  </a:cubicBezTo>
                  <a:lnTo>
                    <a:pt x="278" y="4240"/>
                  </a:lnTo>
                  <a:cubicBezTo>
                    <a:pt x="1" y="5116"/>
                    <a:pt x="482" y="6052"/>
                    <a:pt x="1355" y="6334"/>
                  </a:cubicBezTo>
                  <a:cubicBezTo>
                    <a:pt x="1517" y="6385"/>
                    <a:pt x="1685" y="6412"/>
                    <a:pt x="1856" y="6412"/>
                  </a:cubicBezTo>
                  <a:cubicBezTo>
                    <a:pt x="1913" y="6412"/>
                    <a:pt x="1971" y="6409"/>
                    <a:pt x="2029" y="6402"/>
                  </a:cubicBezTo>
                  <a:cubicBezTo>
                    <a:pt x="1827" y="5935"/>
                    <a:pt x="1903" y="5369"/>
                    <a:pt x="1903" y="5369"/>
                  </a:cubicBezTo>
                  <a:lnTo>
                    <a:pt x="2688" y="661"/>
                  </a:lnTo>
                  <a:cubicBezTo>
                    <a:pt x="2747" y="305"/>
                    <a:pt x="2467" y="0"/>
                    <a:pt x="2130" y="0"/>
                  </a:cubicBezTo>
                  <a:close/>
                </a:path>
              </a:pathLst>
            </a:custGeom>
            <a:solidFill>
              <a:srgbClr val="000000">
                <a:alpha val="16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5164;p71">
              <a:extLst>
                <a:ext uri="{FF2B5EF4-FFF2-40B4-BE49-F238E27FC236}">
                  <a16:creationId xmlns:a16="http://schemas.microsoft.com/office/drawing/2014/main" id="{50CBF9FB-CBB0-431A-9902-0321E121734E}"/>
                </a:ext>
              </a:extLst>
            </p:cNvPr>
            <p:cNvSpPr/>
            <p:nvPr/>
          </p:nvSpPr>
          <p:spPr>
            <a:xfrm>
              <a:off x="5497825" y="2642350"/>
              <a:ext cx="274775" cy="286100"/>
            </a:xfrm>
            <a:custGeom>
              <a:avLst/>
              <a:gdLst/>
              <a:ahLst/>
              <a:cxnLst/>
              <a:rect l="l" t="t" r="r" b="b"/>
              <a:pathLst>
                <a:path w="10991" h="11444" extrusionOk="0">
                  <a:moveTo>
                    <a:pt x="7444" y="0"/>
                  </a:moveTo>
                  <a:cubicBezTo>
                    <a:pt x="6365" y="0"/>
                    <a:pt x="5282" y="360"/>
                    <a:pt x="4388" y="1092"/>
                  </a:cubicBezTo>
                  <a:cubicBezTo>
                    <a:pt x="2411" y="2709"/>
                    <a:pt x="2034" y="5584"/>
                    <a:pt x="3527" y="7656"/>
                  </a:cubicBezTo>
                  <a:lnTo>
                    <a:pt x="1419" y="8167"/>
                  </a:lnTo>
                  <a:cubicBezTo>
                    <a:pt x="536" y="8393"/>
                    <a:pt x="1" y="9285"/>
                    <a:pt x="215" y="10170"/>
                  </a:cubicBezTo>
                  <a:cubicBezTo>
                    <a:pt x="399" y="10931"/>
                    <a:pt x="1080" y="11444"/>
                    <a:pt x="1831" y="11444"/>
                  </a:cubicBezTo>
                  <a:cubicBezTo>
                    <a:pt x="1954" y="11444"/>
                    <a:pt x="2079" y="11430"/>
                    <a:pt x="2204" y="11401"/>
                  </a:cubicBezTo>
                  <a:lnTo>
                    <a:pt x="2829" y="11250"/>
                  </a:lnTo>
                  <a:cubicBezTo>
                    <a:pt x="2829" y="11250"/>
                    <a:pt x="2564" y="8991"/>
                    <a:pt x="4184" y="8568"/>
                  </a:cubicBezTo>
                  <a:lnTo>
                    <a:pt x="4184" y="8570"/>
                  </a:lnTo>
                  <a:lnTo>
                    <a:pt x="4483" y="8497"/>
                  </a:lnTo>
                  <a:cubicBezTo>
                    <a:pt x="4960" y="8378"/>
                    <a:pt x="5215" y="7860"/>
                    <a:pt x="5018" y="7413"/>
                  </a:cubicBezTo>
                  <a:cubicBezTo>
                    <a:pt x="4412" y="6014"/>
                    <a:pt x="4558" y="4407"/>
                    <a:pt x="5402" y="3142"/>
                  </a:cubicBezTo>
                  <a:cubicBezTo>
                    <a:pt x="6235" y="1891"/>
                    <a:pt x="7638" y="1143"/>
                    <a:pt x="9138" y="1143"/>
                  </a:cubicBezTo>
                  <a:cubicBezTo>
                    <a:pt x="9158" y="1143"/>
                    <a:pt x="9177" y="1143"/>
                    <a:pt x="9196" y="1143"/>
                  </a:cubicBezTo>
                  <a:cubicBezTo>
                    <a:pt x="9816" y="1153"/>
                    <a:pt x="10429" y="1289"/>
                    <a:pt x="10991" y="1549"/>
                  </a:cubicBezTo>
                  <a:cubicBezTo>
                    <a:pt x="10042" y="525"/>
                    <a:pt x="8746" y="0"/>
                    <a:pt x="7444" y="0"/>
                  </a:cubicBezTo>
                  <a:close/>
                </a:path>
              </a:pathLst>
            </a:custGeom>
            <a:solidFill>
              <a:srgbClr val="000000">
                <a:alpha val="16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5165;p71">
              <a:extLst>
                <a:ext uri="{FF2B5EF4-FFF2-40B4-BE49-F238E27FC236}">
                  <a16:creationId xmlns:a16="http://schemas.microsoft.com/office/drawing/2014/main" id="{A1396B02-95E8-448B-896F-9B3F090433F6}"/>
                </a:ext>
              </a:extLst>
            </p:cNvPr>
            <p:cNvSpPr/>
            <p:nvPr/>
          </p:nvSpPr>
          <p:spPr>
            <a:xfrm>
              <a:off x="5744425" y="2689975"/>
              <a:ext cx="38450" cy="54625"/>
            </a:xfrm>
            <a:custGeom>
              <a:avLst/>
              <a:gdLst/>
              <a:ahLst/>
              <a:cxnLst/>
              <a:rect l="l" t="t" r="r" b="b"/>
              <a:pathLst>
                <a:path w="1538" h="2185" extrusionOk="0">
                  <a:moveTo>
                    <a:pt x="285" y="0"/>
                  </a:moveTo>
                  <a:cubicBezTo>
                    <a:pt x="220" y="0"/>
                    <a:pt x="154" y="25"/>
                    <a:pt x="103" y="75"/>
                  </a:cubicBezTo>
                  <a:cubicBezTo>
                    <a:pt x="1" y="177"/>
                    <a:pt x="1" y="340"/>
                    <a:pt x="101" y="442"/>
                  </a:cubicBezTo>
                  <a:cubicBezTo>
                    <a:pt x="531" y="872"/>
                    <a:pt x="840" y="1410"/>
                    <a:pt x="1000" y="1996"/>
                  </a:cubicBezTo>
                  <a:lnTo>
                    <a:pt x="998" y="1993"/>
                  </a:lnTo>
                  <a:lnTo>
                    <a:pt x="998" y="1993"/>
                  </a:lnTo>
                  <a:cubicBezTo>
                    <a:pt x="1041" y="2155"/>
                    <a:pt x="1162" y="2185"/>
                    <a:pt x="1243" y="2185"/>
                  </a:cubicBezTo>
                  <a:cubicBezTo>
                    <a:pt x="1281" y="2185"/>
                    <a:pt x="1310" y="2178"/>
                    <a:pt x="1317" y="2176"/>
                  </a:cubicBezTo>
                  <a:cubicBezTo>
                    <a:pt x="1455" y="2139"/>
                    <a:pt x="1538" y="1996"/>
                    <a:pt x="1499" y="1860"/>
                  </a:cubicBezTo>
                  <a:cubicBezTo>
                    <a:pt x="1314" y="1186"/>
                    <a:pt x="959" y="573"/>
                    <a:pt x="470" y="77"/>
                  </a:cubicBezTo>
                  <a:cubicBezTo>
                    <a:pt x="419" y="26"/>
                    <a:pt x="352" y="0"/>
                    <a:pt x="285" y="0"/>
                  </a:cubicBezTo>
                  <a:close/>
                </a:path>
              </a:pathLst>
            </a:custGeom>
            <a:solidFill>
              <a:srgbClr val="000000">
                <a:alpha val="16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5166;p71">
              <a:extLst>
                <a:ext uri="{FF2B5EF4-FFF2-40B4-BE49-F238E27FC236}">
                  <a16:creationId xmlns:a16="http://schemas.microsoft.com/office/drawing/2014/main" id="{7C23E531-E848-46A0-9773-47C804F95F72}"/>
                </a:ext>
              </a:extLst>
            </p:cNvPr>
            <p:cNvSpPr/>
            <p:nvPr/>
          </p:nvSpPr>
          <p:spPr>
            <a:xfrm>
              <a:off x="5642350" y="2754275"/>
              <a:ext cx="83375" cy="45625"/>
            </a:xfrm>
            <a:custGeom>
              <a:avLst/>
              <a:gdLst/>
              <a:ahLst/>
              <a:cxnLst/>
              <a:rect l="l" t="t" r="r" b="b"/>
              <a:pathLst>
                <a:path w="3335" h="1825" extrusionOk="0">
                  <a:moveTo>
                    <a:pt x="878" y="0"/>
                  </a:moveTo>
                  <a:cubicBezTo>
                    <a:pt x="646" y="0"/>
                    <a:pt x="416" y="104"/>
                    <a:pt x="263" y="302"/>
                  </a:cubicBezTo>
                  <a:cubicBezTo>
                    <a:pt x="1" y="640"/>
                    <a:pt x="61" y="1129"/>
                    <a:pt x="402" y="1391"/>
                  </a:cubicBezTo>
                  <a:cubicBezTo>
                    <a:pt x="764" y="1673"/>
                    <a:pt x="1209" y="1824"/>
                    <a:pt x="1669" y="1824"/>
                  </a:cubicBezTo>
                  <a:cubicBezTo>
                    <a:pt x="2126" y="1824"/>
                    <a:pt x="2574" y="1673"/>
                    <a:pt x="2936" y="1391"/>
                  </a:cubicBezTo>
                  <a:cubicBezTo>
                    <a:pt x="3274" y="1129"/>
                    <a:pt x="3335" y="640"/>
                    <a:pt x="3072" y="302"/>
                  </a:cubicBezTo>
                  <a:cubicBezTo>
                    <a:pt x="2919" y="104"/>
                    <a:pt x="2691" y="0"/>
                    <a:pt x="2459" y="0"/>
                  </a:cubicBezTo>
                  <a:cubicBezTo>
                    <a:pt x="2293" y="0"/>
                    <a:pt x="2125" y="53"/>
                    <a:pt x="1983" y="163"/>
                  </a:cubicBezTo>
                  <a:cubicBezTo>
                    <a:pt x="1890" y="235"/>
                    <a:pt x="1779" y="271"/>
                    <a:pt x="1668" y="271"/>
                  </a:cubicBezTo>
                  <a:cubicBezTo>
                    <a:pt x="1556" y="271"/>
                    <a:pt x="1445" y="235"/>
                    <a:pt x="1353" y="163"/>
                  </a:cubicBezTo>
                  <a:cubicBezTo>
                    <a:pt x="1212" y="53"/>
                    <a:pt x="1044" y="0"/>
                    <a:pt x="8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5167;p71">
              <a:extLst>
                <a:ext uri="{FF2B5EF4-FFF2-40B4-BE49-F238E27FC236}">
                  <a16:creationId xmlns:a16="http://schemas.microsoft.com/office/drawing/2014/main" id="{5BEEFB83-6027-425B-A6EF-B933A3F0F8F3}"/>
                </a:ext>
              </a:extLst>
            </p:cNvPr>
            <p:cNvSpPr/>
            <p:nvPr/>
          </p:nvSpPr>
          <p:spPr>
            <a:xfrm>
              <a:off x="5607700" y="2756025"/>
              <a:ext cx="13450" cy="24175"/>
            </a:xfrm>
            <a:custGeom>
              <a:avLst/>
              <a:gdLst/>
              <a:ahLst/>
              <a:cxnLst/>
              <a:rect l="l" t="t" r="r" b="b"/>
              <a:pathLst>
                <a:path w="538" h="967" extrusionOk="0">
                  <a:moveTo>
                    <a:pt x="270" y="1"/>
                  </a:moveTo>
                  <a:cubicBezTo>
                    <a:pt x="120" y="1"/>
                    <a:pt x="0" y="127"/>
                    <a:pt x="10" y="278"/>
                  </a:cubicBezTo>
                  <a:lnTo>
                    <a:pt x="10" y="708"/>
                  </a:lnTo>
                  <a:cubicBezTo>
                    <a:pt x="10" y="849"/>
                    <a:pt x="126" y="966"/>
                    <a:pt x="269" y="966"/>
                  </a:cubicBezTo>
                  <a:lnTo>
                    <a:pt x="269" y="966"/>
                  </a:lnTo>
                  <a:cubicBezTo>
                    <a:pt x="412" y="966"/>
                    <a:pt x="528" y="849"/>
                    <a:pt x="528" y="708"/>
                  </a:cubicBezTo>
                  <a:lnTo>
                    <a:pt x="528" y="278"/>
                  </a:lnTo>
                  <a:cubicBezTo>
                    <a:pt x="538" y="127"/>
                    <a:pt x="419" y="1"/>
                    <a:pt x="270" y="1"/>
                  </a:cubicBezTo>
                  <a:close/>
                  <a:moveTo>
                    <a:pt x="269" y="966"/>
                  </a:moveTo>
                  <a:cubicBezTo>
                    <a:pt x="269" y="966"/>
                    <a:pt x="268" y="966"/>
                    <a:pt x="268" y="966"/>
                  </a:cubicBezTo>
                  <a:lnTo>
                    <a:pt x="270" y="966"/>
                  </a:lnTo>
                  <a:cubicBezTo>
                    <a:pt x="270" y="966"/>
                    <a:pt x="270" y="966"/>
                    <a:pt x="269" y="96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5168;p71">
              <a:extLst>
                <a:ext uri="{FF2B5EF4-FFF2-40B4-BE49-F238E27FC236}">
                  <a16:creationId xmlns:a16="http://schemas.microsoft.com/office/drawing/2014/main" id="{FACB010B-9EE4-40B0-8DEA-F8F8E1FBFE6B}"/>
                </a:ext>
              </a:extLst>
            </p:cNvPr>
            <p:cNvSpPr/>
            <p:nvPr/>
          </p:nvSpPr>
          <p:spPr>
            <a:xfrm>
              <a:off x="5746925" y="2756025"/>
              <a:ext cx="13475" cy="24175"/>
            </a:xfrm>
            <a:custGeom>
              <a:avLst/>
              <a:gdLst/>
              <a:ahLst/>
              <a:cxnLst/>
              <a:rect l="l" t="t" r="r" b="b"/>
              <a:pathLst>
                <a:path w="539" h="967" extrusionOk="0">
                  <a:moveTo>
                    <a:pt x="268" y="1"/>
                  </a:moveTo>
                  <a:cubicBezTo>
                    <a:pt x="120" y="1"/>
                    <a:pt x="1" y="127"/>
                    <a:pt x="10" y="278"/>
                  </a:cubicBezTo>
                  <a:lnTo>
                    <a:pt x="10" y="708"/>
                  </a:lnTo>
                  <a:cubicBezTo>
                    <a:pt x="10" y="849"/>
                    <a:pt x="126" y="966"/>
                    <a:pt x="269" y="966"/>
                  </a:cubicBezTo>
                  <a:lnTo>
                    <a:pt x="269" y="966"/>
                  </a:lnTo>
                  <a:cubicBezTo>
                    <a:pt x="412" y="966"/>
                    <a:pt x="526" y="849"/>
                    <a:pt x="526" y="708"/>
                  </a:cubicBezTo>
                  <a:lnTo>
                    <a:pt x="526" y="278"/>
                  </a:lnTo>
                  <a:cubicBezTo>
                    <a:pt x="538" y="127"/>
                    <a:pt x="419" y="1"/>
                    <a:pt x="268" y="1"/>
                  </a:cubicBezTo>
                  <a:close/>
                  <a:moveTo>
                    <a:pt x="269" y="966"/>
                  </a:moveTo>
                  <a:cubicBezTo>
                    <a:pt x="269" y="966"/>
                    <a:pt x="269" y="966"/>
                    <a:pt x="268" y="966"/>
                  </a:cubicBezTo>
                  <a:lnTo>
                    <a:pt x="271" y="966"/>
                  </a:lnTo>
                  <a:cubicBezTo>
                    <a:pt x="270" y="966"/>
                    <a:pt x="270" y="966"/>
                    <a:pt x="269" y="96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5169;p71">
              <a:extLst>
                <a:ext uri="{FF2B5EF4-FFF2-40B4-BE49-F238E27FC236}">
                  <a16:creationId xmlns:a16="http://schemas.microsoft.com/office/drawing/2014/main" id="{872A50FF-58B9-46E1-8F03-2901DF8B05E0}"/>
                </a:ext>
              </a:extLst>
            </p:cNvPr>
            <p:cNvSpPr/>
            <p:nvPr/>
          </p:nvSpPr>
          <p:spPr>
            <a:xfrm>
              <a:off x="5656950" y="2767075"/>
              <a:ext cx="54425" cy="19925"/>
            </a:xfrm>
            <a:custGeom>
              <a:avLst/>
              <a:gdLst/>
              <a:ahLst/>
              <a:cxnLst/>
              <a:rect l="l" t="t" r="r" b="b"/>
              <a:pathLst>
                <a:path w="2177" h="797" extrusionOk="0">
                  <a:moveTo>
                    <a:pt x="1884" y="1"/>
                  </a:moveTo>
                  <a:cubicBezTo>
                    <a:pt x="1825" y="1"/>
                    <a:pt x="1766" y="21"/>
                    <a:pt x="1717" y="62"/>
                  </a:cubicBezTo>
                  <a:cubicBezTo>
                    <a:pt x="1531" y="206"/>
                    <a:pt x="1308" y="277"/>
                    <a:pt x="1085" y="277"/>
                  </a:cubicBezTo>
                  <a:cubicBezTo>
                    <a:pt x="862" y="277"/>
                    <a:pt x="639" y="206"/>
                    <a:pt x="453" y="62"/>
                  </a:cubicBezTo>
                  <a:cubicBezTo>
                    <a:pt x="405" y="24"/>
                    <a:pt x="348" y="6"/>
                    <a:pt x="292" y="6"/>
                  </a:cubicBezTo>
                  <a:cubicBezTo>
                    <a:pt x="215" y="6"/>
                    <a:pt x="139" y="41"/>
                    <a:pt x="88" y="106"/>
                  </a:cubicBezTo>
                  <a:cubicBezTo>
                    <a:pt x="0" y="220"/>
                    <a:pt x="22" y="383"/>
                    <a:pt x="134" y="471"/>
                  </a:cubicBezTo>
                  <a:cubicBezTo>
                    <a:pt x="406" y="682"/>
                    <a:pt x="740" y="797"/>
                    <a:pt x="1085" y="797"/>
                  </a:cubicBezTo>
                  <a:cubicBezTo>
                    <a:pt x="1428" y="797"/>
                    <a:pt x="1761" y="680"/>
                    <a:pt x="2033" y="471"/>
                  </a:cubicBezTo>
                  <a:cubicBezTo>
                    <a:pt x="2153" y="386"/>
                    <a:pt x="2177" y="218"/>
                    <a:pt x="2087" y="101"/>
                  </a:cubicBezTo>
                  <a:cubicBezTo>
                    <a:pt x="2036" y="35"/>
                    <a:pt x="1960" y="1"/>
                    <a:pt x="188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5170;p71">
              <a:extLst>
                <a:ext uri="{FF2B5EF4-FFF2-40B4-BE49-F238E27FC236}">
                  <a16:creationId xmlns:a16="http://schemas.microsoft.com/office/drawing/2014/main" id="{F6D43059-EEA3-4A8C-8D9E-01B99E55BE14}"/>
                </a:ext>
              </a:extLst>
            </p:cNvPr>
            <p:cNvSpPr/>
            <p:nvPr/>
          </p:nvSpPr>
          <p:spPr>
            <a:xfrm>
              <a:off x="5563250" y="2767100"/>
              <a:ext cx="40025" cy="66600"/>
            </a:xfrm>
            <a:custGeom>
              <a:avLst/>
              <a:gdLst/>
              <a:ahLst/>
              <a:cxnLst/>
              <a:rect l="l" t="t" r="r" b="b"/>
              <a:pathLst>
                <a:path w="1601" h="2664" extrusionOk="0">
                  <a:moveTo>
                    <a:pt x="1" y="0"/>
                  </a:moveTo>
                  <a:cubicBezTo>
                    <a:pt x="32" y="959"/>
                    <a:pt x="348" y="1885"/>
                    <a:pt x="910" y="2663"/>
                  </a:cubicBezTo>
                  <a:cubicBezTo>
                    <a:pt x="1406" y="2272"/>
                    <a:pt x="1601" y="1610"/>
                    <a:pt x="1397" y="1012"/>
                  </a:cubicBezTo>
                  <a:cubicBezTo>
                    <a:pt x="1192" y="411"/>
                    <a:pt x="633" y="8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5171;p71">
              <a:extLst>
                <a:ext uri="{FF2B5EF4-FFF2-40B4-BE49-F238E27FC236}">
                  <a16:creationId xmlns:a16="http://schemas.microsoft.com/office/drawing/2014/main" id="{EA254C9F-6BE7-4417-AC40-97A35F7C4344}"/>
                </a:ext>
              </a:extLst>
            </p:cNvPr>
            <p:cNvSpPr/>
            <p:nvPr/>
          </p:nvSpPr>
          <p:spPr>
            <a:xfrm>
              <a:off x="5764800" y="2767150"/>
              <a:ext cx="39975" cy="66600"/>
            </a:xfrm>
            <a:custGeom>
              <a:avLst/>
              <a:gdLst/>
              <a:ahLst/>
              <a:cxnLst/>
              <a:rect l="l" t="t" r="r" b="b"/>
              <a:pathLst>
                <a:path w="1599" h="2664" extrusionOk="0">
                  <a:moveTo>
                    <a:pt x="1598" y="1"/>
                  </a:moveTo>
                  <a:lnTo>
                    <a:pt x="1598" y="1"/>
                  </a:lnTo>
                  <a:cubicBezTo>
                    <a:pt x="966" y="8"/>
                    <a:pt x="409" y="414"/>
                    <a:pt x="205" y="1013"/>
                  </a:cubicBezTo>
                  <a:cubicBezTo>
                    <a:pt x="1" y="1611"/>
                    <a:pt x="195" y="2272"/>
                    <a:pt x="691" y="2664"/>
                  </a:cubicBezTo>
                  <a:cubicBezTo>
                    <a:pt x="1253" y="1888"/>
                    <a:pt x="1569" y="959"/>
                    <a:pt x="15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5172;p71">
              <a:extLst>
                <a:ext uri="{FF2B5EF4-FFF2-40B4-BE49-F238E27FC236}">
                  <a16:creationId xmlns:a16="http://schemas.microsoft.com/office/drawing/2014/main" id="{6FF1B6B5-2D09-4612-9499-118FC95A8DF6}"/>
                </a:ext>
              </a:extLst>
            </p:cNvPr>
            <p:cNvSpPr/>
            <p:nvPr/>
          </p:nvSpPr>
          <p:spPr>
            <a:xfrm>
              <a:off x="5644125" y="2828275"/>
              <a:ext cx="79775" cy="37800"/>
            </a:xfrm>
            <a:custGeom>
              <a:avLst/>
              <a:gdLst/>
              <a:ahLst/>
              <a:cxnLst/>
              <a:rect l="l" t="t" r="r" b="b"/>
              <a:pathLst>
                <a:path w="3191" h="1512" extrusionOk="0">
                  <a:moveTo>
                    <a:pt x="718" y="0"/>
                  </a:moveTo>
                  <a:cubicBezTo>
                    <a:pt x="569" y="0"/>
                    <a:pt x="421" y="58"/>
                    <a:pt x="309" y="170"/>
                  </a:cubicBezTo>
                  <a:cubicBezTo>
                    <a:pt x="0" y="501"/>
                    <a:pt x="0" y="1012"/>
                    <a:pt x="309" y="1342"/>
                  </a:cubicBezTo>
                  <a:cubicBezTo>
                    <a:pt x="421" y="1454"/>
                    <a:pt x="568" y="1511"/>
                    <a:pt x="717" y="1511"/>
                  </a:cubicBezTo>
                  <a:cubicBezTo>
                    <a:pt x="828" y="1511"/>
                    <a:pt x="940" y="1480"/>
                    <a:pt x="1039" y="1415"/>
                  </a:cubicBezTo>
                  <a:lnTo>
                    <a:pt x="1596" y="1048"/>
                  </a:lnTo>
                  <a:lnTo>
                    <a:pt x="2155" y="1415"/>
                  </a:lnTo>
                  <a:cubicBezTo>
                    <a:pt x="2250" y="1479"/>
                    <a:pt x="2362" y="1510"/>
                    <a:pt x="2478" y="1510"/>
                  </a:cubicBezTo>
                  <a:lnTo>
                    <a:pt x="2476" y="1510"/>
                  </a:lnTo>
                  <a:cubicBezTo>
                    <a:pt x="2479" y="1510"/>
                    <a:pt x="2482" y="1510"/>
                    <a:pt x="2485" y="1510"/>
                  </a:cubicBezTo>
                  <a:cubicBezTo>
                    <a:pt x="2635" y="1510"/>
                    <a:pt x="2780" y="1450"/>
                    <a:pt x="2884" y="1342"/>
                  </a:cubicBezTo>
                  <a:cubicBezTo>
                    <a:pt x="3191" y="1012"/>
                    <a:pt x="3191" y="499"/>
                    <a:pt x="2884" y="170"/>
                  </a:cubicBezTo>
                  <a:cubicBezTo>
                    <a:pt x="2773" y="58"/>
                    <a:pt x="2624" y="0"/>
                    <a:pt x="2474" y="0"/>
                  </a:cubicBezTo>
                  <a:cubicBezTo>
                    <a:pt x="2363" y="0"/>
                    <a:pt x="2252" y="32"/>
                    <a:pt x="2155" y="97"/>
                  </a:cubicBezTo>
                  <a:lnTo>
                    <a:pt x="1596" y="464"/>
                  </a:lnTo>
                  <a:lnTo>
                    <a:pt x="1039" y="97"/>
                  </a:lnTo>
                  <a:cubicBezTo>
                    <a:pt x="940" y="32"/>
                    <a:pt x="829" y="0"/>
                    <a:pt x="7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5173;p71">
              <a:extLst>
                <a:ext uri="{FF2B5EF4-FFF2-40B4-BE49-F238E27FC236}">
                  <a16:creationId xmlns:a16="http://schemas.microsoft.com/office/drawing/2014/main" id="{7E54DDA1-2925-42C2-907F-A2C682E72C4D}"/>
                </a:ext>
              </a:extLst>
            </p:cNvPr>
            <p:cNvSpPr/>
            <p:nvPr/>
          </p:nvSpPr>
          <p:spPr>
            <a:xfrm>
              <a:off x="5666800" y="2834225"/>
              <a:ext cx="30175" cy="25900"/>
            </a:xfrm>
            <a:custGeom>
              <a:avLst/>
              <a:gdLst/>
              <a:ahLst/>
              <a:cxnLst/>
              <a:rect l="l" t="t" r="r" b="b"/>
              <a:pathLst>
                <a:path w="1207" h="1036" extrusionOk="0">
                  <a:moveTo>
                    <a:pt x="691" y="0"/>
                  </a:moveTo>
                  <a:cubicBezTo>
                    <a:pt x="231" y="0"/>
                    <a:pt x="0" y="557"/>
                    <a:pt x="326" y="883"/>
                  </a:cubicBezTo>
                  <a:cubicBezTo>
                    <a:pt x="431" y="988"/>
                    <a:pt x="560" y="1036"/>
                    <a:pt x="687" y="1036"/>
                  </a:cubicBezTo>
                  <a:cubicBezTo>
                    <a:pt x="952" y="1036"/>
                    <a:pt x="1207" y="829"/>
                    <a:pt x="1207" y="518"/>
                  </a:cubicBezTo>
                  <a:cubicBezTo>
                    <a:pt x="1207" y="231"/>
                    <a:pt x="975" y="0"/>
                    <a:pt x="6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5174;p71">
              <a:extLst>
                <a:ext uri="{FF2B5EF4-FFF2-40B4-BE49-F238E27FC236}">
                  <a16:creationId xmlns:a16="http://schemas.microsoft.com/office/drawing/2014/main" id="{6A0385EC-1453-47EA-A58D-3F56B11B3058}"/>
                </a:ext>
              </a:extLst>
            </p:cNvPr>
            <p:cNvSpPr/>
            <p:nvPr/>
          </p:nvSpPr>
          <p:spPr>
            <a:xfrm>
              <a:off x="5786075" y="2842300"/>
              <a:ext cx="47325" cy="84350"/>
            </a:xfrm>
            <a:custGeom>
              <a:avLst/>
              <a:gdLst/>
              <a:ahLst/>
              <a:cxnLst/>
              <a:rect l="l" t="t" r="r" b="b"/>
              <a:pathLst>
                <a:path w="1893" h="3374" extrusionOk="0">
                  <a:moveTo>
                    <a:pt x="1248" y="1"/>
                  </a:moveTo>
                  <a:cubicBezTo>
                    <a:pt x="1229" y="8"/>
                    <a:pt x="706" y="74"/>
                    <a:pt x="570" y="580"/>
                  </a:cubicBezTo>
                  <a:cubicBezTo>
                    <a:pt x="475" y="942"/>
                    <a:pt x="687" y="1185"/>
                    <a:pt x="840" y="1363"/>
                  </a:cubicBezTo>
                  <a:cubicBezTo>
                    <a:pt x="983" y="1530"/>
                    <a:pt x="1022" y="1591"/>
                    <a:pt x="1000" y="1679"/>
                  </a:cubicBezTo>
                  <a:cubicBezTo>
                    <a:pt x="978" y="1766"/>
                    <a:pt x="913" y="1800"/>
                    <a:pt x="706" y="1878"/>
                  </a:cubicBezTo>
                  <a:cubicBezTo>
                    <a:pt x="487" y="1958"/>
                    <a:pt x="186" y="2070"/>
                    <a:pt x="93" y="2433"/>
                  </a:cubicBezTo>
                  <a:cubicBezTo>
                    <a:pt x="1" y="2790"/>
                    <a:pt x="200" y="3031"/>
                    <a:pt x="353" y="3208"/>
                  </a:cubicBezTo>
                  <a:lnTo>
                    <a:pt x="1034" y="3374"/>
                  </a:lnTo>
                  <a:cubicBezTo>
                    <a:pt x="998" y="3162"/>
                    <a:pt x="862" y="3004"/>
                    <a:pt x="752" y="2878"/>
                  </a:cubicBezTo>
                  <a:cubicBezTo>
                    <a:pt x="609" y="2712"/>
                    <a:pt x="570" y="2649"/>
                    <a:pt x="594" y="2562"/>
                  </a:cubicBezTo>
                  <a:cubicBezTo>
                    <a:pt x="616" y="2476"/>
                    <a:pt x="679" y="2440"/>
                    <a:pt x="886" y="2365"/>
                  </a:cubicBezTo>
                  <a:cubicBezTo>
                    <a:pt x="1107" y="2282"/>
                    <a:pt x="1406" y="2172"/>
                    <a:pt x="1501" y="1808"/>
                  </a:cubicBezTo>
                  <a:cubicBezTo>
                    <a:pt x="1596" y="1445"/>
                    <a:pt x="1385" y="1202"/>
                    <a:pt x="1231" y="1025"/>
                  </a:cubicBezTo>
                  <a:cubicBezTo>
                    <a:pt x="1088" y="857"/>
                    <a:pt x="1049" y="796"/>
                    <a:pt x="1073" y="708"/>
                  </a:cubicBezTo>
                  <a:cubicBezTo>
                    <a:pt x="1095" y="621"/>
                    <a:pt x="1158" y="587"/>
                    <a:pt x="1365" y="509"/>
                  </a:cubicBezTo>
                  <a:cubicBezTo>
                    <a:pt x="1538" y="446"/>
                    <a:pt x="1759" y="363"/>
                    <a:pt x="1893" y="156"/>
                  </a:cubicBezTo>
                  <a:lnTo>
                    <a:pt x="124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5175;p71">
              <a:extLst>
                <a:ext uri="{FF2B5EF4-FFF2-40B4-BE49-F238E27FC236}">
                  <a16:creationId xmlns:a16="http://schemas.microsoft.com/office/drawing/2014/main" id="{4A51EB30-2A32-4014-B824-4FFF8E1E54CB}"/>
                </a:ext>
              </a:extLst>
            </p:cNvPr>
            <p:cNvSpPr/>
            <p:nvPr/>
          </p:nvSpPr>
          <p:spPr>
            <a:xfrm>
              <a:off x="5786075" y="2883475"/>
              <a:ext cx="37975" cy="43175"/>
            </a:xfrm>
            <a:custGeom>
              <a:avLst/>
              <a:gdLst/>
              <a:ahLst/>
              <a:cxnLst/>
              <a:rect l="l" t="t" r="r" b="b"/>
              <a:pathLst>
                <a:path w="1519" h="1727" extrusionOk="0">
                  <a:moveTo>
                    <a:pt x="1005" y="0"/>
                  </a:moveTo>
                  <a:cubicBezTo>
                    <a:pt x="1005" y="12"/>
                    <a:pt x="1003" y="22"/>
                    <a:pt x="1000" y="32"/>
                  </a:cubicBezTo>
                  <a:cubicBezTo>
                    <a:pt x="976" y="119"/>
                    <a:pt x="913" y="153"/>
                    <a:pt x="706" y="231"/>
                  </a:cubicBezTo>
                  <a:cubicBezTo>
                    <a:pt x="487" y="311"/>
                    <a:pt x="186" y="423"/>
                    <a:pt x="91" y="786"/>
                  </a:cubicBezTo>
                  <a:cubicBezTo>
                    <a:pt x="1" y="1143"/>
                    <a:pt x="200" y="1384"/>
                    <a:pt x="353" y="1561"/>
                  </a:cubicBezTo>
                  <a:lnTo>
                    <a:pt x="1034" y="1727"/>
                  </a:lnTo>
                  <a:cubicBezTo>
                    <a:pt x="998" y="1515"/>
                    <a:pt x="862" y="1357"/>
                    <a:pt x="752" y="1231"/>
                  </a:cubicBezTo>
                  <a:cubicBezTo>
                    <a:pt x="609" y="1065"/>
                    <a:pt x="570" y="1002"/>
                    <a:pt x="594" y="915"/>
                  </a:cubicBezTo>
                  <a:cubicBezTo>
                    <a:pt x="616" y="829"/>
                    <a:pt x="679" y="793"/>
                    <a:pt x="886" y="718"/>
                  </a:cubicBezTo>
                  <a:cubicBezTo>
                    <a:pt x="1107" y="635"/>
                    <a:pt x="1406" y="523"/>
                    <a:pt x="1501" y="161"/>
                  </a:cubicBezTo>
                  <a:cubicBezTo>
                    <a:pt x="1509" y="134"/>
                    <a:pt x="1513" y="105"/>
                    <a:pt x="1518" y="78"/>
                  </a:cubicBezTo>
                  <a:lnTo>
                    <a:pt x="1005" y="0"/>
                  </a:lnTo>
                  <a:close/>
                </a:path>
              </a:pathLst>
            </a:custGeom>
            <a:solidFill>
              <a:srgbClr val="000000">
                <a:alpha val="16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5176;p71">
              <a:extLst>
                <a:ext uri="{FF2B5EF4-FFF2-40B4-BE49-F238E27FC236}">
                  <a16:creationId xmlns:a16="http://schemas.microsoft.com/office/drawing/2014/main" id="{4985678C-9599-4FCF-AE34-BF5C06270FF7}"/>
                </a:ext>
              </a:extLst>
            </p:cNvPr>
            <p:cNvSpPr/>
            <p:nvPr/>
          </p:nvSpPr>
          <p:spPr>
            <a:xfrm>
              <a:off x="5534675" y="2842300"/>
              <a:ext cx="47325" cy="84350"/>
            </a:xfrm>
            <a:custGeom>
              <a:avLst/>
              <a:gdLst/>
              <a:ahLst/>
              <a:cxnLst/>
              <a:rect l="l" t="t" r="r" b="b"/>
              <a:pathLst>
                <a:path w="1893" h="3374" extrusionOk="0">
                  <a:moveTo>
                    <a:pt x="645" y="1"/>
                  </a:moveTo>
                  <a:lnTo>
                    <a:pt x="1" y="156"/>
                  </a:lnTo>
                  <a:cubicBezTo>
                    <a:pt x="134" y="363"/>
                    <a:pt x="356" y="446"/>
                    <a:pt x="528" y="509"/>
                  </a:cubicBezTo>
                  <a:cubicBezTo>
                    <a:pt x="735" y="587"/>
                    <a:pt x="798" y="621"/>
                    <a:pt x="823" y="708"/>
                  </a:cubicBezTo>
                  <a:cubicBezTo>
                    <a:pt x="845" y="796"/>
                    <a:pt x="806" y="857"/>
                    <a:pt x="662" y="1025"/>
                  </a:cubicBezTo>
                  <a:cubicBezTo>
                    <a:pt x="509" y="1202"/>
                    <a:pt x="300" y="1445"/>
                    <a:pt x="392" y="1808"/>
                  </a:cubicBezTo>
                  <a:cubicBezTo>
                    <a:pt x="487" y="2172"/>
                    <a:pt x="789" y="2282"/>
                    <a:pt x="1007" y="2365"/>
                  </a:cubicBezTo>
                  <a:cubicBezTo>
                    <a:pt x="1214" y="2440"/>
                    <a:pt x="1277" y="2476"/>
                    <a:pt x="1302" y="2562"/>
                  </a:cubicBezTo>
                  <a:cubicBezTo>
                    <a:pt x="1324" y="2649"/>
                    <a:pt x="1285" y="2712"/>
                    <a:pt x="1141" y="2878"/>
                  </a:cubicBezTo>
                  <a:cubicBezTo>
                    <a:pt x="1032" y="3004"/>
                    <a:pt x="896" y="3162"/>
                    <a:pt x="859" y="3374"/>
                  </a:cubicBezTo>
                  <a:lnTo>
                    <a:pt x="1540" y="3208"/>
                  </a:lnTo>
                  <a:cubicBezTo>
                    <a:pt x="1693" y="3031"/>
                    <a:pt x="1893" y="2790"/>
                    <a:pt x="1803" y="2433"/>
                  </a:cubicBezTo>
                  <a:cubicBezTo>
                    <a:pt x="1708" y="2070"/>
                    <a:pt x="1406" y="1958"/>
                    <a:pt x="1187" y="1878"/>
                  </a:cubicBezTo>
                  <a:cubicBezTo>
                    <a:pt x="981" y="1800"/>
                    <a:pt x="917" y="1766"/>
                    <a:pt x="893" y="1679"/>
                  </a:cubicBezTo>
                  <a:cubicBezTo>
                    <a:pt x="871" y="1591"/>
                    <a:pt x="910" y="1530"/>
                    <a:pt x="1054" y="1363"/>
                  </a:cubicBezTo>
                  <a:cubicBezTo>
                    <a:pt x="1207" y="1185"/>
                    <a:pt x="1421" y="942"/>
                    <a:pt x="1324" y="580"/>
                  </a:cubicBezTo>
                  <a:cubicBezTo>
                    <a:pt x="1187" y="74"/>
                    <a:pt x="665" y="8"/>
                    <a:pt x="6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5177;p71">
              <a:extLst>
                <a:ext uri="{FF2B5EF4-FFF2-40B4-BE49-F238E27FC236}">
                  <a16:creationId xmlns:a16="http://schemas.microsoft.com/office/drawing/2014/main" id="{8837AB21-95C0-4534-A986-E532916C743C}"/>
                </a:ext>
              </a:extLst>
            </p:cNvPr>
            <p:cNvSpPr/>
            <p:nvPr/>
          </p:nvSpPr>
          <p:spPr>
            <a:xfrm>
              <a:off x="5534675" y="2842300"/>
              <a:ext cx="36150" cy="84350"/>
            </a:xfrm>
            <a:custGeom>
              <a:avLst/>
              <a:gdLst/>
              <a:ahLst/>
              <a:cxnLst/>
              <a:rect l="l" t="t" r="r" b="b"/>
              <a:pathLst>
                <a:path w="1446" h="3374" extrusionOk="0">
                  <a:moveTo>
                    <a:pt x="645" y="1"/>
                  </a:moveTo>
                  <a:lnTo>
                    <a:pt x="1" y="156"/>
                  </a:lnTo>
                  <a:cubicBezTo>
                    <a:pt x="134" y="363"/>
                    <a:pt x="356" y="446"/>
                    <a:pt x="528" y="509"/>
                  </a:cubicBezTo>
                  <a:cubicBezTo>
                    <a:pt x="735" y="587"/>
                    <a:pt x="798" y="621"/>
                    <a:pt x="823" y="708"/>
                  </a:cubicBezTo>
                  <a:cubicBezTo>
                    <a:pt x="845" y="796"/>
                    <a:pt x="806" y="857"/>
                    <a:pt x="662" y="1025"/>
                  </a:cubicBezTo>
                  <a:cubicBezTo>
                    <a:pt x="509" y="1202"/>
                    <a:pt x="300" y="1445"/>
                    <a:pt x="392" y="1808"/>
                  </a:cubicBezTo>
                  <a:cubicBezTo>
                    <a:pt x="487" y="2170"/>
                    <a:pt x="789" y="2282"/>
                    <a:pt x="1007" y="2365"/>
                  </a:cubicBezTo>
                  <a:cubicBezTo>
                    <a:pt x="1214" y="2440"/>
                    <a:pt x="1277" y="2476"/>
                    <a:pt x="1302" y="2562"/>
                  </a:cubicBezTo>
                  <a:cubicBezTo>
                    <a:pt x="1324" y="2649"/>
                    <a:pt x="1285" y="2712"/>
                    <a:pt x="1141" y="2878"/>
                  </a:cubicBezTo>
                  <a:cubicBezTo>
                    <a:pt x="1032" y="3004"/>
                    <a:pt x="898" y="3162"/>
                    <a:pt x="859" y="3374"/>
                  </a:cubicBezTo>
                  <a:lnTo>
                    <a:pt x="1355" y="3252"/>
                  </a:lnTo>
                  <a:cubicBezTo>
                    <a:pt x="1316" y="2827"/>
                    <a:pt x="1346" y="2401"/>
                    <a:pt x="1445" y="1988"/>
                  </a:cubicBezTo>
                  <a:cubicBezTo>
                    <a:pt x="1360" y="1944"/>
                    <a:pt x="1275" y="1907"/>
                    <a:pt x="1187" y="1876"/>
                  </a:cubicBezTo>
                  <a:cubicBezTo>
                    <a:pt x="981" y="1800"/>
                    <a:pt x="917" y="1764"/>
                    <a:pt x="893" y="1676"/>
                  </a:cubicBezTo>
                  <a:cubicBezTo>
                    <a:pt x="871" y="1589"/>
                    <a:pt x="910" y="1528"/>
                    <a:pt x="1054" y="1363"/>
                  </a:cubicBezTo>
                  <a:cubicBezTo>
                    <a:pt x="1207" y="1185"/>
                    <a:pt x="1418" y="939"/>
                    <a:pt x="1324" y="577"/>
                  </a:cubicBezTo>
                  <a:lnTo>
                    <a:pt x="1324" y="577"/>
                  </a:lnTo>
                  <a:lnTo>
                    <a:pt x="1324" y="580"/>
                  </a:lnTo>
                  <a:cubicBezTo>
                    <a:pt x="1187" y="74"/>
                    <a:pt x="665" y="8"/>
                    <a:pt x="645" y="1"/>
                  </a:cubicBezTo>
                  <a:close/>
                </a:path>
              </a:pathLst>
            </a:custGeom>
            <a:solidFill>
              <a:srgbClr val="000000">
                <a:alpha val="16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5178;p71">
              <a:extLst>
                <a:ext uri="{FF2B5EF4-FFF2-40B4-BE49-F238E27FC236}">
                  <a16:creationId xmlns:a16="http://schemas.microsoft.com/office/drawing/2014/main" id="{CAC7E330-7826-40CC-9924-812D165802A3}"/>
                </a:ext>
              </a:extLst>
            </p:cNvPr>
            <p:cNvSpPr/>
            <p:nvPr/>
          </p:nvSpPr>
          <p:spPr>
            <a:xfrm>
              <a:off x="5576275" y="2985525"/>
              <a:ext cx="82750" cy="54100"/>
            </a:xfrm>
            <a:custGeom>
              <a:avLst/>
              <a:gdLst/>
              <a:ahLst/>
              <a:cxnLst/>
              <a:rect l="l" t="t" r="r" b="b"/>
              <a:pathLst>
                <a:path w="3310" h="2164" extrusionOk="0">
                  <a:moveTo>
                    <a:pt x="781" y="0"/>
                  </a:moveTo>
                  <a:cubicBezTo>
                    <a:pt x="555" y="0"/>
                    <a:pt x="372" y="120"/>
                    <a:pt x="226" y="215"/>
                  </a:cubicBezTo>
                  <a:lnTo>
                    <a:pt x="202" y="232"/>
                  </a:lnTo>
                  <a:lnTo>
                    <a:pt x="0" y="862"/>
                  </a:lnTo>
                  <a:cubicBezTo>
                    <a:pt x="204" y="848"/>
                    <a:pt x="375" y="738"/>
                    <a:pt x="508" y="651"/>
                  </a:cubicBezTo>
                  <a:cubicBezTo>
                    <a:pt x="646" y="560"/>
                    <a:pt x="719" y="520"/>
                    <a:pt x="781" y="520"/>
                  </a:cubicBezTo>
                  <a:cubicBezTo>
                    <a:pt x="802" y="520"/>
                    <a:pt x="823" y="525"/>
                    <a:pt x="844" y="534"/>
                  </a:cubicBezTo>
                  <a:cubicBezTo>
                    <a:pt x="927" y="568"/>
                    <a:pt x="953" y="636"/>
                    <a:pt x="1002" y="850"/>
                  </a:cubicBezTo>
                  <a:cubicBezTo>
                    <a:pt x="1053" y="1079"/>
                    <a:pt x="1124" y="1392"/>
                    <a:pt x="1471" y="1534"/>
                  </a:cubicBezTo>
                  <a:cubicBezTo>
                    <a:pt x="1562" y="1571"/>
                    <a:pt x="1648" y="1586"/>
                    <a:pt x="1728" y="1586"/>
                  </a:cubicBezTo>
                  <a:cubicBezTo>
                    <a:pt x="1954" y="1586"/>
                    <a:pt x="2138" y="1466"/>
                    <a:pt x="2284" y="1371"/>
                  </a:cubicBezTo>
                  <a:cubicBezTo>
                    <a:pt x="2422" y="1280"/>
                    <a:pt x="2493" y="1241"/>
                    <a:pt x="2555" y="1241"/>
                  </a:cubicBezTo>
                  <a:cubicBezTo>
                    <a:pt x="2576" y="1241"/>
                    <a:pt x="2596" y="1245"/>
                    <a:pt x="2617" y="1254"/>
                  </a:cubicBezTo>
                  <a:cubicBezTo>
                    <a:pt x="2702" y="1288"/>
                    <a:pt x="2729" y="1356"/>
                    <a:pt x="2777" y="1570"/>
                  </a:cubicBezTo>
                  <a:cubicBezTo>
                    <a:pt x="2819" y="1760"/>
                    <a:pt x="2875" y="2003"/>
                    <a:pt x="3086" y="2163"/>
                  </a:cubicBezTo>
                  <a:lnTo>
                    <a:pt x="3310" y="1575"/>
                  </a:lnTo>
                  <a:cubicBezTo>
                    <a:pt x="3303" y="1541"/>
                    <a:pt x="3310" y="991"/>
                    <a:pt x="2814" y="772"/>
                  </a:cubicBezTo>
                  <a:cubicBezTo>
                    <a:pt x="2723" y="733"/>
                    <a:pt x="2637" y="717"/>
                    <a:pt x="2556" y="717"/>
                  </a:cubicBezTo>
                  <a:cubicBezTo>
                    <a:pt x="2330" y="717"/>
                    <a:pt x="2145" y="842"/>
                    <a:pt x="2002" y="935"/>
                  </a:cubicBezTo>
                  <a:cubicBezTo>
                    <a:pt x="1864" y="1026"/>
                    <a:pt x="1792" y="1065"/>
                    <a:pt x="1729" y="1065"/>
                  </a:cubicBezTo>
                  <a:cubicBezTo>
                    <a:pt x="1708" y="1065"/>
                    <a:pt x="1688" y="1061"/>
                    <a:pt x="1666" y="1052"/>
                  </a:cubicBezTo>
                  <a:cubicBezTo>
                    <a:pt x="1583" y="1018"/>
                    <a:pt x="1557" y="950"/>
                    <a:pt x="1508" y="736"/>
                  </a:cubicBezTo>
                  <a:cubicBezTo>
                    <a:pt x="1457" y="507"/>
                    <a:pt x="1386" y="194"/>
                    <a:pt x="1039" y="52"/>
                  </a:cubicBezTo>
                  <a:cubicBezTo>
                    <a:pt x="947" y="15"/>
                    <a:pt x="861" y="0"/>
                    <a:pt x="7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5179;p71">
              <a:extLst>
                <a:ext uri="{FF2B5EF4-FFF2-40B4-BE49-F238E27FC236}">
                  <a16:creationId xmlns:a16="http://schemas.microsoft.com/office/drawing/2014/main" id="{D921A3FD-8590-43CD-A2EE-23A441293B39}"/>
                </a:ext>
              </a:extLst>
            </p:cNvPr>
            <p:cNvSpPr/>
            <p:nvPr/>
          </p:nvSpPr>
          <p:spPr>
            <a:xfrm>
              <a:off x="5576275" y="2985525"/>
              <a:ext cx="43000" cy="39450"/>
            </a:xfrm>
            <a:custGeom>
              <a:avLst/>
              <a:gdLst/>
              <a:ahLst/>
              <a:cxnLst/>
              <a:rect l="l" t="t" r="r" b="b"/>
              <a:pathLst>
                <a:path w="1720" h="1578" extrusionOk="0">
                  <a:moveTo>
                    <a:pt x="781" y="0"/>
                  </a:moveTo>
                  <a:cubicBezTo>
                    <a:pt x="555" y="0"/>
                    <a:pt x="372" y="120"/>
                    <a:pt x="226" y="215"/>
                  </a:cubicBezTo>
                  <a:lnTo>
                    <a:pt x="202" y="232"/>
                  </a:lnTo>
                  <a:lnTo>
                    <a:pt x="0" y="862"/>
                  </a:lnTo>
                  <a:cubicBezTo>
                    <a:pt x="207" y="848"/>
                    <a:pt x="375" y="738"/>
                    <a:pt x="511" y="651"/>
                  </a:cubicBezTo>
                  <a:cubicBezTo>
                    <a:pt x="646" y="560"/>
                    <a:pt x="719" y="520"/>
                    <a:pt x="781" y="520"/>
                  </a:cubicBezTo>
                  <a:cubicBezTo>
                    <a:pt x="802" y="520"/>
                    <a:pt x="823" y="525"/>
                    <a:pt x="844" y="534"/>
                  </a:cubicBezTo>
                  <a:cubicBezTo>
                    <a:pt x="927" y="568"/>
                    <a:pt x="953" y="636"/>
                    <a:pt x="1002" y="850"/>
                  </a:cubicBezTo>
                  <a:cubicBezTo>
                    <a:pt x="1053" y="1079"/>
                    <a:pt x="1124" y="1392"/>
                    <a:pt x="1471" y="1534"/>
                  </a:cubicBezTo>
                  <a:cubicBezTo>
                    <a:pt x="1523" y="1555"/>
                    <a:pt x="1578" y="1570"/>
                    <a:pt x="1634" y="1577"/>
                  </a:cubicBezTo>
                  <a:lnTo>
                    <a:pt x="1719" y="1067"/>
                  </a:lnTo>
                  <a:cubicBezTo>
                    <a:pt x="1702" y="1064"/>
                    <a:pt x="1683" y="1062"/>
                    <a:pt x="1666" y="1054"/>
                  </a:cubicBezTo>
                  <a:lnTo>
                    <a:pt x="1666" y="1052"/>
                  </a:lnTo>
                  <a:cubicBezTo>
                    <a:pt x="1583" y="1018"/>
                    <a:pt x="1557" y="950"/>
                    <a:pt x="1508" y="736"/>
                  </a:cubicBezTo>
                  <a:cubicBezTo>
                    <a:pt x="1457" y="507"/>
                    <a:pt x="1386" y="194"/>
                    <a:pt x="1039" y="52"/>
                  </a:cubicBezTo>
                  <a:cubicBezTo>
                    <a:pt x="947" y="15"/>
                    <a:pt x="861" y="0"/>
                    <a:pt x="781" y="0"/>
                  </a:cubicBezTo>
                  <a:close/>
                </a:path>
              </a:pathLst>
            </a:custGeom>
            <a:solidFill>
              <a:srgbClr val="000000">
                <a:alpha val="16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5180;p71">
              <a:extLst>
                <a:ext uri="{FF2B5EF4-FFF2-40B4-BE49-F238E27FC236}">
                  <a16:creationId xmlns:a16="http://schemas.microsoft.com/office/drawing/2014/main" id="{D39F09EA-A8E0-46D7-9770-A08604598306}"/>
                </a:ext>
              </a:extLst>
            </p:cNvPr>
            <p:cNvSpPr/>
            <p:nvPr/>
          </p:nvSpPr>
          <p:spPr>
            <a:xfrm>
              <a:off x="5709050" y="2985525"/>
              <a:ext cx="82775" cy="54100"/>
            </a:xfrm>
            <a:custGeom>
              <a:avLst/>
              <a:gdLst/>
              <a:ahLst/>
              <a:cxnLst/>
              <a:rect l="l" t="t" r="r" b="b"/>
              <a:pathLst>
                <a:path w="3311" h="2164" extrusionOk="0">
                  <a:moveTo>
                    <a:pt x="2529" y="0"/>
                  </a:moveTo>
                  <a:cubicBezTo>
                    <a:pt x="2449" y="0"/>
                    <a:pt x="2363" y="15"/>
                    <a:pt x="2272" y="52"/>
                  </a:cubicBezTo>
                  <a:cubicBezTo>
                    <a:pt x="1924" y="194"/>
                    <a:pt x="1854" y="507"/>
                    <a:pt x="1803" y="736"/>
                  </a:cubicBezTo>
                  <a:cubicBezTo>
                    <a:pt x="1754" y="950"/>
                    <a:pt x="1730" y="1018"/>
                    <a:pt x="1644" y="1052"/>
                  </a:cubicBezTo>
                  <a:cubicBezTo>
                    <a:pt x="1623" y="1061"/>
                    <a:pt x="1603" y="1065"/>
                    <a:pt x="1582" y="1065"/>
                  </a:cubicBezTo>
                  <a:cubicBezTo>
                    <a:pt x="1520" y="1065"/>
                    <a:pt x="1447" y="1026"/>
                    <a:pt x="1311" y="935"/>
                  </a:cubicBezTo>
                  <a:cubicBezTo>
                    <a:pt x="1166" y="842"/>
                    <a:pt x="980" y="717"/>
                    <a:pt x="755" y="717"/>
                  </a:cubicBezTo>
                  <a:cubicBezTo>
                    <a:pt x="675" y="717"/>
                    <a:pt x="589" y="733"/>
                    <a:pt x="499" y="772"/>
                  </a:cubicBezTo>
                  <a:cubicBezTo>
                    <a:pt x="0" y="991"/>
                    <a:pt x="10" y="1541"/>
                    <a:pt x="0" y="1575"/>
                  </a:cubicBezTo>
                  <a:lnTo>
                    <a:pt x="227" y="2163"/>
                  </a:lnTo>
                  <a:cubicBezTo>
                    <a:pt x="436" y="2003"/>
                    <a:pt x="492" y="1760"/>
                    <a:pt x="536" y="1570"/>
                  </a:cubicBezTo>
                  <a:cubicBezTo>
                    <a:pt x="582" y="1356"/>
                    <a:pt x="608" y="1288"/>
                    <a:pt x="694" y="1254"/>
                  </a:cubicBezTo>
                  <a:cubicBezTo>
                    <a:pt x="715" y="1245"/>
                    <a:pt x="735" y="1241"/>
                    <a:pt x="756" y="1241"/>
                  </a:cubicBezTo>
                  <a:cubicBezTo>
                    <a:pt x="817" y="1241"/>
                    <a:pt x="889" y="1280"/>
                    <a:pt x="1027" y="1371"/>
                  </a:cubicBezTo>
                  <a:cubicBezTo>
                    <a:pt x="1172" y="1466"/>
                    <a:pt x="1356" y="1586"/>
                    <a:pt x="1582" y="1586"/>
                  </a:cubicBezTo>
                  <a:cubicBezTo>
                    <a:pt x="1662" y="1586"/>
                    <a:pt x="1748" y="1571"/>
                    <a:pt x="1839" y="1534"/>
                  </a:cubicBezTo>
                  <a:cubicBezTo>
                    <a:pt x="2187" y="1392"/>
                    <a:pt x="2257" y="1079"/>
                    <a:pt x="2308" y="850"/>
                  </a:cubicBezTo>
                  <a:cubicBezTo>
                    <a:pt x="2357" y="636"/>
                    <a:pt x="2384" y="568"/>
                    <a:pt x="2466" y="534"/>
                  </a:cubicBezTo>
                  <a:cubicBezTo>
                    <a:pt x="2488" y="525"/>
                    <a:pt x="2509" y="520"/>
                    <a:pt x="2531" y="520"/>
                  </a:cubicBezTo>
                  <a:cubicBezTo>
                    <a:pt x="2593" y="520"/>
                    <a:pt x="2665" y="560"/>
                    <a:pt x="2802" y="651"/>
                  </a:cubicBezTo>
                  <a:cubicBezTo>
                    <a:pt x="2936" y="738"/>
                    <a:pt x="3106" y="848"/>
                    <a:pt x="3310" y="862"/>
                  </a:cubicBezTo>
                  <a:lnTo>
                    <a:pt x="3109" y="232"/>
                  </a:lnTo>
                  <a:lnTo>
                    <a:pt x="3084" y="215"/>
                  </a:lnTo>
                  <a:cubicBezTo>
                    <a:pt x="2939" y="120"/>
                    <a:pt x="2755" y="0"/>
                    <a:pt x="25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5181;p71">
              <a:extLst>
                <a:ext uri="{FF2B5EF4-FFF2-40B4-BE49-F238E27FC236}">
                  <a16:creationId xmlns:a16="http://schemas.microsoft.com/office/drawing/2014/main" id="{355AE808-CBB5-40D1-A271-8E5165863D56}"/>
                </a:ext>
              </a:extLst>
            </p:cNvPr>
            <p:cNvSpPr/>
            <p:nvPr/>
          </p:nvSpPr>
          <p:spPr>
            <a:xfrm>
              <a:off x="5709050" y="3003425"/>
              <a:ext cx="45800" cy="36200"/>
            </a:xfrm>
            <a:custGeom>
              <a:avLst/>
              <a:gdLst/>
              <a:ahLst/>
              <a:cxnLst/>
              <a:rect l="l" t="t" r="r" b="b"/>
              <a:pathLst>
                <a:path w="1832" h="1448" extrusionOk="0">
                  <a:moveTo>
                    <a:pt x="756" y="0"/>
                  </a:moveTo>
                  <a:cubicBezTo>
                    <a:pt x="675" y="0"/>
                    <a:pt x="590" y="16"/>
                    <a:pt x="499" y="56"/>
                  </a:cubicBezTo>
                  <a:cubicBezTo>
                    <a:pt x="0" y="275"/>
                    <a:pt x="10" y="825"/>
                    <a:pt x="0" y="856"/>
                  </a:cubicBezTo>
                  <a:lnTo>
                    <a:pt x="227" y="1447"/>
                  </a:lnTo>
                  <a:cubicBezTo>
                    <a:pt x="436" y="1287"/>
                    <a:pt x="492" y="1041"/>
                    <a:pt x="536" y="854"/>
                  </a:cubicBezTo>
                  <a:cubicBezTo>
                    <a:pt x="582" y="638"/>
                    <a:pt x="608" y="569"/>
                    <a:pt x="694" y="538"/>
                  </a:cubicBezTo>
                  <a:cubicBezTo>
                    <a:pt x="715" y="529"/>
                    <a:pt x="735" y="525"/>
                    <a:pt x="756" y="525"/>
                  </a:cubicBezTo>
                  <a:cubicBezTo>
                    <a:pt x="818" y="525"/>
                    <a:pt x="889" y="563"/>
                    <a:pt x="1027" y="652"/>
                  </a:cubicBezTo>
                  <a:cubicBezTo>
                    <a:pt x="1172" y="748"/>
                    <a:pt x="1357" y="868"/>
                    <a:pt x="1584" y="868"/>
                  </a:cubicBezTo>
                  <a:cubicBezTo>
                    <a:pt x="1661" y="868"/>
                    <a:pt x="1744" y="854"/>
                    <a:pt x="1832" y="820"/>
                  </a:cubicBezTo>
                  <a:lnTo>
                    <a:pt x="1671" y="324"/>
                  </a:lnTo>
                  <a:cubicBezTo>
                    <a:pt x="1662" y="329"/>
                    <a:pt x="1654" y="334"/>
                    <a:pt x="1644" y="336"/>
                  </a:cubicBezTo>
                  <a:cubicBezTo>
                    <a:pt x="1623" y="345"/>
                    <a:pt x="1604" y="349"/>
                    <a:pt x="1582" y="349"/>
                  </a:cubicBezTo>
                  <a:cubicBezTo>
                    <a:pt x="1521" y="349"/>
                    <a:pt x="1449" y="310"/>
                    <a:pt x="1311" y="219"/>
                  </a:cubicBezTo>
                  <a:cubicBezTo>
                    <a:pt x="1166" y="126"/>
                    <a:pt x="981" y="0"/>
                    <a:pt x="756" y="0"/>
                  </a:cubicBezTo>
                  <a:close/>
                </a:path>
              </a:pathLst>
            </a:custGeom>
            <a:solidFill>
              <a:srgbClr val="000000">
                <a:alpha val="16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5182;p71">
              <a:extLst>
                <a:ext uri="{FF2B5EF4-FFF2-40B4-BE49-F238E27FC236}">
                  <a16:creationId xmlns:a16="http://schemas.microsoft.com/office/drawing/2014/main" id="{71DEBEDF-DEE5-455A-8FC6-A35D5AED2D8C}"/>
                </a:ext>
              </a:extLst>
            </p:cNvPr>
            <p:cNvSpPr/>
            <p:nvPr/>
          </p:nvSpPr>
          <p:spPr>
            <a:xfrm>
              <a:off x="5666800" y="2877075"/>
              <a:ext cx="30175" cy="25875"/>
            </a:xfrm>
            <a:custGeom>
              <a:avLst/>
              <a:gdLst/>
              <a:ahLst/>
              <a:cxnLst/>
              <a:rect l="l" t="t" r="r" b="b"/>
              <a:pathLst>
                <a:path w="1207" h="1035" extrusionOk="0">
                  <a:moveTo>
                    <a:pt x="691" y="1"/>
                  </a:moveTo>
                  <a:cubicBezTo>
                    <a:pt x="229" y="1"/>
                    <a:pt x="0" y="558"/>
                    <a:pt x="324" y="884"/>
                  </a:cubicBezTo>
                  <a:cubicBezTo>
                    <a:pt x="429" y="988"/>
                    <a:pt x="558" y="1035"/>
                    <a:pt x="685" y="1035"/>
                  </a:cubicBezTo>
                  <a:cubicBezTo>
                    <a:pt x="951" y="1035"/>
                    <a:pt x="1207" y="829"/>
                    <a:pt x="1207" y="516"/>
                  </a:cubicBezTo>
                  <a:cubicBezTo>
                    <a:pt x="1207" y="232"/>
                    <a:pt x="975" y="1"/>
                    <a:pt x="6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5183;p71">
              <a:extLst>
                <a:ext uri="{FF2B5EF4-FFF2-40B4-BE49-F238E27FC236}">
                  <a16:creationId xmlns:a16="http://schemas.microsoft.com/office/drawing/2014/main" id="{4CDF6A44-371E-4AEC-BB30-631B168A31D9}"/>
                </a:ext>
              </a:extLst>
            </p:cNvPr>
            <p:cNvSpPr/>
            <p:nvPr/>
          </p:nvSpPr>
          <p:spPr>
            <a:xfrm>
              <a:off x="5666800" y="2919875"/>
              <a:ext cx="30175" cy="25925"/>
            </a:xfrm>
            <a:custGeom>
              <a:avLst/>
              <a:gdLst/>
              <a:ahLst/>
              <a:cxnLst/>
              <a:rect l="l" t="t" r="r" b="b"/>
              <a:pathLst>
                <a:path w="1207" h="1037" extrusionOk="0">
                  <a:moveTo>
                    <a:pt x="691" y="1"/>
                  </a:moveTo>
                  <a:cubicBezTo>
                    <a:pt x="229" y="1"/>
                    <a:pt x="0" y="558"/>
                    <a:pt x="324" y="884"/>
                  </a:cubicBezTo>
                  <a:cubicBezTo>
                    <a:pt x="429" y="989"/>
                    <a:pt x="559" y="1036"/>
                    <a:pt x="686" y="1036"/>
                  </a:cubicBezTo>
                  <a:cubicBezTo>
                    <a:pt x="952" y="1036"/>
                    <a:pt x="1207" y="830"/>
                    <a:pt x="1207" y="519"/>
                  </a:cubicBezTo>
                  <a:cubicBezTo>
                    <a:pt x="1207" y="234"/>
                    <a:pt x="975" y="1"/>
                    <a:pt x="6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5159;p71">
            <a:extLst>
              <a:ext uri="{FF2B5EF4-FFF2-40B4-BE49-F238E27FC236}">
                <a16:creationId xmlns:a16="http://schemas.microsoft.com/office/drawing/2014/main" id="{4662D6C6-3350-42B7-86AC-5E0103422C50}"/>
              </a:ext>
            </a:extLst>
          </p:cNvPr>
          <p:cNvGrpSpPr/>
          <p:nvPr/>
        </p:nvGrpSpPr>
        <p:grpSpPr>
          <a:xfrm>
            <a:off x="7017716" y="3535444"/>
            <a:ext cx="802744" cy="959395"/>
            <a:chOff x="5497775" y="2642200"/>
            <a:chExt cx="373025" cy="428900"/>
          </a:xfrm>
        </p:grpSpPr>
        <p:sp>
          <p:nvSpPr>
            <p:cNvPr id="31" name="Google Shape;5160;p71">
              <a:extLst>
                <a:ext uri="{FF2B5EF4-FFF2-40B4-BE49-F238E27FC236}">
                  <a16:creationId xmlns:a16="http://schemas.microsoft.com/office/drawing/2014/main" id="{527E15D2-0861-436E-B089-3FF788BAB117}"/>
                </a:ext>
              </a:extLst>
            </p:cNvPr>
            <p:cNvSpPr/>
            <p:nvPr/>
          </p:nvSpPr>
          <p:spPr>
            <a:xfrm>
              <a:off x="5497775" y="2642200"/>
              <a:ext cx="373025" cy="428400"/>
            </a:xfrm>
            <a:custGeom>
              <a:avLst/>
              <a:gdLst/>
              <a:ahLst/>
              <a:cxnLst/>
              <a:rect l="l" t="t" r="r" b="b"/>
              <a:pathLst>
                <a:path w="14921" h="17136" extrusionOk="0">
                  <a:moveTo>
                    <a:pt x="7447" y="1"/>
                  </a:moveTo>
                  <a:cubicBezTo>
                    <a:pt x="5648" y="1"/>
                    <a:pt x="3995" y="1002"/>
                    <a:pt x="3162" y="2601"/>
                  </a:cubicBezTo>
                  <a:cubicBezTo>
                    <a:pt x="2318" y="4221"/>
                    <a:pt x="2462" y="6178"/>
                    <a:pt x="3529" y="7662"/>
                  </a:cubicBezTo>
                  <a:lnTo>
                    <a:pt x="1421" y="8173"/>
                  </a:lnTo>
                  <a:cubicBezTo>
                    <a:pt x="538" y="8399"/>
                    <a:pt x="0" y="9291"/>
                    <a:pt x="217" y="10176"/>
                  </a:cubicBezTo>
                  <a:cubicBezTo>
                    <a:pt x="401" y="10938"/>
                    <a:pt x="1081" y="11449"/>
                    <a:pt x="1833" y="11449"/>
                  </a:cubicBezTo>
                  <a:cubicBezTo>
                    <a:pt x="1955" y="11449"/>
                    <a:pt x="2079" y="11435"/>
                    <a:pt x="2204" y="11407"/>
                  </a:cubicBezTo>
                  <a:lnTo>
                    <a:pt x="3707" y="11042"/>
                  </a:lnTo>
                  <a:cubicBezTo>
                    <a:pt x="3724" y="11038"/>
                    <a:pt x="3740" y="11036"/>
                    <a:pt x="3757" y="11036"/>
                  </a:cubicBezTo>
                  <a:cubicBezTo>
                    <a:pt x="3871" y="11036"/>
                    <a:pt x="3969" y="11128"/>
                    <a:pt x="3969" y="11249"/>
                  </a:cubicBezTo>
                  <a:lnTo>
                    <a:pt x="3969" y="11789"/>
                  </a:lnTo>
                  <a:cubicBezTo>
                    <a:pt x="3969" y="11927"/>
                    <a:pt x="3948" y="12064"/>
                    <a:pt x="3906" y="12195"/>
                  </a:cubicBezTo>
                  <a:lnTo>
                    <a:pt x="3014" y="14984"/>
                  </a:lnTo>
                  <a:cubicBezTo>
                    <a:pt x="2746" y="15855"/>
                    <a:pt x="3230" y="16779"/>
                    <a:pt x="4098" y="17056"/>
                  </a:cubicBezTo>
                  <a:cubicBezTo>
                    <a:pt x="4267" y="17110"/>
                    <a:pt x="4438" y="17136"/>
                    <a:pt x="4606" y="17136"/>
                  </a:cubicBezTo>
                  <a:cubicBezTo>
                    <a:pt x="5304" y="17136"/>
                    <a:pt x="5954" y="16694"/>
                    <a:pt x="6185" y="15996"/>
                  </a:cubicBezTo>
                  <a:lnTo>
                    <a:pt x="7206" y="13321"/>
                  </a:lnTo>
                  <a:cubicBezTo>
                    <a:pt x="7249" y="13209"/>
                    <a:pt x="7349" y="13153"/>
                    <a:pt x="7450" y="13153"/>
                  </a:cubicBezTo>
                  <a:cubicBezTo>
                    <a:pt x="7550" y="13153"/>
                    <a:pt x="7650" y="13209"/>
                    <a:pt x="7693" y="13321"/>
                  </a:cubicBezTo>
                  <a:lnTo>
                    <a:pt x="8717" y="15996"/>
                  </a:lnTo>
                  <a:cubicBezTo>
                    <a:pt x="8948" y="16694"/>
                    <a:pt x="9596" y="17136"/>
                    <a:pt x="10294" y="17136"/>
                  </a:cubicBezTo>
                  <a:cubicBezTo>
                    <a:pt x="10462" y="17136"/>
                    <a:pt x="10632" y="17110"/>
                    <a:pt x="10801" y="17056"/>
                  </a:cubicBezTo>
                  <a:cubicBezTo>
                    <a:pt x="11669" y="16779"/>
                    <a:pt x="12153" y="15855"/>
                    <a:pt x="11885" y="14984"/>
                  </a:cubicBezTo>
                  <a:lnTo>
                    <a:pt x="10993" y="12195"/>
                  </a:lnTo>
                  <a:cubicBezTo>
                    <a:pt x="10952" y="12064"/>
                    <a:pt x="10930" y="11927"/>
                    <a:pt x="10930" y="11789"/>
                  </a:cubicBezTo>
                  <a:lnTo>
                    <a:pt x="10930" y="11249"/>
                  </a:lnTo>
                  <a:cubicBezTo>
                    <a:pt x="10930" y="11128"/>
                    <a:pt x="11028" y="11036"/>
                    <a:pt x="11142" y="11036"/>
                  </a:cubicBezTo>
                  <a:cubicBezTo>
                    <a:pt x="11159" y="11036"/>
                    <a:pt x="11175" y="11038"/>
                    <a:pt x="11192" y="11042"/>
                  </a:cubicBezTo>
                  <a:lnTo>
                    <a:pt x="12695" y="11407"/>
                  </a:lnTo>
                  <a:cubicBezTo>
                    <a:pt x="12827" y="11439"/>
                    <a:pt x="12959" y="11454"/>
                    <a:pt x="13089" y="11454"/>
                  </a:cubicBezTo>
                  <a:cubicBezTo>
                    <a:pt x="13840" y="11454"/>
                    <a:pt x="14519" y="10942"/>
                    <a:pt x="14704" y="10181"/>
                  </a:cubicBezTo>
                  <a:cubicBezTo>
                    <a:pt x="14920" y="9289"/>
                    <a:pt x="14373" y="8389"/>
                    <a:pt x="13478" y="8173"/>
                  </a:cubicBezTo>
                  <a:lnTo>
                    <a:pt x="11370" y="7662"/>
                  </a:lnTo>
                  <a:cubicBezTo>
                    <a:pt x="11966" y="6840"/>
                    <a:pt x="12284" y="5852"/>
                    <a:pt x="12284" y="4836"/>
                  </a:cubicBezTo>
                  <a:cubicBezTo>
                    <a:pt x="12287" y="2205"/>
                    <a:pt x="10149" y="35"/>
                    <a:pt x="7518" y="1"/>
                  </a:cubicBezTo>
                  <a:cubicBezTo>
                    <a:pt x="7494" y="1"/>
                    <a:pt x="7470" y="1"/>
                    <a:pt x="74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5161;p71">
              <a:extLst>
                <a:ext uri="{FF2B5EF4-FFF2-40B4-BE49-F238E27FC236}">
                  <a16:creationId xmlns:a16="http://schemas.microsoft.com/office/drawing/2014/main" id="{DB93F562-0AB2-4CDE-8C76-FB4FAB4D57E0}"/>
                </a:ext>
              </a:extLst>
            </p:cNvPr>
            <p:cNvSpPr/>
            <p:nvPr/>
          </p:nvSpPr>
          <p:spPr>
            <a:xfrm>
              <a:off x="5771000" y="2880475"/>
              <a:ext cx="95675" cy="48125"/>
            </a:xfrm>
            <a:custGeom>
              <a:avLst/>
              <a:gdLst/>
              <a:ahLst/>
              <a:cxnLst/>
              <a:rect l="l" t="t" r="r" b="b"/>
              <a:pathLst>
                <a:path w="3827" h="1925" extrusionOk="0">
                  <a:moveTo>
                    <a:pt x="1" y="1705"/>
                  </a:moveTo>
                  <a:lnTo>
                    <a:pt x="1" y="1705"/>
                  </a:lnTo>
                  <a:cubicBezTo>
                    <a:pt x="1" y="1710"/>
                    <a:pt x="1" y="1715"/>
                    <a:pt x="1" y="1720"/>
                  </a:cubicBezTo>
                  <a:lnTo>
                    <a:pt x="1" y="1705"/>
                  </a:lnTo>
                  <a:close/>
                  <a:moveTo>
                    <a:pt x="745" y="0"/>
                  </a:moveTo>
                  <a:cubicBezTo>
                    <a:pt x="371" y="0"/>
                    <a:pt x="50" y="298"/>
                    <a:pt x="37" y="684"/>
                  </a:cubicBezTo>
                  <a:lnTo>
                    <a:pt x="1" y="1705"/>
                  </a:lnTo>
                  <a:lnTo>
                    <a:pt x="1" y="1705"/>
                  </a:lnTo>
                  <a:cubicBezTo>
                    <a:pt x="9" y="1592"/>
                    <a:pt x="103" y="1507"/>
                    <a:pt x="211" y="1507"/>
                  </a:cubicBezTo>
                  <a:cubicBezTo>
                    <a:pt x="228" y="1507"/>
                    <a:pt x="246" y="1509"/>
                    <a:pt x="263" y="1514"/>
                  </a:cubicBezTo>
                  <a:lnTo>
                    <a:pt x="1766" y="1878"/>
                  </a:lnTo>
                  <a:cubicBezTo>
                    <a:pt x="1897" y="1910"/>
                    <a:pt x="2027" y="1925"/>
                    <a:pt x="2155" y="1925"/>
                  </a:cubicBezTo>
                  <a:cubicBezTo>
                    <a:pt x="2906" y="1925"/>
                    <a:pt x="3588" y="1413"/>
                    <a:pt x="3775" y="653"/>
                  </a:cubicBezTo>
                  <a:lnTo>
                    <a:pt x="3775" y="650"/>
                  </a:lnTo>
                  <a:cubicBezTo>
                    <a:pt x="3812" y="507"/>
                    <a:pt x="3826" y="356"/>
                    <a:pt x="3821" y="208"/>
                  </a:cubicBezTo>
                  <a:lnTo>
                    <a:pt x="3821" y="208"/>
                  </a:lnTo>
                  <a:cubicBezTo>
                    <a:pt x="3567" y="291"/>
                    <a:pt x="3309" y="314"/>
                    <a:pt x="3100" y="314"/>
                  </a:cubicBezTo>
                  <a:cubicBezTo>
                    <a:pt x="2841" y="314"/>
                    <a:pt x="2659" y="278"/>
                    <a:pt x="2659" y="278"/>
                  </a:cubicBezTo>
                  <a:lnTo>
                    <a:pt x="852" y="8"/>
                  </a:lnTo>
                  <a:cubicBezTo>
                    <a:pt x="816" y="3"/>
                    <a:pt x="780" y="0"/>
                    <a:pt x="745" y="0"/>
                  </a:cubicBezTo>
                  <a:close/>
                </a:path>
              </a:pathLst>
            </a:custGeom>
            <a:solidFill>
              <a:srgbClr val="000000">
                <a:alpha val="16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5162;p71">
              <a:extLst>
                <a:ext uri="{FF2B5EF4-FFF2-40B4-BE49-F238E27FC236}">
                  <a16:creationId xmlns:a16="http://schemas.microsoft.com/office/drawing/2014/main" id="{96010CCB-D54B-4269-8004-59D22A43895A}"/>
                </a:ext>
              </a:extLst>
            </p:cNvPr>
            <p:cNvSpPr/>
            <p:nvPr/>
          </p:nvSpPr>
          <p:spPr>
            <a:xfrm>
              <a:off x="5684050" y="2971075"/>
              <a:ext cx="93300" cy="100000"/>
            </a:xfrm>
            <a:custGeom>
              <a:avLst/>
              <a:gdLst/>
              <a:ahLst/>
              <a:cxnLst/>
              <a:rect l="l" t="t" r="r" b="b"/>
              <a:pathLst>
                <a:path w="3732" h="4000" extrusionOk="0">
                  <a:moveTo>
                    <a:pt x="1" y="1"/>
                  </a:moveTo>
                  <a:cubicBezTo>
                    <a:pt x="108" y="1"/>
                    <a:pt x="205" y="66"/>
                    <a:pt x="244" y="168"/>
                  </a:cubicBezTo>
                  <a:lnTo>
                    <a:pt x="1266" y="2844"/>
                  </a:lnTo>
                  <a:cubicBezTo>
                    <a:pt x="1494" y="3549"/>
                    <a:pt x="2148" y="3999"/>
                    <a:pt x="2852" y="3999"/>
                  </a:cubicBezTo>
                  <a:cubicBezTo>
                    <a:pt x="3019" y="3999"/>
                    <a:pt x="3189" y="3974"/>
                    <a:pt x="3357" y="3921"/>
                  </a:cubicBezTo>
                  <a:lnTo>
                    <a:pt x="3357" y="3923"/>
                  </a:lnTo>
                  <a:cubicBezTo>
                    <a:pt x="3488" y="3880"/>
                    <a:pt x="3615" y="3821"/>
                    <a:pt x="3732" y="3748"/>
                  </a:cubicBezTo>
                  <a:cubicBezTo>
                    <a:pt x="3265" y="3369"/>
                    <a:pt x="3034" y="2741"/>
                    <a:pt x="3034" y="2741"/>
                  </a:cubicBezTo>
                  <a:lnTo>
                    <a:pt x="2348" y="623"/>
                  </a:lnTo>
                  <a:cubicBezTo>
                    <a:pt x="2229" y="254"/>
                    <a:pt x="1881" y="1"/>
                    <a:pt x="1492" y="1"/>
                  </a:cubicBezTo>
                  <a:close/>
                </a:path>
              </a:pathLst>
            </a:custGeom>
            <a:solidFill>
              <a:srgbClr val="000000">
                <a:alpha val="16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5163;p71">
              <a:extLst>
                <a:ext uri="{FF2B5EF4-FFF2-40B4-BE49-F238E27FC236}">
                  <a16:creationId xmlns:a16="http://schemas.microsoft.com/office/drawing/2014/main" id="{C93FD5DD-643B-485E-A3BD-EAF53E365277}"/>
                </a:ext>
              </a:extLst>
            </p:cNvPr>
            <p:cNvSpPr/>
            <p:nvPr/>
          </p:nvSpPr>
          <p:spPr>
            <a:xfrm>
              <a:off x="5566225" y="2910800"/>
              <a:ext cx="68700" cy="160300"/>
            </a:xfrm>
            <a:custGeom>
              <a:avLst/>
              <a:gdLst/>
              <a:ahLst/>
              <a:cxnLst/>
              <a:rect l="l" t="t" r="r" b="b"/>
              <a:pathLst>
                <a:path w="2748" h="6412" extrusionOk="0">
                  <a:moveTo>
                    <a:pt x="2130" y="0"/>
                  </a:moveTo>
                  <a:cubicBezTo>
                    <a:pt x="2080" y="0"/>
                    <a:pt x="2029" y="7"/>
                    <a:pt x="1978" y="21"/>
                  </a:cubicBezTo>
                  <a:lnTo>
                    <a:pt x="1978" y="23"/>
                  </a:lnTo>
                  <a:lnTo>
                    <a:pt x="969" y="301"/>
                  </a:lnTo>
                  <a:cubicBezTo>
                    <a:pt x="986" y="296"/>
                    <a:pt x="1004" y="294"/>
                    <a:pt x="1021" y="294"/>
                  </a:cubicBezTo>
                  <a:cubicBezTo>
                    <a:pt x="1134" y="294"/>
                    <a:pt x="1232" y="387"/>
                    <a:pt x="1234" y="507"/>
                  </a:cubicBezTo>
                  <a:lnTo>
                    <a:pt x="1234" y="1047"/>
                  </a:lnTo>
                  <a:cubicBezTo>
                    <a:pt x="1231" y="1183"/>
                    <a:pt x="1212" y="1322"/>
                    <a:pt x="1171" y="1451"/>
                  </a:cubicBezTo>
                  <a:lnTo>
                    <a:pt x="278" y="4240"/>
                  </a:lnTo>
                  <a:cubicBezTo>
                    <a:pt x="1" y="5116"/>
                    <a:pt x="482" y="6052"/>
                    <a:pt x="1355" y="6334"/>
                  </a:cubicBezTo>
                  <a:cubicBezTo>
                    <a:pt x="1517" y="6385"/>
                    <a:pt x="1685" y="6412"/>
                    <a:pt x="1856" y="6412"/>
                  </a:cubicBezTo>
                  <a:cubicBezTo>
                    <a:pt x="1913" y="6412"/>
                    <a:pt x="1971" y="6409"/>
                    <a:pt x="2029" y="6402"/>
                  </a:cubicBezTo>
                  <a:cubicBezTo>
                    <a:pt x="1827" y="5935"/>
                    <a:pt x="1903" y="5369"/>
                    <a:pt x="1903" y="5369"/>
                  </a:cubicBezTo>
                  <a:lnTo>
                    <a:pt x="2688" y="661"/>
                  </a:lnTo>
                  <a:cubicBezTo>
                    <a:pt x="2747" y="305"/>
                    <a:pt x="2467" y="0"/>
                    <a:pt x="2130" y="0"/>
                  </a:cubicBezTo>
                  <a:close/>
                </a:path>
              </a:pathLst>
            </a:custGeom>
            <a:solidFill>
              <a:srgbClr val="000000">
                <a:alpha val="16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5164;p71">
              <a:extLst>
                <a:ext uri="{FF2B5EF4-FFF2-40B4-BE49-F238E27FC236}">
                  <a16:creationId xmlns:a16="http://schemas.microsoft.com/office/drawing/2014/main" id="{C2328DFC-10CA-4061-9EA7-C0BD5B5CD610}"/>
                </a:ext>
              </a:extLst>
            </p:cNvPr>
            <p:cNvSpPr/>
            <p:nvPr/>
          </p:nvSpPr>
          <p:spPr>
            <a:xfrm>
              <a:off x="5497825" y="2642350"/>
              <a:ext cx="274775" cy="286100"/>
            </a:xfrm>
            <a:custGeom>
              <a:avLst/>
              <a:gdLst/>
              <a:ahLst/>
              <a:cxnLst/>
              <a:rect l="l" t="t" r="r" b="b"/>
              <a:pathLst>
                <a:path w="10991" h="11444" extrusionOk="0">
                  <a:moveTo>
                    <a:pt x="7444" y="0"/>
                  </a:moveTo>
                  <a:cubicBezTo>
                    <a:pt x="6365" y="0"/>
                    <a:pt x="5282" y="360"/>
                    <a:pt x="4388" y="1092"/>
                  </a:cubicBezTo>
                  <a:cubicBezTo>
                    <a:pt x="2411" y="2709"/>
                    <a:pt x="2034" y="5584"/>
                    <a:pt x="3527" y="7656"/>
                  </a:cubicBezTo>
                  <a:lnTo>
                    <a:pt x="1419" y="8167"/>
                  </a:lnTo>
                  <a:cubicBezTo>
                    <a:pt x="536" y="8393"/>
                    <a:pt x="1" y="9285"/>
                    <a:pt x="215" y="10170"/>
                  </a:cubicBezTo>
                  <a:cubicBezTo>
                    <a:pt x="399" y="10931"/>
                    <a:pt x="1080" y="11444"/>
                    <a:pt x="1831" y="11444"/>
                  </a:cubicBezTo>
                  <a:cubicBezTo>
                    <a:pt x="1954" y="11444"/>
                    <a:pt x="2079" y="11430"/>
                    <a:pt x="2204" y="11401"/>
                  </a:cubicBezTo>
                  <a:lnTo>
                    <a:pt x="2829" y="11250"/>
                  </a:lnTo>
                  <a:cubicBezTo>
                    <a:pt x="2829" y="11250"/>
                    <a:pt x="2564" y="8991"/>
                    <a:pt x="4184" y="8568"/>
                  </a:cubicBezTo>
                  <a:lnTo>
                    <a:pt x="4184" y="8570"/>
                  </a:lnTo>
                  <a:lnTo>
                    <a:pt x="4483" y="8497"/>
                  </a:lnTo>
                  <a:cubicBezTo>
                    <a:pt x="4960" y="8378"/>
                    <a:pt x="5215" y="7860"/>
                    <a:pt x="5018" y="7413"/>
                  </a:cubicBezTo>
                  <a:cubicBezTo>
                    <a:pt x="4412" y="6014"/>
                    <a:pt x="4558" y="4407"/>
                    <a:pt x="5402" y="3142"/>
                  </a:cubicBezTo>
                  <a:cubicBezTo>
                    <a:pt x="6235" y="1891"/>
                    <a:pt x="7638" y="1143"/>
                    <a:pt x="9138" y="1143"/>
                  </a:cubicBezTo>
                  <a:cubicBezTo>
                    <a:pt x="9158" y="1143"/>
                    <a:pt x="9177" y="1143"/>
                    <a:pt x="9196" y="1143"/>
                  </a:cubicBezTo>
                  <a:cubicBezTo>
                    <a:pt x="9816" y="1153"/>
                    <a:pt x="10429" y="1289"/>
                    <a:pt x="10991" y="1549"/>
                  </a:cubicBezTo>
                  <a:cubicBezTo>
                    <a:pt x="10042" y="525"/>
                    <a:pt x="8746" y="0"/>
                    <a:pt x="7444" y="0"/>
                  </a:cubicBezTo>
                  <a:close/>
                </a:path>
              </a:pathLst>
            </a:custGeom>
            <a:solidFill>
              <a:srgbClr val="000000">
                <a:alpha val="16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5165;p71">
              <a:extLst>
                <a:ext uri="{FF2B5EF4-FFF2-40B4-BE49-F238E27FC236}">
                  <a16:creationId xmlns:a16="http://schemas.microsoft.com/office/drawing/2014/main" id="{79F1C325-869C-4F01-BB28-3B2964BA7FFF}"/>
                </a:ext>
              </a:extLst>
            </p:cNvPr>
            <p:cNvSpPr/>
            <p:nvPr/>
          </p:nvSpPr>
          <p:spPr>
            <a:xfrm>
              <a:off x="5744425" y="2689975"/>
              <a:ext cx="38450" cy="54625"/>
            </a:xfrm>
            <a:custGeom>
              <a:avLst/>
              <a:gdLst/>
              <a:ahLst/>
              <a:cxnLst/>
              <a:rect l="l" t="t" r="r" b="b"/>
              <a:pathLst>
                <a:path w="1538" h="2185" extrusionOk="0">
                  <a:moveTo>
                    <a:pt x="285" y="0"/>
                  </a:moveTo>
                  <a:cubicBezTo>
                    <a:pt x="220" y="0"/>
                    <a:pt x="154" y="25"/>
                    <a:pt x="103" y="75"/>
                  </a:cubicBezTo>
                  <a:cubicBezTo>
                    <a:pt x="1" y="177"/>
                    <a:pt x="1" y="340"/>
                    <a:pt x="101" y="442"/>
                  </a:cubicBezTo>
                  <a:cubicBezTo>
                    <a:pt x="531" y="872"/>
                    <a:pt x="840" y="1410"/>
                    <a:pt x="1000" y="1996"/>
                  </a:cubicBezTo>
                  <a:lnTo>
                    <a:pt x="998" y="1993"/>
                  </a:lnTo>
                  <a:lnTo>
                    <a:pt x="998" y="1993"/>
                  </a:lnTo>
                  <a:cubicBezTo>
                    <a:pt x="1041" y="2155"/>
                    <a:pt x="1162" y="2185"/>
                    <a:pt x="1243" y="2185"/>
                  </a:cubicBezTo>
                  <a:cubicBezTo>
                    <a:pt x="1281" y="2185"/>
                    <a:pt x="1310" y="2178"/>
                    <a:pt x="1317" y="2176"/>
                  </a:cubicBezTo>
                  <a:cubicBezTo>
                    <a:pt x="1455" y="2139"/>
                    <a:pt x="1538" y="1996"/>
                    <a:pt x="1499" y="1860"/>
                  </a:cubicBezTo>
                  <a:cubicBezTo>
                    <a:pt x="1314" y="1186"/>
                    <a:pt x="959" y="573"/>
                    <a:pt x="470" y="77"/>
                  </a:cubicBezTo>
                  <a:cubicBezTo>
                    <a:pt x="419" y="26"/>
                    <a:pt x="352" y="0"/>
                    <a:pt x="285" y="0"/>
                  </a:cubicBezTo>
                  <a:close/>
                </a:path>
              </a:pathLst>
            </a:custGeom>
            <a:solidFill>
              <a:srgbClr val="000000">
                <a:alpha val="16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5166;p71">
              <a:extLst>
                <a:ext uri="{FF2B5EF4-FFF2-40B4-BE49-F238E27FC236}">
                  <a16:creationId xmlns:a16="http://schemas.microsoft.com/office/drawing/2014/main" id="{67D39388-0436-4A61-8C2A-4B4016755422}"/>
                </a:ext>
              </a:extLst>
            </p:cNvPr>
            <p:cNvSpPr/>
            <p:nvPr/>
          </p:nvSpPr>
          <p:spPr>
            <a:xfrm>
              <a:off x="5642350" y="2754275"/>
              <a:ext cx="83375" cy="45625"/>
            </a:xfrm>
            <a:custGeom>
              <a:avLst/>
              <a:gdLst/>
              <a:ahLst/>
              <a:cxnLst/>
              <a:rect l="l" t="t" r="r" b="b"/>
              <a:pathLst>
                <a:path w="3335" h="1825" extrusionOk="0">
                  <a:moveTo>
                    <a:pt x="878" y="0"/>
                  </a:moveTo>
                  <a:cubicBezTo>
                    <a:pt x="646" y="0"/>
                    <a:pt x="416" y="104"/>
                    <a:pt x="263" y="302"/>
                  </a:cubicBezTo>
                  <a:cubicBezTo>
                    <a:pt x="1" y="640"/>
                    <a:pt x="61" y="1129"/>
                    <a:pt x="402" y="1391"/>
                  </a:cubicBezTo>
                  <a:cubicBezTo>
                    <a:pt x="764" y="1673"/>
                    <a:pt x="1209" y="1824"/>
                    <a:pt x="1669" y="1824"/>
                  </a:cubicBezTo>
                  <a:cubicBezTo>
                    <a:pt x="2126" y="1824"/>
                    <a:pt x="2574" y="1673"/>
                    <a:pt x="2936" y="1391"/>
                  </a:cubicBezTo>
                  <a:cubicBezTo>
                    <a:pt x="3274" y="1129"/>
                    <a:pt x="3335" y="640"/>
                    <a:pt x="3072" y="302"/>
                  </a:cubicBezTo>
                  <a:cubicBezTo>
                    <a:pt x="2919" y="104"/>
                    <a:pt x="2691" y="0"/>
                    <a:pt x="2459" y="0"/>
                  </a:cubicBezTo>
                  <a:cubicBezTo>
                    <a:pt x="2293" y="0"/>
                    <a:pt x="2125" y="53"/>
                    <a:pt x="1983" y="163"/>
                  </a:cubicBezTo>
                  <a:cubicBezTo>
                    <a:pt x="1890" y="235"/>
                    <a:pt x="1779" y="271"/>
                    <a:pt x="1668" y="271"/>
                  </a:cubicBezTo>
                  <a:cubicBezTo>
                    <a:pt x="1556" y="271"/>
                    <a:pt x="1445" y="235"/>
                    <a:pt x="1353" y="163"/>
                  </a:cubicBezTo>
                  <a:cubicBezTo>
                    <a:pt x="1212" y="53"/>
                    <a:pt x="1044" y="0"/>
                    <a:pt x="8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5167;p71">
              <a:extLst>
                <a:ext uri="{FF2B5EF4-FFF2-40B4-BE49-F238E27FC236}">
                  <a16:creationId xmlns:a16="http://schemas.microsoft.com/office/drawing/2014/main" id="{C308F0B8-9E4D-40EE-8A40-DF84B809F239}"/>
                </a:ext>
              </a:extLst>
            </p:cNvPr>
            <p:cNvSpPr/>
            <p:nvPr/>
          </p:nvSpPr>
          <p:spPr>
            <a:xfrm>
              <a:off x="5607700" y="2756025"/>
              <a:ext cx="13450" cy="24175"/>
            </a:xfrm>
            <a:custGeom>
              <a:avLst/>
              <a:gdLst/>
              <a:ahLst/>
              <a:cxnLst/>
              <a:rect l="l" t="t" r="r" b="b"/>
              <a:pathLst>
                <a:path w="538" h="967" extrusionOk="0">
                  <a:moveTo>
                    <a:pt x="270" y="1"/>
                  </a:moveTo>
                  <a:cubicBezTo>
                    <a:pt x="120" y="1"/>
                    <a:pt x="0" y="127"/>
                    <a:pt x="10" y="278"/>
                  </a:cubicBezTo>
                  <a:lnTo>
                    <a:pt x="10" y="708"/>
                  </a:lnTo>
                  <a:cubicBezTo>
                    <a:pt x="10" y="849"/>
                    <a:pt x="126" y="966"/>
                    <a:pt x="269" y="966"/>
                  </a:cubicBezTo>
                  <a:lnTo>
                    <a:pt x="269" y="966"/>
                  </a:lnTo>
                  <a:cubicBezTo>
                    <a:pt x="412" y="966"/>
                    <a:pt x="528" y="849"/>
                    <a:pt x="528" y="708"/>
                  </a:cubicBezTo>
                  <a:lnTo>
                    <a:pt x="528" y="278"/>
                  </a:lnTo>
                  <a:cubicBezTo>
                    <a:pt x="538" y="127"/>
                    <a:pt x="419" y="1"/>
                    <a:pt x="270" y="1"/>
                  </a:cubicBezTo>
                  <a:close/>
                  <a:moveTo>
                    <a:pt x="269" y="966"/>
                  </a:moveTo>
                  <a:cubicBezTo>
                    <a:pt x="269" y="966"/>
                    <a:pt x="268" y="966"/>
                    <a:pt x="268" y="966"/>
                  </a:cubicBezTo>
                  <a:lnTo>
                    <a:pt x="270" y="966"/>
                  </a:lnTo>
                  <a:cubicBezTo>
                    <a:pt x="270" y="966"/>
                    <a:pt x="270" y="966"/>
                    <a:pt x="269" y="96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5168;p71">
              <a:extLst>
                <a:ext uri="{FF2B5EF4-FFF2-40B4-BE49-F238E27FC236}">
                  <a16:creationId xmlns:a16="http://schemas.microsoft.com/office/drawing/2014/main" id="{B9E28158-9D11-4CD1-A7C5-1909891BA8BF}"/>
                </a:ext>
              </a:extLst>
            </p:cNvPr>
            <p:cNvSpPr/>
            <p:nvPr/>
          </p:nvSpPr>
          <p:spPr>
            <a:xfrm>
              <a:off x="5746925" y="2756025"/>
              <a:ext cx="13475" cy="24175"/>
            </a:xfrm>
            <a:custGeom>
              <a:avLst/>
              <a:gdLst/>
              <a:ahLst/>
              <a:cxnLst/>
              <a:rect l="l" t="t" r="r" b="b"/>
              <a:pathLst>
                <a:path w="539" h="967" extrusionOk="0">
                  <a:moveTo>
                    <a:pt x="268" y="1"/>
                  </a:moveTo>
                  <a:cubicBezTo>
                    <a:pt x="120" y="1"/>
                    <a:pt x="1" y="127"/>
                    <a:pt x="10" y="278"/>
                  </a:cubicBezTo>
                  <a:lnTo>
                    <a:pt x="10" y="708"/>
                  </a:lnTo>
                  <a:cubicBezTo>
                    <a:pt x="10" y="849"/>
                    <a:pt x="126" y="966"/>
                    <a:pt x="269" y="966"/>
                  </a:cubicBezTo>
                  <a:lnTo>
                    <a:pt x="269" y="966"/>
                  </a:lnTo>
                  <a:cubicBezTo>
                    <a:pt x="412" y="966"/>
                    <a:pt x="526" y="849"/>
                    <a:pt x="526" y="708"/>
                  </a:cubicBezTo>
                  <a:lnTo>
                    <a:pt x="526" y="278"/>
                  </a:lnTo>
                  <a:cubicBezTo>
                    <a:pt x="538" y="127"/>
                    <a:pt x="419" y="1"/>
                    <a:pt x="268" y="1"/>
                  </a:cubicBezTo>
                  <a:close/>
                  <a:moveTo>
                    <a:pt x="269" y="966"/>
                  </a:moveTo>
                  <a:cubicBezTo>
                    <a:pt x="269" y="966"/>
                    <a:pt x="269" y="966"/>
                    <a:pt x="268" y="966"/>
                  </a:cubicBezTo>
                  <a:lnTo>
                    <a:pt x="271" y="966"/>
                  </a:lnTo>
                  <a:cubicBezTo>
                    <a:pt x="270" y="966"/>
                    <a:pt x="270" y="966"/>
                    <a:pt x="269" y="96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5169;p71">
              <a:extLst>
                <a:ext uri="{FF2B5EF4-FFF2-40B4-BE49-F238E27FC236}">
                  <a16:creationId xmlns:a16="http://schemas.microsoft.com/office/drawing/2014/main" id="{D6C7EB2B-4DD1-40E9-B346-615A5B557739}"/>
                </a:ext>
              </a:extLst>
            </p:cNvPr>
            <p:cNvSpPr/>
            <p:nvPr/>
          </p:nvSpPr>
          <p:spPr>
            <a:xfrm>
              <a:off x="5656950" y="2767075"/>
              <a:ext cx="54425" cy="19925"/>
            </a:xfrm>
            <a:custGeom>
              <a:avLst/>
              <a:gdLst/>
              <a:ahLst/>
              <a:cxnLst/>
              <a:rect l="l" t="t" r="r" b="b"/>
              <a:pathLst>
                <a:path w="2177" h="797" extrusionOk="0">
                  <a:moveTo>
                    <a:pt x="1884" y="1"/>
                  </a:moveTo>
                  <a:cubicBezTo>
                    <a:pt x="1825" y="1"/>
                    <a:pt x="1766" y="21"/>
                    <a:pt x="1717" y="62"/>
                  </a:cubicBezTo>
                  <a:cubicBezTo>
                    <a:pt x="1531" y="206"/>
                    <a:pt x="1308" y="277"/>
                    <a:pt x="1085" y="277"/>
                  </a:cubicBezTo>
                  <a:cubicBezTo>
                    <a:pt x="862" y="277"/>
                    <a:pt x="639" y="206"/>
                    <a:pt x="453" y="62"/>
                  </a:cubicBezTo>
                  <a:cubicBezTo>
                    <a:pt x="405" y="24"/>
                    <a:pt x="348" y="6"/>
                    <a:pt x="292" y="6"/>
                  </a:cubicBezTo>
                  <a:cubicBezTo>
                    <a:pt x="215" y="6"/>
                    <a:pt x="139" y="41"/>
                    <a:pt x="88" y="106"/>
                  </a:cubicBezTo>
                  <a:cubicBezTo>
                    <a:pt x="0" y="220"/>
                    <a:pt x="22" y="383"/>
                    <a:pt x="134" y="471"/>
                  </a:cubicBezTo>
                  <a:cubicBezTo>
                    <a:pt x="406" y="682"/>
                    <a:pt x="740" y="797"/>
                    <a:pt x="1085" y="797"/>
                  </a:cubicBezTo>
                  <a:cubicBezTo>
                    <a:pt x="1428" y="797"/>
                    <a:pt x="1761" y="680"/>
                    <a:pt x="2033" y="471"/>
                  </a:cubicBezTo>
                  <a:cubicBezTo>
                    <a:pt x="2153" y="386"/>
                    <a:pt x="2177" y="218"/>
                    <a:pt x="2087" y="101"/>
                  </a:cubicBezTo>
                  <a:cubicBezTo>
                    <a:pt x="2036" y="35"/>
                    <a:pt x="1960" y="1"/>
                    <a:pt x="188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5170;p71">
              <a:extLst>
                <a:ext uri="{FF2B5EF4-FFF2-40B4-BE49-F238E27FC236}">
                  <a16:creationId xmlns:a16="http://schemas.microsoft.com/office/drawing/2014/main" id="{1BF70C35-2D02-4BB6-A247-D6250CE3E6B7}"/>
                </a:ext>
              </a:extLst>
            </p:cNvPr>
            <p:cNvSpPr/>
            <p:nvPr/>
          </p:nvSpPr>
          <p:spPr>
            <a:xfrm>
              <a:off x="5563250" y="2767100"/>
              <a:ext cx="40025" cy="66600"/>
            </a:xfrm>
            <a:custGeom>
              <a:avLst/>
              <a:gdLst/>
              <a:ahLst/>
              <a:cxnLst/>
              <a:rect l="l" t="t" r="r" b="b"/>
              <a:pathLst>
                <a:path w="1601" h="2664" extrusionOk="0">
                  <a:moveTo>
                    <a:pt x="1" y="0"/>
                  </a:moveTo>
                  <a:cubicBezTo>
                    <a:pt x="32" y="959"/>
                    <a:pt x="348" y="1885"/>
                    <a:pt x="910" y="2663"/>
                  </a:cubicBezTo>
                  <a:cubicBezTo>
                    <a:pt x="1406" y="2272"/>
                    <a:pt x="1601" y="1610"/>
                    <a:pt x="1397" y="1012"/>
                  </a:cubicBezTo>
                  <a:cubicBezTo>
                    <a:pt x="1192" y="411"/>
                    <a:pt x="633" y="8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5171;p71">
              <a:extLst>
                <a:ext uri="{FF2B5EF4-FFF2-40B4-BE49-F238E27FC236}">
                  <a16:creationId xmlns:a16="http://schemas.microsoft.com/office/drawing/2014/main" id="{5EF05B2C-0232-4C05-8528-B69CC3CC05C7}"/>
                </a:ext>
              </a:extLst>
            </p:cNvPr>
            <p:cNvSpPr/>
            <p:nvPr/>
          </p:nvSpPr>
          <p:spPr>
            <a:xfrm>
              <a:off x="5764800" y="2767150"/>
              <a:ext cx="39975" cy="66600"/>
            </a:xfrm>
            <a:custGeom>
              <a:avLst/>
              <a:gdLst/>
              <a:ahLst/>
              <a:cxnLst/>
              <a:rect l="l" t="t" r="r" b="b"/>
              <a:pathLst>
                <a:path w="1599" h="2664" extrusionOk="0">
                  <a:moveTo>
                    <a:pt x="1598" y="1"/>
                  </a:moveTo>
                  <a:lnTo>
                    <a:pt x="1598" y="1"/>
                  </a:lnTo>
                  <a:cubicBezTo>
                    <a:pt x="966" y="8"/>
                    <a:pt x="409" y="414"/>
                    <a:pt x="205" y="1013"/>
                  </a:cubicBezTo>
                  <a:cubicBezTo>
                    <a:pt x="1" y="1611"/>
                    <a:pt x="195" y="2272"/>
                    <a:pt x="691" y="2664"/>
                  </a:cubicBezTo>
                  <a:cubicBezTo>
                    <a:pt x="1253" y="1888"/>
                    <a:pt x="1569" y="959"/>
                    <a:pt x="15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5172;p71">
              <a:extLst>
                <a:ext uri="{FF2B5EF4-FFF2-40B4-BE49-F238E27FC236}">
                  <a16:creationId xmlns:a16="http://schemas.microsoft.com/office/drawing/2014/main" id="{F603A8C5-0EA7-4F17-AA14-30D1389E5AC8}"/>
                </a:ext>
              </a:extLst>
            </p:cNvPr>
            <p:cNvSpPr/>
            <p:nvPr/>
          </p:nvSpPr>
          <p:spPr>
            <a:xfrm>
              <a:off x="5644125" y="2828275"/>
              <a:ext cx="79775" cy="37800"/>
            </a:xfrm>
            <a:custGeom>
              <a:avLst/>
              <a:gdLst/>
              <a:ahLst/>
              <a:cxnLst/>
              <a:rect l="l" t="t" r="r" b="b"/>
              <a:pathLst>
                <a:path w="3191" h="1512" extrusionOk="0">
                  <a:moveTo>
                    <a:pt x="718" y="0"/>
                  </a:moveTo>
                  <a:cubicBezTo>
                    <a:pt x="569" y="0"/>
                    <a:pt x="421" y="58"/>
                    <a:pt x="309" y="170"/>
                  </a:cubicBezTo>
                  <a:cubicBezTo>
                    <a:pt x="0" y="501"/>
                    <a:pt x="0" y="1012"/>
                    <a:pt x="309" y="1342"/>
                  </a:cubicBezTo>
                  <a:cubicBezTo>
                    <a:pt x="421" y="1454"/>
                    <a:pt x="568" y="1511"/>
                    <a:pt x="717" y="1511"/>
                  </a:cubicBezTo>
                  <a:cubicBezTo>
                    <a:pt x="828" y="1511"/>
                    <a:pt x="940" y="1480"/>
                    <a:pt x="1039" y="1415"/>
                  </a:cubicBezTo>
                  <a:lnTo>
                    <a:pt x="1596" y="1048"/>
                  </a:lnTo>
                  <a:lnTo>
                    <a:pt x="2155" y="1415"/>
                  </a:lnTo>
                  <a:cubicBezTo>
                    <a:pt x="2250" y="1479"/>
                    <a:pt x="2362" y="1510"/>
                    <a:pt x="2478" y="1510"/>
                  </a:cubicBezTo>
                  <a:lnTo>
                    <a:pt x="2476" y="1510"/>
                  </a:lnTo>
                  <a:cubicBezTo>
                    <a:pt x="2479" y="1510"/>
                    <a:pt x="2482" y="1510"/>
                    <a:pt x="2485" y="1510"/>
                  </a:cubicBezTo>
                  <a:cubicBezTo>
                    <a:pt x="2635" y="1510"/>
                    <a:pt x="2780" y="1450"/>
                    <a:pt x="2884" y="1342"/>
                  </a:cubicBezTo>
                  <a:cubicBezTo>
                    <a:pt x="3191" y="1012"/>
                    <a:pt x="3191" y="499"/>
                    <a:pt x="2884" y="170"/>
                  </a:cubicBezTo>
                  <a:cubicBezTo>
                    <a:pt x="2773" y="58"/>
                    <a:pt x="2624" y="0"/>
                    <a:pt x="2474" y="0"/>
                  </a:cubicBezTo>
                  <a:cubicBezTo>
                    <a:pt x="2363" y="0"/>
                    <a:pt x="2252" y="32"/>
                    <a:pt x="2155" y="97"/>
                  </a:cubicBezTo>
                  <a:lnTo>
                    <a:pt x="1596" y="464"/>
                  </a:lnTo>
                  <a:lnTo>
                    <a:pt x="1039" y="97"/>
                  </a:lnTo>
                  <a:cubicBezTo>
                    <a:pt x="940" y="32"/>
                    <a:pt x="829" y="0"/>
                    <a:pt x="7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5173;p71">
              <a:extLst>
                <a:ext uri="{FF2B5EF4-FFF2-40B4-BE49-F238E27FC236}">
                  <a16:creationId xmlns:a16="http://schemas.microsoft.com/office/drawing/2014/main" id="{84DE27C7-0E44-41AD-86E6-8EC8B0577E5E}"/>
                </a:ext>
              </a:extLst>
            </p:cNvPr>
            <p:cNvSpPr/>
            <p:nvPr/>
          </p:nvSpPr>
          <p:spPr>
            <a:xfrm>
              <a:off x="5666800" y="2834225"/>
              <a:ext cx="30175" cy="25900"/>
            </a:xfrm>
            <a:custGeom>
              <a:avLst/>
              <a:gdLst/>
              <a:ahLst/>
              <a:cxnLst/>
              <a:rect l="l" t="t" r="r" b="b"/>
              <a:pathLst>
                <a:path w="1207" h="1036" extrusionOk="0">
                  <a:moveTo>
                    <a:pt x="691" y="0"/>
                  </a:moveTo>
                  <a:cubicBezTo>
                    <a:pt x="231" y="0"/>
                    <a:pt x="0" y="557"/>
                    <a:pt x="326" y="883"/>
                  </a:cubicBezTo>
                  <a:cubicBezTo>
                    <a:pt x="431" y="988"/>
                    <a:pt x="560" y="1036"/>
                    <a:pt x="687" y="1036"/>
                  </a:cubicBezTo>
                  <a:cubicBezTo>
                    <a:pt x="952" y="1036"/>
                    <a:pt x="1207" y="829"/>
                    <a:pt x="1207" y="518"/>
                  </a:cubicBezTo>
                  <a:cubicBezTo>
                    <a:pt x="1207" y="231"/>
                    <a:pt x="975" y="0"/>
                    <a:pt x="6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5174;p71">
              <a:extLst>
                <a:ext uri="{FF2B5EF4-FFF2-40B4-BE49-F238E27FC236}">
                  <a16:creationId xmlns:a16="http://schemas.microsoft.com/office/drawing/2014/main" id="{AE21972A-3BE4-4A18-9BBA-E81C4C2E577D}"/>
                </a:ext>
              </a:extLst>
            </p:cNvPr>
            <p:cNvSpPr/>
            <p:nvPr/>
          </p:nvSpPr>
          <p:spPr>
            <a:xfrm>
              <a:off x="5786075" y="2842300"/>
              <a:ext cx="47325" cy="84350"/>
            </a:xfrm>
            <a:custGeom>
              <a:avLst/>
              <a:gdLst/>
              <a:ahLst/>
              <a:cxnLst/>
              <a:rect l="l" t="t" r="r" b="b"/>
              <a:pathLst>
                <a:path w="1893" h="3374" extrusionOk="0">
                  <a:moveTo>
                    <a:pt x="1248" y="1"/>
                  </a:moveTo>
                  <a:cubicBezTo>
                    <a:pt x="1229" y="8"/>
                    <a:pt x="706" y="74"/>
                    <a:pt x="570" y="580"/>
                  </a:cubicBezTo>
                  <a:cubicBezTo>
                    <a:pt x="475" y="942"/>
                    <a:pt x="687" y="1185"/>
                    <a:pt x="840" y="1363"/>
                  </a:cubicBezTo>
                  <a:cubicBezTo>
                    <a:pt x="983" y="1530"/>
                    <a:pt x="1022" y="1591"/>
                    <a:pt x="1000" y="1679"/>
                  </a:cubicBezTo>
                  <a:cubicBezTo>
                    <a:pt x="978" y="1766"/>
                    <a:pt x="913" y="1800"/>
                    <a:pt x="706" y="1878"/>
                  </a:cubicBezTo>
                  <a:cubicBezTo>
                    <a:pt x="487" y="1958"/>
                    <a:pt x="186" y="2070"/>
                    <a:pt x="93" y="2433"/>
                  </a:cubicBezTo>
                  <a:cubicBezTo>
                    <a:pt x="1" y="2790"/>
                    <a:pt x="200" y="3031"/>
                    <a:pt x="353" y="3208"/>
                  </a:cubicBezTo>
                  <a:lnTo>
                    <a:pt x="1034" y="3374"/>
                  </a:lnTo>
                  <a:cubicBezTo>
                    <a:pt x="998" y="3162"/>
                    <a:pt x="862" y="3004"/>
                    <a:pt x="752" y="2878"/>
                  </a:cubicBezTo>
                  <a:cubicBezTo>
                    <a:pt x="609" y="2712"/>
                    <a:pt x="570" y="2649"/>
                    <a:pt x="594" y="2562"/>
                  </a:cubicBezTo>
                  <a:cubicBezTo>
                    <a:pt x="616" y="2476"/>
                    <a:pt x="679" y="2440"/>
                    <a:pt x="886" y="2365"/>
                  </a:cubicBezTo>
                  <a:cubicBezTo>
                    <a:pt x="1107" y="2282"/>
                    <a:pt x="1406" y="2172"/>
                    <a:pt x="1501" y="1808"/>
                  </a:cubicBezTo>
                  <a:cubicBezTo>
                    <a:pt x="1596" y="1445"/>
                    <a:pt x="1385" y="1202"/>
                    <a:pt x="1231" y="1025"/>
                  </a:cubicBezTo>
                  <a:cubicBezTo>
                    <a:pt x="1088" y="857"/>
                    <a:pt x="1049" y="796"/>
                    <a:pt x="1073" y="708"/>
                  </a:cubicBezTo>
                  <a:cubicBezTo>
                    <a:pt x="1095" y="621"/>
                    <a:pt x="1158" y="587"/>
                    <a:pt x="1365" y="509"/>
                  </a:cubicBezTo>
                  <a:cubicBezTo>
                    <a:pt x="1538" y="446"/>
                    <a:pt x="1759" y="363"/>
                    <a:pt x="1893" y="156"/>
                  </a:cubicBezTo>
                  <a:lnTo>
                    <a:pt x="124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5175;p71">
              <a:extLst>
                <a:ext uri="{FF2B5EF4-FFF2-40B4-BE49-F238E27FC236}">
                  <a16:creationId xmlns:a16="http://schemas.microsoft.com/office/drawing/2014/main" id="{3220C73C-8BDC-485A-9374-DCB952528261}"/>
                </a:ext>
              </a:extLst>
            </p:cNvPr>
            <p:cNvSpPr/>
            <p:nvPr/>
          </p:nvSpPr>
          <p:spPr>
            <a:xfrm>
              <a:off x="5786075" y="2883475"/>
              <a:ext cx="37975" cy="43175"/>
            </a:xfrm>
            <a:custGeom>
              <a:avLst/>
              <a:gdLst/>
              <a:ahLst/>
              <a:cxnLst/>
              <a:rect l="l" t="t" r="r" b="b"/>
              <a:pathLst>
                <a:path w="1519" h="1727" extrusionOk="0">
                  <a:moveTo>
                    <a:pt x="1005" y="0"/>
                  </a:moveTo>
                  <a:cubicBezTo>
                    <a:pt x="1005" y="12"/>
                    <a:pt x="1003" y="22"/>
                    <a:pt x="1000" y="32"/>
                  </a:cubicBezTo>
                  <a:cubicBezTo>
                    <a:pt x="976" y="119"/>
                    <a:pt x="913" y="153"/>
                    <a:pt x="706" y="231"/>
                  </a:cubicBezTo>
                  <a:cubicBezTo>
                    <a:pt x="487" y="311"/>
                    <a:pt x="186" y="423"/>
                    <a:pt x="91" y="786"/>
                  </a:cubicBezTo>
                  <a:cubicBezTo>
                    <a:pt x="1" y="1143"/>
                    <a:pt x="200" y="1384"/>
                    <a:pt x="353" y="1561"/>
                  </a:cubicBezTo>
                  <a:lnTo>
                    <a:pt x="1034" y="1727"/>
                  </a:lnTo>
                  <a:cubicBezTo>
                    <a:pt x="998" y="1515"/>
                    <a:pt x="862" y="1357"/>
                    <a:pt x="752" y="1231"/>
                  </a:cubicBezTo>
                  <a:cubicBezTo>
                    <a:pt x="609" y="1065"/>
                    <a:pt x="570" y="1002"/>
                    <a:pt x="594" y="915"/>
                  </a:cubicBezTo>
                  <a:cubicBezTo>
                    <a:pt x="616" y="829"/>
                    <a:pt x="679" y="793"/>
                    <a:pt x="886" y="718"/>
                  </a:cubicBezTo>
                  <a:cubicBezTo>
                    <a:pt x="1107" y="635"/>
                    <a:pt x="1406" y="523"/>
                    <a:pt x="1501" y="161"/>
                  </a:cubicBezTo>
                  <a:cubicBezTo>
                    <a:pt x="1509" y="134"/>
                    <a:pt x="1513" y="105"/>
                    <a:pt x="1518" y="78"/>
                  </a:cubicBezTo>
                  <a:lnTo>
                    <a:pt x="1005" y="0"/>
                  </a:lnTo>
                  <a:close/>
                </a:path>
              </a:pathLst>
            </a:custGeom>
            <a:solidFill>
              <a:srgbClr val="000000">
                <a:alpha val="16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5176;p71">
              <a:extLst>
                <a:ext uri="{FF2B5EF4-FFF2-40B4-BE49-F238E27FC236}">
                  <a16:creationId xmlns:a16="http://schemas.microsoft.com/office/drawing/2014/main" id="{038C627E-9B00-459D-A96C-0D2C2BDA046D}"/>
                </a:ext>
              </a:extLst>
            </p:cNvPr>
            <p:cNvSpPr/>
            <p:nvPr/>
          </p:nvSpPr>
          <p:spPr>
            <a:xfrm>
              <a:off x="5534675" y="2842300"/>
              <a:ext cx="47325" cy="84350"/>
            </a:xfrm>
            <a:custGeom>
              <a:avLst/>
              <a:gdLst/>
              <a:ahLst/>
              <a:cxnLst/>
              <a:rect l="l" t="t" r="r" b="b"/>
              <a:pathLst>
                <a:path w="1893" h="3374" extrusionOk="0">
                  <a:moveTo>
                    <a:pt x="645" y="1"/>
                  </a:moveTo>
                  <a:lnTo>
                    <a:pt x="1" y="156"/>
                  </a:lnTo>
                  <a:cubicBezTo>
                    <a:pt x="134" y="363"/>
                    <a:pt x="356" y="446"/>
                    <a:pt x="528" y="509"/>
                  </a:cubicBezTo>
                  <a:cubicBezTo>
                    <a:pt x="735" y="587"/>
                    <a:pt x="798" y="621"/>
                    <a:pt x="823" y="708"/>
                  </a:cubicBezTo>
                  <a:cubicBezTo>
                    <a:pt x="845" y="796"/>
                    <a:pt x="806" y="857"/>
                    <a:pt x="662" y="1025"/>
                  </a:cubicBezTo>
                  <a:cubicBezTo>
                    <a:pt x="509" y="1202"/>
                    <a:pt x="300" y="1445"/>
                    <a:pt x="392" y="1808"/>
                  </a:cubicBezTo>
                  <a:cubicBezTo>
                    <a:pt x="487" y="2172"/>
                    <a:pt x="789" y="2282"/>
                    <a:pt x="1007" y="2365"/>
                  </a:cubicBezTo>
                  <a:cubicBezTo>
                    <a:pt x="1214" y="2440"/>
                    <a:pt x="1277" y="2476"/>
                    <a:pt x="1302" y="2562"/>
                  </a:cubicBezTo>
                  <a:cubicBezTo>
                    <a:pt x="1324" y="2649"/>
                    <a:pt x="1285" y="2712"/>
                    <a:pt x="1141" y="2878"/>
                  </a:cubicBezTo>
                  <a:cubicBezTo>
                    <a:pt x="1032" y="3004"/>
                    <a:pt x="896" y="3162"/>
                    <a:pt x="859" y="3374"/>
                  </a:cubicBezTo>
                  <a:lnTo>
                    <a:pt x="1540" y="3208"/>
                  </a:lnTo>
                  <a:cubicBezTo>
                    <a:pt x="1693" y="3031"/>
                    <a:pt x="1893" y="2790"/>
                    <a:pt x="1803" y="2433"/>
                  </a:cubicBezTo>
                  <a:cubicBezTo>
                    <a:pt x="1708" y="2070"/>
                    <a:pt x="1406" y="1958"/>
                    <a:pt x="1187" y="1878"/>
                  </a:cubicBezTo>
                  <a:cubicBezTo>
                    <a:pt x="981" y="1800"/>
                    <a:pt x="917" y="1766"/>
                    <a:pt x="893" y="1679"/>
                  </a:cubicBezTo>
                  <a:cubicBezTo>
                    <a:pt x="871" y="1591"/>
                    <a:pt x="910" y="1530"/>
                    <a:pt x="1054" y="1363"/>
                  </a:cubicBezTo>
                  <a:cubicBezTo>
                    <a:pt x="1207" y="1185"/>
                    <a:pt x="1421" y="942"/>
                    <a:pt x="1324" y="580"/>
                  </a:cubicBezTo>
                  <a:cubicBezTo>
                    <a:pt x="1187" y="74"/>
                    <a:pt x="665" y="8"/>
                    <a:pt x="6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5177;p71">
              <a:extLst>
                <a:ext uri="{FF2B5EF4-FFF2-40B4-BE49-F238E27FC236}">
                  <a16:creationId xmlns:a16="http://schemas.microsoft.com/office/drawing/2014/main" id="{458589EB-21FE-44A0-A83F-80CE6C8CC295}"/>
                </a:ext>
              </a:extLst>
            </p:cNvPr>
            <p:cNvSpPr/>
            <p:nvPr/>
          </p:nvSpPr>
          <p:spPr>
            <a:xfrm>
              <a:off x="5534675" y="2842300"/>
              <a:ext cx="36150" cy="84350"/>
            </a:xfrm>
            <a:custGeom>
              <a:avLst/>
              <a:gdLst/>
              <a:ahLst/>
              <a:cxnLst/>
              <a:rect l="l" t="t" r="r" b="b"/>
              <a:pathLst>
                <a:path w="1446" h="3374" extrusionOk="0">
                  <a:moveTo>
                    <a:pt x="645" y="1"/>
                  </a:moveTo>
                  <a:lnTo>
                    <a:pt x="1" y="156"/>
                  </a:lnTo>
                  <a:cubicBezTo>
                    <a:pt x="134" y="363"/>
                    <a:pt x="356" y="446"/>
                    <a:pt x="528" y="509"/>
                  </a:cubicBezTo>
                  <a:cubicBezTo>
                    <a:pt x="735" y="587"/>
                    <a:pt x="798" y="621"/>
                    <a:pt x="823" y="708"/>
                  </a:cubicBezTo>
                  <a:cubicBezTo>
                    <a:pt x="845" y="796"/>
                    <a:pt x="806" y="857"/>
                    <a:pt x="662" y="1025"/>
                  </a:cubicBezTo>
                  <a:cubicBezTo>
                    <a:pt x="509" y="1202"/>
                    <a:pt x="300" y="1445"/>
                    <a:pt x="392" y="1808"/>
                  </a:cubicBezTo>
                  <a:cubicBezTo>
                    <a:pt x="487" y="2170"/>
                    <a:pt x="789" y="2282"/>
                    <a:pt x="1007" y="2365"/>
                  </a:cubicBezTo>
                  <a:cubicBezTo>
                    <a:pt x="1214" y="2440"/>
                    <a:pt x="1277" y="2476"/>
                    <a:pt x="1302" y="2562"/>
                  </a:cubicBezTo>
                  <a:cubicBezTo>
                    <a:pt x="1324" y="2649"/>
                    <a:pt x="1285" y="2712"/>
                    <a:pt x="1141" y="2878"/>
                  </a:cubicBezTo>
                  <a:cubicBezTo>
                    <a:pt x="1032" y="3004"/>
                    <a:pt x="898" y="3162"/>
                    <a:pt x="859" y="3374"/>
                  </a:cubicBezTo>
                  <a:lnTo>
                    <a:pt x="1355" y="3252"/>
                  </a:lnTo>
                  <a:cubicBezTo>
                    <a:pt x="1316" y="2827"/>
                    <a:pt x="1346" y="2401"/>
                    <a:pt x="1445" y="1988"/>
                  </a:cubicBezTo>
                  <a:cubicBezTo>
                    <a:pt x="1360" y="1944"/>
                    <a:pt x="1275" y="1907"/>
                    <a:pt x="1187" y="1876"/>
                  </a:cubicBezTo>
                  <a:cubicBezTo>
                    <a:pt x="981" y="1800"/>
                    <a:pt x="917" y="1764"/>
                    <a:pt x="893" y="1676"/>
                  </a:cubicBezTo>
                  <a:cubicBezTo>
                    <a:pt x="871" y="1589"/>
                    <a:pt x="910" y="1528"/>
                    <a:pt x="1054" y="1363"/>
                  </a:cubicBezTo>
                  <a:cubicBezTo>
                    <a:pt x="1207" y="1185"/>
                    <a:pt x="1418" y="939"/>
                    <a:pt x="1324" y="577"/>
                  </a:cubicBezTo>
                  <a:lnTo>
                    <a:pt x="1324" y="577"/>
                  </a:lnTo>
                  <a:lnTo>
                    <a:pt x="1324" y="580"/>
                  </a:lnTo>
                  <a:cubicBezTo>
                    <a:pt x="1187" y="74"/>
                    <a:pt x="665" y="8"/>
                    <a:pt x="645" y="1"/>
                  </a:cubicBezTo>
                  <a:close/>
                </a:path>
              </a:pathLst>
            </a:custGeom>
            <a:solidFill>
              <a:srgbClr val="000000">
                <a:alpha val="16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5178;p71">
              <a:extLst>
                <a:ext uri="{FF2B5EF4-FFF2-40B4-BE49-F238E27FC236}">
                  <a16:creationId xmlns:a16="http://schemas.microsoft.com/office/drawing/2014/main" id="{55F37B54-6A46-4143-A7AF-8025DB5BF157}"/>
                </a:ext>
              </a:extLst>
            </p:cNvPr>
            <p:cNvSpPr/>
            <p:nvPr/>
          </p:nvSpPr>
          <p:spPr>
            <a:xfrm>
              <a:off x="5576275" y="2985525"/>
              <a:ext cx="82750" cy="54100"/>
            </a:xfrm>
            <a:custGeom>
              <a:avLst/>
              <a:gdLst/>
              <a:ahLst/>
              <a:cxnLst/>
              <a:rect l="l" t="t" r="r" b="b"/>
              <a:pathLst>
                <a:path w="3310" h="2164" extrusionOk="0">
                  <a:moveTo>
                    <a:pt x="781" y="0"/>
                  </a:moveTo>
                  <a:cubicBezTo>
                    <a:pt x="555" y="0"/>
                    <a:pt x="372" y="120"/>
                    <a:pt x="226" y="215"/>
                  </a:cubicBezTo>
                  <a:lnTo>
                    <a:pt x="202" y="232"/>
                  </a:lnTo>
                  <a:lnTo>
                    <a:pt x="0" y="862"/>
                  </a:lnTo>
                  <a:cubicBezTo>
                    <a:pt x="204" y="848"/>
                    <a:pt x="375" y="738"/>
                    <a:pt x="508" y="651"/>
                  </a:cubicBezTo>
                  <a:cubicBezTo>
                    <a:pt x="646" y="560"/>
                    <a:pt x="719" y="520"/>
                    <a:pt x="781" y="520"/>
                  </a:cubicBezTo>
                  <a:cubicBezTo>
                    <a:pt x="802" y="520"/>
                    <a:pt x="823" y="525"/>
                    <a:pt x="844" y="534"/>
                  </a:cubicBezTo>
                  <a:cubicBezTo>
                    <a:pt x="927" y="568"/>
                    <a:pt x="953" y="636"/>
                    <a:pt x="1002" y="850"/>
                  </a:cubicBezTo>
                  <a:cubicBezTo>
                    <a:pt x="1053" y="1079"/>
                    <a:pt x="1124" y="1392"/>
                    <a:pt x="1471" y="1534"/>
                  </a:cubicBezTo>
                  <a:cubicBezTo>
                    <a:pt x="1562" y="1571"/>
                    <a:pt x="1648" y="1586"/>
                    <a:pt x="1728" y="1586"/>
                  </a:cubicBezTo>
                  <a:cubicBezTo>
                    <a:pt x="1954" y="1586"/>
                    <a:pt x="2138" y="1466"/>
                    <a:pt x="2284" y="1371"/>
                  </a:cubicBezTo>
                  <a:cubicBezTo>
                    <a:pt x="2422" y="1280"/>
                    <a:pt x="2493" y="1241"/>
                    <a:pt x="2555" y="1241"/>
                  </a:cubicBezTo>
                  <a:cubicBezTo>
                    <a:pt x="2576" y="1241"/>
                    <a:pt x="2596" y="1245"/>
                    <a:pt x="2617" y="1254"/>
                  </a:cubicBezTo>
                  <a:cubicBezTo>
                    <a:pt x="2702" y="1288"/>
                    <a:pt x="2729" y="1356"/>
                    <a:pt x="2777" y="1570"/>
                  </a:cubicBezTo>
                  <a:cubicBezTo>
                    <a:pt x="2819" y="1760"/>
                    <a:pt x="2875" y="2003"/>
                    <a:pt x="3086" y="2163"/>
                  </a:cubicBezTo>
                  <a:lnTo>
                    <a:pt x="3310" y="1575"/>
                  </a:lnTo>
                  <a:cubicBezTo>
                    <a:pt x="3303" y="1541"/>
                    <a:pt x="3310" y="991"/>
                    <a:pt x="2814" y="772"/>
                  </a:cubicBezTo>
                  <a:cubicBezTo>
                    <a:pt x="2723" y="733"/>
                    <a:pt x="2637" y="717"/>
                    <a:pt x="2556" y="717"/>
                  </a:cubicBezTo>
                  <a:cubicBezTo>
                    <a:pt x="2330" y="717"/>
                    <a:pt x="2145" y="842"/>
                    <a:pt x="2002" y="935"/>
                  </a:cubicBezTo>
                  <a:cubicBezTo>
                    <a:pt x="1864" y="1026"/>
                    <a:pt x="1792" y="1065"/>
                    <a:pt x="1729" y="1065"/>
                  </a:cubicBezTo>
                  <a:cubicBezTo>
                    <a:pt x="1708" y="1065"/>
                    <a:pt x="1688" y="1061"/>
                    <a:pt x="1666" y="1052"/>
                  </a:cubicBezTo>
                  <a:cubicBezTo>
                    <a:pt x="1583" y="1018"/>
                    <a:pt x="1557" y="950"/>
                    <a:pt x="1508" y="736"/>
                  </a:cubicBezTo>
                  <a:cubicBezTo>
                    <a:pt x="1457" y="507"/>
                    <a:pt x="1386" y="194"/>
                    <a:pt x="1039" y="52"/>
                  </a:cubicBezTo>
                  <a:cubicBezTo>
                    <a:pt x="947" y="15"/>
                    <a:pt x="861" y="0"/>
                    <a:pt x="7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179;p71">
              <a:extLst>
                <a:ext uri="{FF2B5EF4-FFF2-40B4-BE49-F238E27FC236}">
                  <a16:creationId xmlns:a16="http://schemas.microsoft.com/office/drawing/2014/main" id="{84BF5CCC-B425-4520-A3B4-4F67262305D9}"/>
                </a:ext>
              </a:extLst>
            </p:cNvPr>
            <p:cNvSpPr/>
            <p:nvPr/>
          </p:nvSpPr>
          <p:spPr>
            <a:xfrm>
              <a:off x="5576275" y="2985525"/>
              <a:ext cx="43000" cy="39450"/>
            </a:xfrm>
            <a:custGeom>
              <a:avLst/>
              <a:gdLst/>
              <a:ahLst/>
              <a:cxnLst/>
              <a:rect l="l" t="t" r="r" b="b"/>
              <a:pathLst>
                <a:path w="1720" h="1578" extrusionOk="0">
                  <a:moveTo>
                    <a:pt x="781" y="0"/>
                  </a:moveTo>
                  <a:cubicBezTo>
                    <a:pt x="555" y="0"/>
                    <a:pt x="372" y="120"/>
                    <a:pt x="226" y="215"/>
                  </a:cubicBezTo>
                  <a:lnTo>
                    <a:pt x="202" y="232"/>
                  </a:lnTo>
                  <a:lnTo>
                    <a:pt x="0" y="862"/>
                  </a:lnTo>
                  <a:cubicBezTo>
                    <a:pt x="207" y="848"/>
                    <a:pt x="375" y="738"/>
                    <a:pt x="511" y="651"/>
                  </a:cubicBezTo>
                  <a:cubicBezTo>
                    <a:pt x="646" y="560"/>
                    <a:pt x="719" y="520"/>
                    <a:pt x="781" y="520"/>
                  </a:cubicBezTo>
                  <a:cubicBezTo>
                    <a:pt x="802" y="520"/>
                    <a:pt x="823" y="525"/>
                    <a:pt x="844" y="534"/>
                  </a:cubicBezTo>
                  <a:cubicBezTo>
                    <a:pt x="927" y="568"/>
                    <a:pt x="953" y="636"/>
                    <a:pt x="1002" y="850"/>
                  </a:cubicBezTo>
                  <a:cubicBezTo>
                    <a:pt x="1053" y="1079"/>
                    <a:pt x="1124" y="1392"/>
                    <a:pt x="1471" y="1534"/>
                  </a:cubicBezTo>
                  <a:cubicBezTo>
                    <a:pt x="1523" y="1555"/>
                    <a:pt x="1578" y="1570"/>
                    <a:pt x="1634" y="1577"/>
                  </a:cubicBezTo>
                  <a:lnTo>
                    <a:pt x="1719" y="1067"/>
                  </a:lnTo>
                  <a:cubicBezTo>
                    <a:pt x="1702" y="1064"/>
                    <a:pt x="1683" y="1062"/>
                    <a:pt x="1666" y="1054"/>
                  </a:cubicBezTo>
                  <a:lnTo>
                    <a:pt x="1666" y="1052"/>
                  </a:lnTo>
                  <a:cubicBezTo>
                    <a:pt x="1583" y="1018"/>
                    <a:pt x="1557" y="950"/>
                    <a:pt x="1508" y="736"/>
                  </a:cubicBezTo>
                  <a:cubicBezTo>
                    <a:pt x="1457" y="507"/>
                    <a:pt x="1386" y="194"/>
                    <a:pt x="1039" y="52"/>
                  </a:cubicBezTo>
                  <a:cubicBezTo>
                    <a:pt x="947" y="15"/>
                    <a:pt x="861" y="0"/>
                    <a:pt x="781" y="0"/>
                  </a:cubicBezTo>
                  <a:close/>
                </a:path>
              </a:pathLst>
            </a:custGeom>
            <a:solidFill>
              <a:srgbClr val="000000">
                <a:alpha val="16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80;p71">
              <a:extLst>
                <a:ext uri="{FF2B5EF4-FFF2-40B4-BE49-F238E27FC236}">
                  <a16:creationId xmlns:a16="http://schemas.microsoft.com/office/drawing/2014/main" id="{192058C6-DD43-4484-A7DE-8A2B00DE810C}"/>
                </a:ext>
              </a:extLst>
            </p:cNvPr>
            <p:cNvSpPr/>
            <p:nvPr/>
          </p:nvSpPr>
          <p:spPr>
            <a:xfrm>
              <a:off x="5709050" y="2985525"/>
              <a:ext cx="82775" cy="54100"/>
            </a:xfrm>
            <a:custGeom>
              <a:avLst/>
              <a:gdLst/>
              <a:ahLst/>
              <a:cxnLst/>
              <a:rect l="l" t="t" r="r" b="b"/>
              <a:pathLst>
                <a:path w="3311" h="2164" extrusionOk="0">
                  <a:moveTo>
                    <a:pt x="2529" y="0"/>
                  </a:moveTo>
                  <a:cubicBezTo>
                    <a:pt x="2449" y="0"/>
                    <a:pt x="2363" y="15"/>
                    <a:pt x="2272" y="52"/>
                  </a:cubicBezTo>
                  <a:cubicBezTo>
                    <a:pt x="1924" y="194"/>
                    <a:pt x="1854" y="507"/>
                    <a:pt x="1803" y="736"/>
                  </a:cubicBezTo>
                  <a:cubicBezTo>
                    <a:pt x="1754" y="950"/>
                    <a:pt x="1730" y="1018"/>
                    <a:pt x="1644" y="1052"/>
                  </a:cubicBezTo>
                  <a:cubicBezTo>
                    <a:pt x="1623" y="1061"/>
                    <a:pt x="1603" y="1065"/>
                    <a:pt x="1582" y="1065"/>
                  </a:cubicBezTo>
                  <a:cubicBezTo>
                    <a:pt x="1520" y="1065"/>
                    <a:pt x="1447" y="1026"/>
                    <a:pt x="1311" y="935"/>
                  </a:cubicBezTo>
                  <a:cubicBezTo>
                    <a:pt x="1166" y="842"/>
                    <a:pt x="980" y="717"/>
                    <a:pt x="755" y="717"/>
                  </a:cubicBezTo>
                  <a:cubicBezTo>
                    <a:pt x="675" y="717"/>
                    <a:pt x="589" y="733"/>
                    <a:pt x="499" y="772"/>
                  </a:cubicBezTo>
                  <a:cubicBezTo>
                    <a:pt x="0" y="991"/>
                    <a:pt x="10" y="1541"/>
                    <a:pt x="0" y="1575"/>
                  </a:cubicBezTo>
                  <a:lnTo>
                    <a:pt x="227" y="2163"/>
                  </a:lnTo>
                  <a:cubicBezTo>
                    <a:pt x="436" y="2003"/>
                    <a:pt x="492" y="1760"/>
                    <a:pt x="536" y="1570"/>
                  </a:cubicBezTo>
                  <a:cubicBezTo>
                    <a:pt x="582" y="1356"/>
                    <a:pt x="608" y="1288"/>
                    <a:pt x="694" y="1254"/>
                  </a:cubicBezTo>
                  <a:cubicBezTo>
                    <a:pt x="715" y="1245"/>
                    <a:pt x="735" y="1241"/>
                    <a:pt x="756" y="1241"/>
                  </a:cubicBezTo>
                  <a:cubicBezTo>
                    <a:pt x="817" y="1241"/>
                    <a:pt x="889" y="1280"/>
                    <a:pt x="1027" y="1371"/>
                  </a:cubicBezTo>
                  <a:cubicBezTo>
                    <a:pt x="1172" y="1466"/>
                    <a:pt x="1356" y="1586"/>
                    <a:pt x="1582" y="1586"/>
                  </a:cubicBezTo>
                  <a:cubicBezTo>
                    <a:pt x="1662" y="1586"/>
                    <a:pt x="1748" y="1571"/>
                    <a:pt x="1839" y="1534"/>
                  </a:cubicBezTo>
                  <a:cubicBezTo>
                    <a:pt x="2187" y="1392"/>
                    <a:pt x="2257" y="1079"/>
                    <a:pt x="2308" y="850"/>
                  </a:cubicBezTo>
                  <a:cubicBezTo>
                    <a:pt x="2357" y="636"/>
                    <a:pt x="2384" y="568"/>
                    <a:pt x="2466" y="534"/>
                  </a:cubicBezTo>
                  <a:cubicBezTo>
                    <a:pt x="2488" y="525"/>
                    <a:pt x="2509" y="520"/>
                    <a:pt x="2531" y="520"/>
                  </a:cubicBezTo>
                  <a:cubicBezTo>
                    <a:pt x="2593" y="520"/>
                    <a:pt x="2665" y="560"/>
                    <a:pt x="2802" y="651"/>
                  </a:cubicBezTo>
                  <a:cubicBezTo>
                    <a:pt x="2936" y="738"/>
                    <a:pt x="3106" y="848"/>
                    <a:pt x="3310" y="862"/>
                  </a:cubicBezTo>
                  <a:lnTo>
                    <a:pt x="3109" y="232"/>
                  </a:lnTo>
                  <a:lnTo>
                    <a:pt x="3084" y="215"/>
                  </a:lnTo>
                  <a:cubicBezTo>
                    <a:pt x="2939" y="120"/>
                    <a:pt x="2755" y="0"/>
                    <a:pt x="25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181;p71">
              <a:extLst>
                <a:ext uri="{FF2B5EF4-FFF2-40B4-BE49-F238E27FC236}">
                  <a16:creationId xmlns:a16="http://schemas.microsoft.com/office/drawing/2014/main" id="{1F86AA59-98FD-4E23-A8C6-0F13B26923B6}"/>
                </a:ext>
              </a:extLst>
            </p:cNvPr>
            <p:cNvSpPr/>
            <p:nvPr/>
          </p:nvSpPr>
          <p:spPr>
            <a:xfrm>
              <a:off x="5709050" y="3003425"/>
              <a:ext cx="45800" cy="36200"/>
            </a:xfrm>
            <a:custGeom>
              <a:avLst/>
              <a:gdLst/>
              <a:ahLst/>
              <a:cxnLst/>
              <a:rect l="l" t="t" r="r" b="b"/>
              <a:pathLst>
                <a:path w="1832" h="1448" extrusionOk="0">
                  <a:moveTo>
                    <a:pt x="756" y="0"/>
                  </a:moveTo>
                  <a:cubicBezTo>
                    <a:pt x="675" y="0"/>
                    <a:pt x="590" y="16"/>
                    <a:pt x="499" y="56"/>
                  </a:cubicBezTo>
                  <a:cubicBezTo>
                    <a:pt x="0" y="275"/>
                    <a:pt x="10" y="825"/>
                    <a:pt x="0" y="856"/>
                  </a:cubicBezTo>
                  <a:lnTo>
                    <a:pt x="227" y="1447"/>
                  </a:lnTo>
                  <a:cubicBezTo>
                    <a:pt x="436" y="1287"/>
                    <a:pt x="492" y="1041"/>
                    <a:pt x="536" y="854"/>
                  </a:cubicBezTo>
                  <a:cubicBezTo>
                    <a:pt x="582" y="638"/>
                    <a:pt x="608" y="569"/>
                    <a:pt x="694" y="538"/>
                  </a:cubicBezTo>
                  <a:cubicBezTo>
                    <a:pt x="715" y="529"/>
                    <a:pt x="735" y="525"/>
                    <a:pt x="756" y="525"/>
                  </a:cubicBezTo>
                  <a:cubicBezTo>
                    <a:pt x="818" y="525"/>
                    <a:pt x="889" y="563"/>
                    <a:pt x="1027" y="652"/>
                  </a:cubicBezTo>
                  <a:cubicBezTo>
                    <a:pt x="1172" y="748"/>
                    <a:pt x="1357" y="868"/>
                    <a:pt x="1584" y="868"/>
                  </a:cubicBezTo>
                  <a:cubicBezTo>
                    <a:pt x="1661" y="868"/>
                    <a:pt x="1744" y="854"/>
                    <a:pt x="1832" y="820"/>
                  </a:cubicBezTo>
                  <a:lnTo>
                    <a:pt x="1671" y="324"/>
                  </a:lnTo>
                  <a:cubicBezTo>
                    <a:pt x="1662" y="329"/>
                    <a:pt x="1654" y="334"/>
                    <a:pt x="1644" y="336"/>
                  </a:cubicBezTo>
                  <a:cubicBezTo>
                    <a:pt x="1623" y="345"/>
                    <a:pt x="1604" y="349"/>
                    <a:pt x="1582" y="349"/>
                  </a:cubicBezTo>
                  <a:cubicBezTo>
                    <a:pt x="1521" y="349"/>
                    <a:pt x="1449" y="310"/>
                    <a:pt x="1311" y="219"/>
                  </a:cubicBezTo>
                  <a:cubicBezTo>
                    <a:pt x="1166" y="126"/>
                    <a:pt x="981" y="0"/>
                    <a:pt x="756" y="0"/>
                  </a:cubicBezTo>
                  <a:close/>
                </a:path>
              </a:pathLst>
            </a:custGeom>
            <a:solidFill>
              <a:srgbClr val="000000">
                <a:alpha val="16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182;p71">
              <a:extLst>
                <a:ext uri="{FF2B5EF4-FFF2-40B4-BE49-F238E27FC236}">
                  <a16:creationId xmlns:a16="http://schemas.microsoft.com/office/drawing/2014/main" id="{8726ED93-2BBE-432C-A894-4507669DD48A}"/>
                </a:ext>
              </a:extLst>
            </p:cNvPr>
            <p:cNvSpPr/>
            <p:nvPr/>
          </p:nvSpPr>
          <p:spPr>
            <a:xfrm>
              <a:off x="5666800" y="2877075"/>
              <a:ext cx="30175" cy="25875"/>
            </a:xfrm>
            <a:custGeom>
              <a:avLst/>
              <a:gdLst/>
              <a:ahLst/>
              <a:cxnLst/>
              <a:rect l="l" t="t" r="r" b="b"/>
              <a:pathLst>
                <a:path w="1207" h="1035" extrusionOk="0">
                  <a:moveTo>
                    <a:pt x="691" y="1"/>
                  </a:moveTo>
                  <a:cubicBezTo>
                    <a:pt x="229" y="1"/>
                    <a:pt x="0" y="558"/>
                    <a:pt x="324" y="884"/>
                  </a:cubicBezTo>
                  <a:cubicBezTo>
                    <a:pt x="429" y="988"/>
                    <a:pt x="558" y="1035"/>
                    <a:pt x="685" y="1035"/>
                  </a:cubicBezTo>
                  <a:cubicBezTo>
                    <a:pt x="951" y="1035"/>
                    <a:pt x="1207" y="829"/>
                    <a:pt x="1207" y="516"/>
                  </a:cubicBezTo>
                  <a:cubicBezTo>
                    <a:pt x="1207" y="232"/>
                    <a:pt x="975" y="1"/>
                    <a:pt x="6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183;p71">
              <a:extLst>
                <a:ext uri="{FF2B5EF4-FFF2-40B4-BE49-F238E27FC236}">
                  <a16:creationId xmlns:a16="http://schemas.microsoft.com/office/drawing/2014/main" id="{6BB7B874-B75F-4AEA-89BE-7CC75FD24E70}"/>
                </a:ext>
              </a:extLst>
            </p:cNvPr>
            <p:cNvSpPr/>
            <p:nvPr/>
          </p:nvSpPr>
          <p:spPr>
            <a:xfrm>
              <a:off x="5666800" y="2919875"/>
              <a:ext cx="30175" cy="25925"/>
            </a:xfrm>
            <a:custGeom>
              <a:avLst/>
              <a:gdLst/>
              <a:ahLst/>
              <a:cxnLst/>
              <a:rect l="l" t="t" r="r" b="b"/>
              <a:pathLst>
                <a:path w="1207" h="1037" extrusionOk="0">
                  <a:moveTo>
                    <a:pt x="691" y="1"/>
                  </a:moveTo>
                  <a:cubicBezTo>
                    <a:pt x="229" y="1"/>
                    <a:pt x="0" y="558"/>
                    <a:pt x="324" y="884"/>
                  </a:cubicBezTo>
                  <a:cubicBezTo>
                    <a:pt x="429" y="989"/>
                    <a:pt x="559" y="1036"/>
                    <a:pt x="686" y="1036"/>
                  </a:cubicBezTo>
                  <a:cubicBezTo>
                    <a:pt x="952" y="1036"/>
                    <a:pt x="1207" y="830"/>
                    <a:pt x="1207" y="519"/>
                  </a:cubicBezTo>
                  <a:cubicBezTo>
                    <a:pt x="1207" y="234"/>
                    <a:pt x="975" y="1"/>
                    <a:pt x="6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5049202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325;p35">
            <a:extLst>
              <a:ext uri="{FF2B5EF4-FFF2-40B4-BE49-F238E27FC236}">
                <a16:creationId xmlns:a16="http://schemas.microsoft.com/office/drawing/2014/main" id="{EFD44AB7-BD4D-4EF4-BDF7-D18E36C9179C}"/>
              </a:ext>
            </a:extLst>
          </p:cNvPr>
          <p:cNvSpPr txBox="1">
            <a:spLocks/>
          </p:cNvSpPr>
          <p:nvPr/>
        </p:nvSpPr>
        <p:spPr>
          <a:xfrm>
            <a:off x="1872766" y="1468350"/>
            <a:ext cx="5398468" cy="22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6000">
                <a:solidFill>
                  <a:schemeClr val="accent5"/>
                </a:solidFill>
                <a:latin typeface="Coiny" panose="020B0604020202020204" charset="0"/>
              </a:rPr>
              <a:t>Chúc các em chăm ngoan, học giỏi</a:t>
            </a:r>
          </a:p>
        </p:txBody>
      </p:sp>
    </p:spTree>
    <p:extLst>
      <p:ext uri="{BB962C8B-B14F-4D97-AF65-F5344CB8AC3E}">
        <p14:creationId xmlns:p14="http://schemas.microsoft.com/office/powerpoint/2010/main" val="2005390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52" name="Google Shape;2552;p40"/>
          <p:cNvGrpSpPr/>
          <p:nvPr/>
        </p:nvGrpSpPr>
        <p:grpSpPr>
          <a:xfrm>
            <a:off x="7490831" y="336208"/>
            <a:ext cx="166924" cy="164745"/>
            <a:chOff x="6232000" y="1435050"/>
            <a:chExt cx="488225" cy="481850"/>
          </a:xfrm>
        </p:grpSpPr>
        <p:sp>
          <p:nvSpPr>
            <p:cNvPr id="2553" name="Google Shape;2553;p40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54" name="Google Shape;2554;p40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55" name="Google Shape;2555;p40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56" name="Google Shape;2556;p40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57" name="Google Shape;2557;p40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562" name="Google Shape;2562;p40">
            <a:hlinkClick r:id="rId3" action="ppaction://hlinksldjump"/>
          </p:cNvPr>
          <p:cNvSpPr/>
          <p:nvPr/>
        </p:nvSpPr>
        <p:spPr>
          <a:xfrm>
            <a:off x="7433100" y="276600"/>
            <a:ext cx="288300" cy="2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" name="Picture 3" descr="thieunhi1-6">
            <a:extLst>
              <a:ext uri="{FF2B5EF4-FFF2-40B4-BE49-F238E27FC236}">
                <a16:creationId xmlns:a16="http://schemas.microsoft.com/office/drawing/2014/main" id="{FAF70E35-4ADC-4191-9A9D-07EA8759C8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384" y="597062"/>
            <a:ext cx="2911622" cy="1871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" name="Picture 13" descr="images1072223_3">
            <a:extLst>
              <a:ext uri="{FF2B5EF4-FFF2-40B4-BE49-F238E27FC236}">
                <a16:creationId xmlns:a16="http://schemas.microsoft.com/office/drawing/2014/main" id="{5EE220B0-A833-4920-B35E-4BB1894F79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0434" y="597062"/>
            <a:ext cx="2983698" cy="1874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" name="Picture 7">
            <a:extLst>
              <a:ext uri="{FF2B5EF4-FFF2-40B4-BE49-F238E27FC236}">
                <a16:creationId xmlns:a16="http://schemas.microsoft.com/office/drawing/2014/main" id="{98B5BA10-31C3-4B90-B1F2-CA846345C5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7675" y="2571750"/>
            <a:ext cx="2908332" cy="1974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Picture 10" descr="Picture1">
            <a:extLst>
              <a:ext uri="{FF2B5EF4-FFF2-40B4-BE49-F238E27FC236}">
                <a16:creationId xmlns:a16="http://schemas.microsoft.com/office/drawing/2014/main" id="{2E7EF956-2985-4C6E-9F42-04E47B6C3E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0434" y="2551112"/>
            <a:ext cx="3097826" cy="197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5" name="Google Shape;2570;p41">
            <a:extLst>
              <a:ext uri="{FF2B5EF4-FFF2-40B4-BE49-F238E27FC236}">
                <a16:creationId xmlns:a16="http://schemas.microsoft.com/office/drawing/2014/main" id="{D745ED27-5996-44F6-A909-79E51848E0F6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6804132" y="1532940"/>
            <a:ext cx="1858322" cy="210556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vi-VN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vi-VN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vi-VN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vi-VN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vi-VN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altLang="vi-VN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</a:t>
            </a:r>
            <a:r>
              <a:rPr lang="en-US" altLang="vi-VN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vi-VN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vi-VN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vi-VN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altLang="vi-VN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vi-VN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vi-VN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8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" name="Text Box 5">
            <a:extLst>
              <a:ext uri="{FF2B5EF4-FFF2-40B4-BE49-F238E27FC236}">
                <a16:creationId xmlns:a16="http://schemas.microsoft.com/office/drawing/2014/main" id="{59D4032F-F92C-4A4D-818E-F0A4196C1A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4384" y="2068709"/>
            <a:ext cx="956451" cy="40011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0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1</a:t>
            </a:r>
          </a:p>
        </p:txBody>
      </p:sp>
      <p:sp>
        <p:nvSpPr>
          <p:cNvPr id="87" name="Text Box 5">
            <a:extLst>
              <a:ext uri="{FF2B5EF4-FFF2-40B4-BE49-F238E27FC236}">
                <a16:creationId xmlns:a16="http://schemas.microsoft.com/office/drawing/2014/main" id="{CD7C88DB-F0AD-4D19-8703-275C7E5E69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8082" y="2068709"/>
            <a:ext cx="956451" cy="40011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0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2</a:t>
            </a:r>
          </a:p>
        </p:txBody>
      </p:sp>
      <p:sp>
        <p:nvSpPr>
          <p:cNvPr id="88" name="Text Box 5">
            <a:extLst>
              <a:ext uri="{FF2B5EF4-FFF2-40B4-BE49-F238E27FC236}">
                <a16:creationId xmlns:a16="http://schemas.microsoft.com/office/drawing/2014/main" id="{81541236-0BCF-46F7-BAD0-89FB1B732E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7694" y="4159653"/>
            <a:ext cx="956451" cy="40011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0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3</a:t>
            </a:r>
          </a:p>
        </p:txBody>
      </p:sp>
      <p:sp>
        <p:nvSpPr>
          <p:cNvPr id="89" name="Text Box 5">
            <a:extLst>
              <a:ext uri="{FF2B5EF4-FFF2-40B4-BE49-F238E27FC236}">
                <a16:creationId xmlns:a16="http://schemas.microsoft.com/office/drawing/2014/main" id="{25AB1C5E-E032-4AB3-9A52-D7C10D0D47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2825" y="4117066"/>
            <a:ext cx="1070682" cy="40011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0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4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thieunhi1-6">
            <a:extLst>
              <a:ext uri="{FF2B5EF4-FFF2-40B4-BE49-F238E27FC236}">
                <a16:creationId xmlns:a16="http://schemas.microsoft.com/office/drawing/2014/main" id="{EDAB3D90-4AAD-4E50-BA89-30F0D7A178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279" y="650226"/>
            <a:ext cx="4595441" cy="295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5">
            <a:extLst>
              <a:ext uri="{FF2B5EF4-FFF2-40B4-BE49-F238E27FC236}">
                <a16:creationId xmlns:a16="http://schemas.microsoft.com/office/drawing/2014/main" id="{EE33629E-9F56-42DC-B727-887FE4F881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2367" y="3662277"/>
            <a:ext cx="734709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1: </a:t>
            </a:r>
            <a:r>
              <a:rPr lang="en-US" altLang="vi-VN" sz="2400">
                <a:solidFill>
                  <a:schemeClr val="accent4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bạn thiếu nhi Việt Nam đang chụp hình lưu niệm cùng các bạn thiếu nhi trên thế giới.</a:t>
            </a:r>
          </a:p>
        </p:txBody>
      </p:sp>
    </p:spTree>
    <p:extLst>
      <p:ext uri="{BB962C8B-B14F-4D97-AF65-F5344CB8AC3E}">
        <p14:creationId xmlns:p14="http://schemas.microsoft.com/office/powerpoint/2010/main" val="1682152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3" descr="images1072223_3">
            <a:extLst>
              <a:ext uri="{FF2B5EF4-FFF2-40B4-BE49-F238E27FC236}">
                <a16:creationId xmlns:a16="http://schemas.microsoft.com/office/drawing/2014/main" id="{F5D5C1EE-B7BF-47D9-AA8C-CCE7CB0A27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465" y="799081"/>
            <a:ext cx="4381203" cy="2752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5">
            <a:extLst>
              <a:ext uri="{FF2B5EF4-FFF2-40B4-BE49-F238E27FC236}">
                <a16:creationId xmlns:a16="http://schemas.microsoft.com/office/drawing/2014/main" id="{CCE17489-B357-49FD-B4E5-30C6451627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2367" y="3662277"/>
            <a:ext cx="734709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vi-V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altLang="vi-VN" sz="2400" dirty="0" err="1">
                <a:solidFill>
                  <a:schemeClr val="accent4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400" dirty="0">
                <a:solidFill>
                  <a:schemeClr val="accent4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chemeClr val="accent4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vi-VN" sz="2400" dirty="0">
                <a:solidFill>
                  <a:schemeClr val="accent4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chemeClr val="accent4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altLang="vi-VN" sz="2400" dirty="0">
                <a:solidFill>
                  <a:schemeClr val="accent4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chemeClr val="accent4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</a:t>
            </a:r>
            <a:r>
              <a:rPr lang="en-US" altLang="vi-VN" sz="2400" dirty="0">
                <a:solidFill>
                  <a:schemeClr val="accent4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chemeClr val="accent4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vi-VN" sz="2400" dirty="0">
                <a:solidFill>
                  <a:schemeClr val="accent4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vi-VN" sz="2400" dirty="0" err="1">
                <a:solidFill>
                  <a:schemeClr val="accent4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vi-VN" sz="2400" dirty="0">
                <a:solidFill>
                  <a:schemeClr val="accent4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chemeClr val="accent4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altLang="vi-VN" sz="2400" dirty="0">
                <a:solidFill>
                  <a:schemeClr val="accent4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chemeClr val="accent4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altLang="vi-VN" sz="2400" dirty="0">
                <a:solidFill>
                  <a:schemeClr val="accent4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chemeClr val="accent4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altLang="vi-VN" sz="2400" dirty="0">
                <a:solidFill>
                  <a:schemeClr val="accent4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chemeClr val="accent4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vi-VN" sz="2400" dirty="0">
                <a:solidFill>
                  <a:schemeClr val="accent4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chemeClr val="accent4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altLang="vi-VN" sz="2400" dirty="0">
                <a:solidFill>
                  <a:schemeClr val="accent4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70512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>
            <a:extLst>
              <a:ext uri="{FF2B5EF4-FFF2-40B4-BE49-F238E27FC236}">
                <a16:creationId xmlns:a16="http://schemas.microsoft.com/office/drawing/2014/main" id="{CCE17489-B357-49FD-B4E5-30C6451627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2367" y="3662277"/>
            <a:ext cx="734709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3: </a:t>
            </a:r>
            <a:r>
              <a:rPr lang="en-US" altLang="vi-VN" sz="2400">
                <a:solidFill>
                  <a:schemeClr val="accent4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bạn thiếu nhi Việt Nam cùng các bạn thiếu nhi các nước đang học nhóm.</a:t>
            </a:r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40A747AE-8588-46CB-8250-2929B033D7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03088" y="752254"/>
            <a:ext cx="5137824" cy="29086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50295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>
            <a:extLst>
              <a:ext uri="{FF2B5EF4-FFF2-40B4-BE49-F238E27FC236}">
                <a16:creationId xmlns:a16="http://schemas.microsoft.com/office/drawing/2014/main" id="{CCE17489-B357-49FD-B4E5-30C6451627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2999" y="3460258"/>
            <a:ext cx="7347097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4: </a:t>
            </a:r>
            <a:r>
              <a:rPr lang="en-US" altLang="vi-VN" sz="2400">
                <a:solidFill>
                  <a:schemeClr val="accent4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bạn thiếu nhi Việt Nam đang</a:t>
            </a:r>
            <a:r>
              <a:rPr lang="en-US" altLang="vi-VN" sz="4400">
                <a:solidFill>
                  <a:schemeClr val="accent4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>
                <a:solidFill>
                  <a:schemeClr val="accent4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 múa cùng các bạn thiếu nhi thế giới.</a:t>
            </a:r>
          </a:p>
        </p:txBody>
      </p:sp>
      <p:pic>
        <p:nvPicPr>
          <p:cNvPr id="6" name="Picture 10" descr="Picture1">
            <a:extLst>
              <a:ext uri="{FF2B5EF4-FFF2-40B4-BE49-F238E27FC236}">
                <a16:creationId xmlns:a16="http://schemas.microsoft.com/office/drawing/2014/main" id="{D8F27829-879C-4A5B-B0F7-46AE8EA646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500" y="650226"/>
            <a:ext cx="4876999" cy="3108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2915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78795A11-8597-41FC-AE1E-F1877335BACF}"/>
              </a:ext>
            </a:extLst>
          </p:cNvPr>
          <p:cNvSpPr/>
          <p:nvPr/>
        </p:nvSpPr>
        <p:spPr>
          <a:xfrm>
            <a:off x="1297172" y="1010094"/>
            <a:ext cx="6549656" cy="2658139"/>
          </a:xfrm>
          <a:prstGeom prst="cloud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 dirty="0" err="1">
                <a:solidFill>
                  <a:schemeClr val="accent6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vi-VN" sz="2400" dirty="0">
                <a:solidFill>
                  <a:schemeClr val="accent6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chemeClr val="accent6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400" dirty="0">
                <a:solidFill>
                  <a:schemeClr val="accent6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chemeClr val="accent6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altLang="vi-VN" sz="2400" dirty="0">
                <a:solidFill>
                  <a:schemeClr val="accent6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chemeClr val="accent6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altLang="vi-VN" sz="2400" dirty="0">
                <a:solidFill>
                  <a:schemeClr val="accent6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chemeClr val="accent6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vi-VN" sz="2400" dirty="0">
                <a:solidFill>
                  <a:schemeClr val="accent6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chemeClr val="accent6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vi-VN" sz="2400" dirty="0">
                <a:solidFill>
                  <a:schemeClr val="accent6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chemeClr val="accent6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vi-VN" sz="2400" dirty="0">
                <a:solidFill>
                  <a:schemeClr val="accent6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chemeClr val="accent6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vi-VN" sz="2400" dirty="0">
                <a:solidFill>
                  <a:schemeClr val="accent6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chemeClr val="accent6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vi-VN" sz="2400" dirty="0">
                <a:solidFill>
                  <a:schemeClr val="accent6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chemeClr val="accent6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altLang="vi-VN" sz="2400" dirty="0">
                <a:solidFill>
                  <a:schemeClr val="accent6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chemeClr val="accent6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</a:t>
            </a:r>
            <a:r>
              <a:rPr lang="en-US" altLang="vi-VN" sz="2400" dirty="0">
                <a:solidFill>
                  <a:schemeClr val="accent6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chemeClr val="accent6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vi-VN" sz="2400" dirty="0">
                <a:solidFill>
                  <a:schemeClr val="accent6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altLang="vi-VN" sz="2400" dirty="0" err="1">
                <a:solidFill>
                  <a:schemeClr val="accent6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400" dirty="0">
                <a:solidFill>
                  <a:schemeClr val="accent6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chemeClr val="accent6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altLang="vi-VN" sz="2400" dirty="0">
                <a:solidFill>
                  <a:schemeClr val="accent6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chemeClr val="accent6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</a:t>
            </a:r>
            <a:r>
              <a:rPr lang="en-US" altLang="vi-VN" sz="2400" dirty="0">
                <a:solidFill>
                  <a:schemeClr val="accent6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chemeClr val="accent6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altLang="vi-VN" sz="2400" dirty="0">
                <a:solidFill>
                  <a:schemeClr val="accent6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chemeClr val="accent6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altLang="vi-VN" sz="2400" dirty="0">
                <a:solidFill>
                  <a:schemeClr val="accent6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124380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original_metal_w">
            <a:extLst>
              <a:ext uri="{FF2B5EF4-FFF2-40B4-BE49-F238E27FC236}">
                <a16:creationId xmlns:a16="http://schemas.microsoft.com/office/drawing/2014/main" id="{F9199FCF-49C5-4BA3-BA2F-AB8449F60C6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779" y="1028817"/>
            <a:ext cx="3193095" cy="2965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WordArt 9">
            <a:extLst>
              <a:ext uri="{FF2B5EF4-FFF2-40B4-BE49-F238E27FC236}">
                <a16:creationId xmlns:a16="http://schemas.microsoft.com/office/drawing/2014/main" id="{D703BD09-7F11-407F-BABF-94F776E2403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64586" y="1028817"/>
            <a:ext cx="3015482" cy="2890587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2800" kern="10"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gradFill rotWithShape="1">
                  <a:gsLst>
                    <a:gs pos="0">
                      <a:srgbClr val="33CC33"/>
                    </a:gs>
                    <a:gs pos="100000">
                      <a:srgbClr val="FF3300"/>
                    </a:gs>
                  </a:gsLst>
                  <a:lin ang="5400000" scaled="1"/>
                </a:gradFill>
              </a:rPr>
              <a:t>DU LỊCH THẾ GIỚI</a:t>
            </a:r>
          </a:p>
        </p:txBody>
      </p:sp>
      <p:sp>
        <p:nvSpPr>
          <p:cNvPr id="4" name="WordArt 8">
            <a:extLst>
              <a:ext uri="{FF2B5EF4-FFF2-40B4-BE49-F238E27FC236}">
                <a16:creationId xmlns:a16="http://schemas.microsoft.com/office/drawing/2014/main" id="{84ADBD3C-497B-4490-B09E-424C00AC304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607815" y="1316630"/>
            <a:ext cx="3529013" cy="2765425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0"/>
              </a:avLst>
            </a:prstTxWarp>
          </a:bodyPr>
          <a:lstStyle/>
          <a:p>
            <a:pPr algn="ctr"/>
            <a:r>
              <a:rPr lang="en-US" sz="2800" b="1" kern="10">
                <a:ln w="12700">
                  <a:solidFill>
                    <a:srgbClr val="EAEAEA"/>
                  </a:solidFill>
                  <a:miter lim="800000"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DU LỊCH THẾ GIỚI</a:t>
            </a:r>
          </a:p>
        </p:txBody>
      </p:sp>
    </p:spTree>
    <p:extLst>
      <p:ext uri="{BB962C8B-B14F-4D97-AF65-F5344CB8AC3E}">
        <p14:creationId xmlns:p14="http://schemas.microsoft.com/office/powerpoint/2010/main" val="2867447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inter Activities Binder by Slidesgo">
  <a:themeElements>
    <a:clrScheme name="Simple Light">
      <a:dk1>
        <a:srgbClr val="ED5B4C"/>
      </a:dk1>
      <a:lt1>
        <a:srgbClr val="DD6C3E"/>
      </a:lt1>
      <a:dk2>
        <a:srgbClr val="935638"/>
      </a:dk2>
      <a:lt2>
        <a:srgbClr val="EE8148"/>
      </a:lt2>
      <a:accent1>
        <a:srgbClr val="E2BFA3"/>
      </a:accent1>
      <a:accent2>
        <a:srgbClr val="F5DABD"/>
      </a:accent2>
      <a:accent3>
        <a:srgbClr val="8DCEC9"/>
      </a:accent3>
      <a:accent4>
        <a:srgbClr val="B2ECEB"/>
      </a:accent4>
      <a:accent5>
        <a:srgbClr val="4A8196"/>
      </a:accent5>
      <a:accent6>
        <a:srgbClr val="FFFFFF"/>
      </a:accent6>
      <a:hlink>
        <a:srgbClr val="4A819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795</Words>
  <Application>Microsoft Office PowerPoint</Application>
  <PresentationFormat>On-screen Show (16:9)</PresentationFormat>
  <Paragraphs>84</Paragraphs>
  <Slides>24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HP001 4 hàng</vt:lpstr>
      <vt:lpstr>Times New Roman</vt:lpstr>
      <vt:lpstr>Coiny</vt:lpstr>
      <vt:lpstr>Manrope Medium</vt:lpstr>
      <vt:lpstr>Manrope</vt:lpstr>
      <vt:lpstr>Wingdings</vt:lpstr>
      <vt:lpstr>Winter Activities Binder by Slidesgo</vt:lpstr>
      <vt:lpstr>Chào mừng các em đến với tiết học</vt:lpstr>
      <vt:lpstr>01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Winter Activities Binder</dc:title>
  <dc:creator>ADMIN</dc:creator>
  <cp:lastModifiedBy>Thanh Thuy</cp:lastModifiedBy>
  <cp:revision>7</cp:revision>
  <dcterms:modified xsi:type="dcterms:W3CDTF">2022-01-15T01:49:58Z</dcterms:modified>
</cp:coreProperties>
</file>