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91" r:id="rId2"/>
    <p:sldId id="256" r:id="rId3"/>
    <p:sldId id="267" r:id="rId4"/>
    <p:sldId id="268" r:id="rId5"/>
    <p:sldId id="286" r:id="rId6"/>
    <p:sldId id="270" r:id="rId7"/>
    <p:sldId id="271" r:id="rId8"/>
    <p:sldId id="269" r:id="rId9"/>
    <p:sldId id="28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5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852172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36606&quot;&gt;&lt;object type=&quot;3&quot; unique_id=&quot;436607&quot;&gt;&lt;property id=&quot;20148&quot; value=&quot;5&quot;/&gt;&lt;property id=&quot;20300&quot; value=&quot;Slide 1&quot;/&gt;&lt;property id=&quot;20307&quot; value=&quot;284&quot;/&gt;&lt;/object&gt;&lt;object type=&quot;3&quot; unique_id=&quot;436608&quot;&gt;&lt;property id=&quot;20148&quot; value=&quot;5&quot;/&gt;&lt;property id=&quot;20300&quot; value=&quot;Slide 2&quot;/&gt;&lt;property id=&quot;20307&quot; value=&quot;256&quot;/&gt;&lt;/object&gt;&lt;object type=&quot;3&quot; unique_id=&quot;436609&quot;&gt;&lt;property id=&quot;20148&quot; value=&quot;5&quot;/&gt;&lt;property id=&quot;20300&quot; value=&quot;Slide 3&quot;/&gt;&lt;property id=&quot;20307&quot; value=&quot;257&quot;/&gt;&lt;/object&gt;&lt;object type=&quot;3&quot; unique_id=&quot;436610&quot;&gt;&lt;property id=&quot;20148&quot; value=&quot;5&quot;/&gt;&lt;property id=&quot;20300&quot; value=&quot;Slide 4&quot;/&gt;&lt;property id=&quot;20307&quot; value=&quot;258&quot;/&gt;&lt;/object&gt;&lt;object type=&quot;3&quot; unique_id=&quot;436611&quot;&gt;&lt;property id=&quot;20148&quot; value=&quot;5&quot;/&gt;&lt;property id=&quot;20300&quot; value=&quot;Slide 5&quot;/&gt;&lt;property id=&quot;20307&quot; value=&quot;259&quot;/&gt;&lt;/object&gt;&lt;object type=&quot;3&quot; unique_id=&quot;436612&quot;&gt;&lt;property id=&quot;20148&quot; value=&quot;5&quot;/&gt;&lt;property id=&quot;20300&quot; value=&quot;Slide 6&quot;/&gt;&lt;property id=&quot;20307&quot; value=&quot;285&quot;/&gt;&lt;/object&gt;&lt;object type=&quot;3&quot; unique_id=&quot;436613&quot;&gt;&lt;property id=&quot;20148&quot; value=&quot;5&quot;/&gt;&lt;property id=&quot;20300&quot; value=&quot;Slide 7&quot;/&gt;&lt;property id=&quot;20307&quot; value=&quot;260&quot;/&gt;&lt;/object&gt;&lt;object type=&quot;3&quot; unique_id=&quot;436614&quot;&gt;&lt;property id=&quot;20148&quot; value=&quot;5&quot;/&gt;&lt;property id=&quot;20300&quot; value=&quot;Slide 8&quot;/&gt;&lt;property id=&quot;20307&quot; value=&quot;261&quot;/&gt;&lt;/object&gt;&lt;object type=&quot;3&quot; unique_id=&quot;436615&quot;&gt;&lt;property id=&quot;20148&quot; value=&quot;5&quot;/&gt;&lt;property id=&quot;20300&quot; value=&quot;Slide 9&quot;/&gt;&lt;property id=&quot;20307&quot; value=&quot;262&quot;/&gt;&lt;/object&gt;&lt;object type=&quot;3&quot; unique_id=&quot;436616&quot;&gt;&lt;property id=&quot;20148&quot; value=&quot;5&quot;/&gt;&lt;property id=&quot;20300&quot; value=&quot;Slide 10&quot;/&gt;&lt;property id=&quot;20307&quot; value=&quot;264&quot;/&gt;&lt;/object&gt;&lt;object type=&quot;3&quot; unique_id=&quot;436617&quot;&gt;&lt;property id=&quot;20148&quot; value=&quot;5&quot;/&gt;&lt;property id=&quot;20300&quot; value=&quot;Slide 11&quot;/&gt;&lt;property id=&quot;20307&quot; value=&quot;265&quot;/&gt;&lt;/object&gt;&lt;object type=&quot;3&quot; unique_id=&quot;436618&quot;&gt;&lt;property id=&quot;20148&quot; value=&quot;5&quot;/&gt;&lt;property id=&quot;20300&quot; value=&quot;Slide 12&quot;/&gt;&lt;property id=&quot;20307&quot; value=&quot;287&quot;/&gt;&lt;/object&gt;&lt;object type=&quot;3&quot; unique_id=&quot;436619&quot;&gt;&lt;property id=&quot;20148&quot; value=&quot;5&quot;/&gt;&lt;property id=&quot;20300&quot; value=&quot;Slide 13&quot;/&gt;&lt;property id=&quot;20307&quot; value=&quot;266&quot;/&gt;&lt;/object&gt;&lt;object type=&quot;3&quot; unique_id=&quot;436620&quot;&gt;&lt;property id=&quot;20148&quot; value=&quot;5&quot;/&gt;&lt;property id=&quot;20300&quot; value=&quot;Slide 14&quot;/&gt;&lt;property id=&quot;20307&quot; value=&quot;267&quot;/&gt;&lt;/object&gt;&lt;object type=&quot;3&quot; unique_id=&quot;436621&quot;&gt;&lt;property id=&quot;20148&quot; value=&quot;5&quot;/&gt;&lt;property id=&quot;20300&quot; value=&quot;Slide 15&quot;/&gt;&lt;property id=&quot;20307&quot; value=&quot;268&quot;/&gt;&lt;/object&gt;&lt;object type=&quot;3&quot; unique_id=&quot;436622&quot;&gt;&lt;property id=&quot;20148&quot; value=&quot;5&quot;/&gt;&lt;property id=&quot;20300&quot; value=&quot;Slide 16&quot;/&gt;&lt;property id=&quot;20307&quot; value=&quot;286&quot;/&gt;&lt;/object&gt;&lt;object type=&quot;3&quot; unique_id=&quot;436623&quot;&gt;&lt;property id=&quot;20148&quot; value=&quot;5&quot;/&gt;&lt;property id=&quot;20300&quot; value=&quot;Slide 17&quot;/&gt;&lt;property id=&quot;20307&quot; value=&quot;270&quot;/&gt;&lt;/object&gt;&lt;object type=&quot;3&quot; unique_id=&quot;436624&quot;&gt;&lt;property id=&quot;20148&quot; value=&quot;5&quot;/&gt;&lt;property id=&quot;20300&quot; value=&quot;Slide 18&quot;/&gt;&lt;property id=&quot;20307&quot; value=&quot;271&quot;/&gt;&lt;/object&gt;&lt;object type=&quot;3&quot; unique_id=&quot;436625&quot;&gt;&lt;property id=&quot;20148&quot; value=&quot;5&quot;/&gt;&lt;property id=&quot;20300&quot; value=&quot;Slide 19&quot;/&gt;&lt;property id=&quot;20307&quot; value=&quot;269&quot;/&gt;&lt;/object&gt;&lt;object type=&quot;3&quot; unique_id=&quot;436626&quot;&gt;&lt;property id=&quot;20148&quot; value=&quot;5&quot;/&gt;&lt;property id=&quot;20300&quot; value=&quot;Slide 20&quot;/&gt;&lt;property id=&quot;20307&quot; value=&quot;272&quot;/&gt;&lt;/object&gt;&lt;object type=&quot;3&quot; unique_id=&quot;436627&quot;&gt;&lt;property id=&quot;20148&quot; value=&quot;5&quot;/&gt;&lt;property id=&quot;20300&quot; value=&quot;Slide 21&quot;/&gt;&lt;property id=&quot;20307&quot; value=&quot;288&quot;/&gt;&lt;/object&gt;&lt;object type=&quot;3&quot; unique_id=&quot;436628&quot;&gt;&lt;property id=&quot;20148&quot; value=&quot;5&quot;/&gt;&lt;property id=&quot;20300&quot; value=&quot;Slide 22&quot;/&gt;&lt;property id=&quot;20307&quot; value=&quot;273&quot;/&gt;&lt;/object&gt;&lt;object type=&quot;3&quot; unique_id=&quot;436629&quot;&gt;&lt;property id=&quot;20148&quot; value=&quot;5&quot;/&gt;&lt;property id=&quot;20300&quot; value=&quot;Slide 23&quot;/&gt;&lt;property id=&quot;20307&quot; value=&quot;274&quot;/&gt;&lt;/object&gt;&lt;object type=&quot;3&quot; unique_id=&quot;436630&quot;&gt;&lt;property id=&quot;20148&quot; value=&quot;5&quot;/&gt;&lt;property id=&quot;20300&quot; value=&quot;Slide 24&quot;/&gt;&lt;property id=&quot;20307&quot; value=&quot;275&quot;/&gt;&lt;/object&gt;&lt;object type=&quot;3&quot; unique_id=&quot;436631&quot;&gt;&lt;property id=&quot;20148&quot; value=&quot;5&quot;/&gt;&lt;property id=&quot;20300&quot; value=&quot;Slide 25&quot;/&gt;&lt;property id=&quot;20307&quot; value=&quot;276&quot;/&gt;&lt;/object&gt;&lt;object type=&quot;3&quot; unique_id=&quot;436632&quot;&gt;&lt;property id=&quot;20148&quot; value=&quot;5&quot;/&gt;&lt;property id=&quot;20300&quot; value=&quot;Slide 26&quot;/&gt;&lt;property id=&quot;20307&quot; value=&quot;277&quot;/&gt;&lt;/object&gt;&lt;object type=&quot;3&quot; unique_id=&quot;436633&quot;&gt;&lt;property id=&quot;20148&quot; value=&quot;5&quot;/&gt;&lt;property id=&quot;20300&quot; value=&quot;Slide 27&quot;/&gt;&lt;property id=&quot;20307&quot; value=&quot;289&quot;/&gt;&lt;/object&gt;&lt;object type=&quot;3&quot; unique_id=&quot;436634&quot;&gt;&lt;property id=&quot;20148&quot; value=&quot;5&quot;/&gt;&lt;property id=&quot;20300&quot; value=&quot;Slide 28&quot;/&gt;&lt;property id=&quot;20307&quot; value=&quot;278&quot;/&gt;&lt;/object&gt;&lt;object type=&quot;3&quot; unique_id=&quot;436635&quot;&gt;&lt;property id=&quot;20148&quot; value=&quot;5&quot;/&gt;&lt;property id=&quot;20300&quot; value=&quot;Slide 29&quot;/&gt;&lt;property id=&quot;20307&quot; value=&quot;279&quot;/&gt;&lt;/object&gt;&lt;object type=&quot;3&quot; unique_id=&quot;436636&quot;&gt;&lt;property id=&quot;20148&quot; value=&quot;5&quot;/&gt;&lt;property id=&quot;20300&quot; value=&quot;Slide 30&quot;/&gt;&lt;property id=&quot;20307&quot; value=&quot;280&quot;/&gt;&lt;/object&gt;&lt;object type=&quot;3&quot; unique_id=&quot;436637&quot;&gt;&lt;property id=&quot;20148&quot; value=&quot;5&quot;/&gt;&lt;property id=&quot;20300&quot; value=&quot;Slide 31&quot;/&gt;&lt;property id=&quot;20307&quot; value=&quot;281&quot;/&gt;&lt;/object&gt;&lt;object type=&quot;3&quot; unique_id=&quot;436638&quot;&gt;&lt;property id=&quot;20148&quot; value=&quot;5&quot;/&gt;&lt;property id=&quot;20300&quot; value=&quot;Slide 32&quot;/&gt;&lt;property id=&quot;20307&quot; value=&quot;290&quot;/&gt;&lt;/object&gt;&lt;object type=&quot;3&quot; unique_id=&quot;436639&quot;&gt;&lt;property id=&quot;20148&quot; value=&quot;5&quot;/&gt;&lt;property id=&quot;20300&quot; value=&quot;Slide 33&quot;/&gt;&lt;property id=&quot;20307&quot; value=&quot;282&quot;/&gt;&lt;/object&gt;&lt;object type=&quot;3&quot; unique_id=&quot;436640&quot;&gt;&lt;property id=&quot;20148&quot; value=&quot;5&quot;/&gt;&lt;property id=&quot;20300&quot; value=&quot;Slide 34&quot;/&gt;&lt;property id=&quot;20307&quot; value=&quot;283&quot;/&gt;&lt;/object&gt;&lt;/object&gt;&lt;object type=&quot;8&quot; unique_id=&quot;436676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54</cp:revision>
  <dcterms:created xsi:type="dcterms:W3CDTF">2020-08-23T01:47:27Z</dcterms:created>
  <dcterms:modified xsi:type="dcterms:W3CDTF">2022-01-17T06:59:07Z</dcterms:modified>
</cp:coreProperties>
</file>