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notesMasterIdLst>
    <p:notesMasterId r:id="rId17"/>
  </p:notesMasterIdLst>
  <p:sldIdLst>
    <p:sldId id="283" r:id="rId3"/>
    <p:sldId id="326" r:id="rId4"/>
    <p:sldId id="321" r:id="rId5"/>
    <p:sldId id="327" r:id="rId6"/>
    <p:sldId id="328" r:id="rId7"/>
    <p:sldId id="333" r:id="rId8"/>
    <p:sldId id="306" r:id="rId9"/>
    <p:sldId id="330" r:id="rId10"/>
    <p:sldId id="331" r:id="rId11"/>
    <p:sldId id="329" r:id="rId12"/>
    <p:sldId id="337" r:id="rId13"/>
    <p:sldId id="338" r:id="rId14"/>
    <p:sldId id="335" r:id="rId15"/>
    <p:sldId id="309" r:id="rId16"/>
  </p:sldIdLst>
  <p:sldSz cx="12192000" cy="6858000"/>
  <p:notesSz cx="6858000" cy="9144000"/>
  <p:embeddedFontLst>
    <p:embeddedFont>
      <p:font typeface="zihun7hao-wennuantongzhiti" panose="00000500000000000000" charset="-122"/>
      <p:regular r:id="rId18"/>
    </p:embeddedFont>
    <p:embeddedFont>
      <p:font typeface="HP001 4 hàng" panose="020B0604020202020204" charset="0"/>
      <p:regular r:id="rId19"/>
      <p:bold r:id="rId20"/>
    </p:embeddedFont>
    <p:embeddedFont>
      <p:font typeface="VNI-Avo" pitchFamily="2" charset="0"/>
      <p:regular r:id="rId21"/>
      <p:bold r:id="rId22"/>
      <p:italic r:id="rId23"/>
      <p:boldItalic r:id="rId24"/>
    </p:embeddedFont>
    <p:embeddedFont>
      <p:font typeface=".VnAvant" panose="020B7200000000000000" pitchFamily="34" charset="0"/>
      <p:regular r:id="rId25"/>
      <p:bold r:id="rId26"/>
      <p:italic r:id="rId27"/>
      <p:boldItalic r:id="rId28"/>
    </p:embeddedFont>
    <p:embeddedFont>
      <p:font typeface="SimSun" panose="02010600030101010101" pitchFamily="2" charset="-122"/>
      <p:regular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020"/>
    <a:srgbClr val="9EC9D2"/>
    <a:srgbClr val="CDBF97"/>
    <a:srgbClr val="8D7545"/>
    <a:srgbClr val="ECE8E5"/>
    <a:srgbClr val="E4CBCB"/>
    <a:srgbClr val="A88755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08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zh-CN" altLang="en-US" sz="1200" dirty="0">
              <a:latin typeface="等线" charset="-122"/>
              <a:ea typeface="SimSun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>
              <a:buNone/>
            </a:pPr>
            <a:fld id="{BB962C8B-B14F-4D97-AF65-F5344CB8AC3E}" type="datetimeFigureOut">
              <a:rPr lang="zh-CN" altLang="en-US" sz="1200" dirty="0">
                <a:latin typeface="等线" charset="-122"/>
                <a:ea typeface="SimSun" panose="02010600030101010101" pitchFamily="2" charset="-122"/>
              </a:rPr>
              <a:t>2022/1/17</a:t>
            </a:fld>
            <a:endParaRPr lang="zh-CN" altLang="en-US" sz="1200" dirty="0">
              <a:latin typeface="等线" charset="-122"/>
              <a:ea typeface="SimSun" panose="02010600030101010101" pitchFamily="2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eaLnBrk="1" hangingPunct="1">
              <a:buNone/>
            </a:pPr>
            <a:endParaRPr lang="zh-CN" altLang="en-US" sz="1200" dirty="0">
              <a:latin typeface="等线" charset="-122"/>
              <a:ea typeface="SimSun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等线" charset="-122"/>
                <a:ea typeface="SimSun" panose="02010600030101010101" pitchFamily="2" charset="-122"/>
              </a:rPr>
              <a:t>‹#›</a:t>
            </a:fld>
            <a:endParaRPr lang="zh-CN" altLang="en-US" sz="1200" dirty="0">
              <a:latin typeface="等线" charset="-122"/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0-hoa-135b04f1e8067e0_74f5c76253c1eb10ba36d359f9c90a0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244" b="10434"/>
          <a:stretch>
            <a:fillRect/>
          </a:stretch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35313" b="20813"/>
          <a:stretch>
            <a:fillRect/>
          </a:stretch>
        </p:blipFill>
        <p:spPr>
          <a:xfrm>
            <a:off x="-7937" y="-136525"/>
            <a:ext cx="12207875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7050" y="4214813"/>
            <a:ext cx="106029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 algn="ctr" eaLnBrk="1" hangingPunct="1">
              <a:buNone/>
            </a:pP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</a:rPr>
              <a:t>Xin chào tất cả các con!</a:t>
            </a:r>
            <a:endParaRPr lang="zh-CN" altLang="en-US" sz="7200" b="1" dirty="0">
              <a:latin typeface="HP001 4 hàng" panose="020B0603050302020204" pitchFamily="34" charset="0"/>
              <a:ea typeface="字魂17号-萌趣果冻体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70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 bwMode="auto">
          <a:xfrm>
            <a:off x="5335588" y="512763"/>
            <a:ext cx="5851525" cy="682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LuyÖn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 ®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äc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tõ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khã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j-ea"/>
              <a:cs typeface="+mj-cs"/>
            </a:endParaRPr>
          </a:p>
        </p:txBody>
      </p:sp>
      <p:sp>
        <p:nvSpPr>
          <p:cNvPr id="13316" name="TextBox 2"/>
          <p:cNvSpPr txBox="1"/>
          <p:nvPr/>
        </p:nvSpPr>
        <p:spPr>
          <a:xfrm>
            <a:off x="1803400" y="2376488"/>
            <a:ext cx="9280525" cy="2122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400" dirty="0" err="1">
                <a:latin typeface=".VnAvant" panose="020B7200000000000000" pitchFamily="34" charset="0"/>
              </a:rPr>
              <a:t>t</a:t>
            </a:r>
            <a:r>
              <a:rPr lang="en-US" altLang="en-US" sz="4400" dirty="0" err="1" smtClean="0">
                <a:latin typeface=".VnAvant" panose="020B7200000000000000" pitchFamily="34" charset="0"/>
              </a:rPr>
              <a:t>ñ</a:t>
            </a:r>
            <a:r>
              <a:rPr lang="en-US" altLang="en-US" sz="4400" dirty="0" smtClean="0">
                <a:latin typeface=".VnAvant" panose="020B7200000000000000" pitchFamily="34" charset="0"/>
              </a:rPr>
              <a:t> </a:t>
            </a:r>
            <a:r>
              <a:rPr lang="en-US" altLang="en-US" sz="4400" dirty="0">
                <a:latin typeface=".VnAvant" panose="020B7200000000000000" pitchFamily="34" charset="0"/>
              </a:rPr>
              <a:t>s¸ch                  cuèn s¸ch</a:t>
            </a:r>
          </a:p>
          <a:p>
            <a:r>
              <a:rPr lang="en-US" altLang="en-US" sz="4400" dirty="0" err="1">
                <a:latin typeface=".VnAvant" panose="020B7200000000000000" pitchFamily="34" charset="0"/>
              </a:rPr>
              <a:t>t</a:t>
            </a:r>
            <a:r>
              <a:rPr lang="en-US" altLang="en-US" sz="4400" dirty="0" err="1" smtClean="0">
                <a:latin typeface=".VnAvant" panose="020B7200000000000000" pitchFamily="34" charset="0"/>
              </a:rPr>
              <a:t>ranh</a:t>
            </a:r>
            <a:r>
              <a:rPr lang="en-US" altLang="en-US" sz="4400" dirty="0" smtClean="0">
                <a:latin typeface=".VnAvant" panose="020B7200000000000000" pitchFamily="34" charset="0"/>
              </a:rPr>
              <a:t> </a:t>
            </a:r>
            <a:r>
              <a:rPr lang="en-US" altLang="en-US" sz="4400" dirty="0">
                <a:latin typeface=".VnAvant" panose="020B7200000000000000" pitchFamily="34" charset="0"/>
              </a:rPr>
              <a:t>¶nh              hiÒn lµnh </a:t>
            </a:r>
          </a:p>
          <a:p>
            <a:r>
              <a:rPr lang="en-US" altLang="en-US" sz="4400" dirty="0" err="1">
                <a:latin typeface=".VnAvant" panose="020B7200000000000000" pitchFamily="34" charset="0"/>
              </a:rPr>
              <a:t>c</a:t>
            </a:r>
            <a:r>
              <a:rPr lang="en-US" altLang="en-US" sz="4400" dirty="0" err="1" smtClean="0">
                <a:latin typeface=".VnAvant" panose="020B7200000000000000" pitchFamily="34" charset="0"/>
              </a:rPr>
              <a:t>ôc</a:t>
            </a:r>
            <a:r>
              <a:rPr lang="en-US" altLang="en-US" sz="4400" dirty="0" smtClean="0">
                <a:latin typeface=".VnAvant" panose="020B7200000000000000" pitchFamily="34" charset="0"/>
              </a:rPr>
              <a:t> </a:t>
            </a:r>
            <a:r>
              <a:rPr lang="en-US" altLang="en-US" sz="4400" dirty="0">
                <a:latin typeface=".VnAvant" panose="020B7200000000000000" pitchFamily="34" charset="0"/>
              </a:rPr>
              <a:t>t¸c                 rÊt nhanh </a:t>
            </a:r>
          </a:p>
        </p:txBody>
      </p:sp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11" y="77637"/>
            <a:ext cx="10524226" cy="6672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76709" y="560717"/>
            <a:ext cx="353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4782" y="997789"/>
            <a:ext cx="353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1622" y="1521009"/>
            <a:ext cx="353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3592" y="1521009"/>
            <a:ext cx="353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8725" y="2559170"/>
            <a:ext cx="353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3147" y="2513047"/>
            <a:ext cx="353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012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9" y="77637"/>
            <a:ext cx="10429336" cy="6672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53549" y="508958"/>
            <a:ext cx="353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3550" y="2679940"/>
            <a:ext cx="353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6644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363" y="-460375"/>
            <a:ext cx="2290762" cy="223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itle 1"/>
          <p:cNvSpPr txBox="1"/>
          <p:nvPr/>
        </p:nvSpPr>
        <p:spPr>
          <a:xfrm>
            <a:off x="0" y="0"/>
            <a:ext cx="4487907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Ghép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đúng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-13509" y="1976496"/>
            <a:ext cx="5158077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a)</a:t>
            </a:r>
            <a:r>
              <a:rPr sz="2800" dirty="0" smtClean="0">
                <a:latin typeface="UTM Avo" panose="02040603050506020204" pitchFamily="18" charset="0"/>
              </a:rPr>
              <a:t> </a:t>
            </a:r>
            <a:r>
              <a:rPr sz="3200" dirty="0">
                <a:solidFill>
                  <a:srgbClr val="FF0000"/>
                </a:solidFill>
                <a:latin typeface=".VnAvant" panose="020B7200000000000000" pitchFamily="34" charset="0"/>
              </a:rPr>
              <a:t>nh÷ng cuèn s¸ch ®ã</a:t>
            </a:r>
            <a:endParaRPr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-73331" y="3400758"/>
            <a:ext cx="5158078" cy="856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nhê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cuèn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s¸ch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334125" y="1976438"/>
            <a:ext cx="585787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1)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häc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®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äc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rÊt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34125" y="3278188"/>
            <a:ext cx="5857875" cy="96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sz="3600" dirty="0">
                <a:solidFill>
                  <a:srgbClr val="FFFFFF"/>
                </a:solidFill>
                <a:latin typeface=".VnAvant" panose="020B7200000000000000" pitchFamily="34" charset="0"/>
              </a:rPr>
              <a:t>cã tranh ¶nh ®Ñp</a:t>
            </a:r>
            <a:endParaRPr sz="36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084763" y="2503488"/>
            <a:ext cx="1220788" cy="143668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84763" y="2743200"/>
            <a:ext cx="1249363" cy="119697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561" b="120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Box 1"/>
          <p:cNvSpPr txBox="1"/>
          <p:nvPr/>
        </p:nvSpPr>
        <p:spPr>
          <a:xfrm>
            <a:off x="901700" y="804863"/>
            <a:ext cx="11152188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9600" dirty="0">
                <a:latin typeface=".VnAvant" panose="020B7200000000000000" pitchFamily="34" charset="0"/>
              </a:rPr>
              <a:t>T¹m biÖt c¸c em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8600" y="1611313"/>
            <a:ext cx="2330450" cy="101600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4400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 94: </a:t>
            </a:r>
            <a:endParaRPr lang="en-US" altLang="en-US" sz="4000" b="1" dirty="0">
              <a:solidFill>
                <a:srgbClr val="7030A0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0963" y="1411288"/>
            <a:ext cx="3916362" cy="133985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4400" eaLnBrk="1" hangingPunct="1">
              <a:lnSpc>
                <a:spcPct val="150000"/>
              </a:lnSpc>
            </a:pPr>
            <a:r>
              <a:rPr lang="en-US" altLang="en-US" sz="5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anh     ach</a:t>
            </a:r>
            <a:endParaRPr lang="en-US" altLang="en-US" sz="5400" dirty="0">
              <a:solidFill>
                <a:srgbClr val="FF0000"/>
              </a:solidFill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44638" y="2947988"/>
            <a:ext cx="4038600" cy="3683000"/>
            <a:chOff x="1828800" y="2641705"/>
            <a:chExt cx="4038600" cy="3682896"/>
          </a:xfrm>
        </p:grpSpPr>
        <p:sp>
          <p:nvSpPr>
            <p:cNvPr id="9" name="Oval 8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2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3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Arial" panose="020B0604020202020204" pitchFamily="34" charset="0"/>
                </a:rPr>
                <a:t>anh</a:t>
              </a:r>
              <a:endParaRPr kumimoji="0" lang="en-US" sz="1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42075" y="2978150"/>
            <a:ext cx="4038600" cy="3683000"/>
            <a:chOff x="1828800" y="2641705"/>
            <a:chExt cx="4038600" cy="3682896"/>
          </a:xfrm>
        </p:grpSpPr>
        <p:sp>
          <p:nvSpPr>
            <p:cNvPr id="12" name="Oval 11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3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Arial" panose="020B0604020202020204" pitchFamily="34" charset="0"/>
                </a:rPr>
                <a:t>ach</a:t>
              </a:r>
            </a:p>
          </p:txBody>
        </p:sp>
      </p:grpSp>
      <p:sp>
        <p:nvSpPr>
          <p:cNvPr id="6151" name="Content Placeholder 14"/>
          <p:cNvSpPr>
            <a:spLocks noGrp="1"/>
          </p:cNvSpPr>
          <p:nvPr>
            <p:ph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/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228600"/>
            <a:ext cx="9115425" cy="6450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hape 233"/>
          <p:cNvSpPr/>
          <p:nvPr/>
        </p:nvSpPr>
        <p:spPr>
          <a:xfrm>
            <a:off x="5946775" y="3044825"/>
            <a:ext cx="3713163" cy="1573213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defTabSz="412750" eaLnBrk="1">
              <a:lnSpc>
                <a:spcPct val="150000"/>
              </a:lnSpc>
              <a:buNone/>
            </a:pPr>
            <a:r>
              <a:rPr sz="6600" b="1" dirty="0">
                <a:solidFill>
                  <a:srgbClr val="FF0000"/>
                </a:solidFill>
                <a:latin typeface="UTM Avo" panose="02040603050506020204" pitchFamily="18" charset="0"/>
                <a:ea typeface="zihun7hao-wennuantongzhiti" panose="00000500000000000000" charset="-122"/>
                <a:sym typeface="Lato Regular"/>
              </a:rPr>
              <a:t>Làm quen</a:t>
            </a:r>
            <a:endParaRPr lang="zh-CN" altLang="x-none" sz="6600" b="1">
              <a:solidFill>
                <a:srgbClr val="FF0000"/>
              </a:solidFill>
              <a:latin typeface="UTM Avo" panose="02040603050506020204" pitchFamily="18" charset="0"/>
              <a:ea typeface="zihun7hao-wennuantongzhiti" panose="00000500000000000000" charset="-122"/>
              <a:sym typeface="Lato Regular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12177" t="5074" r="19765" b="15106"/>
          <a:stretch>
            <a:fillRect/>
          </a:stretch>
        </p:blipFill>
        <p:spPr>
          <a:xfrm>
            <a:off x="-301625" y="1635125"/>
            <a:ext cx="5303838" cy="439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001715" y="5939562"/>
            <a:ext cx="6190286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chê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chanh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6826" y="1876747"/>
            <a:ext cx="2130908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kern="0" cap="none" spc="0" normalizeH="0" baseline="0" noProof="0" dirty="0" err="1">
                <a:solidFill>
                  <a:srgbClr val="008000"/>
                </a:solidFill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anh</a:t>
            </a:r>
            <a:endParaRPr kumimoji="0" lang="en-US" sz="7200" kern="0" cap="none" spc="0" normalizeH="0" baseline="0" noProof="0" dirty="0">
              <a:solidFill>
                <a:srgbClr val="008000"/>
              </a:solidFill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2508343" y="3094177"/>
            <a:ext cx="941294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Rounded Rectangle 7"/>
          <p:cNvSpPr/>
          <p:nvPr/>
        </p:nvSpPr>
        <p:spPr>
          <a:xfrm>
            <a:off x="3463958" y="3120472"/>
            <a:ext cx="1203061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nh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1216068" y="4606487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nh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anh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10" name="TextBox 3"/>
          <p:cNvSpPr txBox="1"/>
          <p:nvPr/>
        </p:nvSpPr>
        <p:spPr>
          <a:xfrm>
            <a:off x="7554913" y="4405313"/>
            <a:ext cx="3251200" cy="7699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defTabSz="914400"/>
            <a:r>
              <a:rPr lang="en-US" altLang="en-US" sz="4400" dirty="0">
                <a:solidFill>
                  <a:srgbClr val="000000"/>
                </a:solidFill>
                <a:latin typeface=".VnAvant" panose="020B7200000000000000" pitchFamily="34" charset="0"/>
              </a:rPr>
              <a:t>qu¶ chanh</a:t>
            </a:r>
            <a:endParaRPr lang="en-US" alt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211" name="TextBox 3"/>
          <p:cNvSpPr txBox="1"/>
          <p:nvPr/>
        </p:nvSpPr>
        <p:spPr>
          <a:xfrm>
            <a:off x="7545388" y="4378325"/>
            <a:ext cx="3260725" cy="830263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en-US" sz="4800" dirty="0">
                <a:solidFill>
                  <a:srgbClr val="000000"/>
                </a:solidFill>
                <a:latin typeface=".VnAvant" panose="020B7200000000000000" pitchFamily="34" charset="0"/>
              </a:rPr>
              <a:t>ch</a:t>
            </a:r>
            <a:r>
              <a:rPr lang="en-US" alt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anh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648575" y="5224463"/>
            <a:ext cx="1420813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69388" y="5205413"/>
            <a:ext cx="1595437" cy="711200"/>
          </a:xfrm>
          <a:prstGeom prst="rect">
            <a:avLst/>
          </a:prstGeom>
          <a:solidFill>
            <a:srgbClr val="E9A5C2"/>
          </a:solidFill>
          <a:ln w="12700">
            <a:noFill/>
          </a:ln>
        </p:spPr>
        <p:txBody>
          <a:bodyPr anchor="ctr" anchorCtr="0"/>
          <a:lstStyle/>
          <a:p>
            <a:pPr algn="ctr" defTabSz="914400" eaLnBrk="1" hangingPunct="1"/>
            <a:r>
              <a:rPr lang="en-US" altLang="en-US" sz="4800" dirty="0">
                <a:solidFill>
                  <a:srgbClr val="FF0000"/>
                </a:solidFill>
                <a:latin typeface="VNI-Avo" pitchFamily="2" charset="0"/>
              </a:rPr>
              <a:t>anh</a:t>
            </a:r>
          </a:p>
        </p:txBody>
      </p:sp>
      <p:pic>
        <p:nvPicPr>
          <p:cNvPr id="719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038" y="1730375"/>
            <a:ext cx="3419475" cy="2343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1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007837" y="5891403"/>
            <a:ext cx="7184164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sê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- ach 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sach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s¾c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s¸ch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507" y="1713537"/>
            <a:ext cx="2130908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kern="0" cap="none" spc="0" normalizeH="0" baseline="0" noProof="0" dirty="0">
                <a:solidFill>
                  <a:srgbClr val="008000"/>
                </a:solidFill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ach </a:t>
            </a:r>
          </a:p>
        </p:txBody>
      </p:sp>
      <p:sp>
        <p:nvSpPr>
          <p:cNvPr id="16" name="Rounded Rectangle 6"/>
          <p:cNvSpPr/>
          <p:nvPr/>
        </p:nvSpPr>
        <p:spPr>
          <a:xfrm>
            <a:off x="1285507" y="3011753"/>
            <a:ext cx="941294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Rounded Rectangle 7"/>
          <p:cNvSpPr/>
          <p:nvPr/>
        </p:nvSpPr>
        <p:spPr>
          <a:xfrm>
            <a:off x="2255987" y="3011753"/>
            <a:ext cx="1367430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94003" y="4076648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a -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ch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 - ach</a:t>
            </a:r>
          </a:p>
        </p:txBody>
      </p:sp>
      <p:sp>
        <p:nvSpPr>
          <p:cNvPr id="9234" name="TextBox 3"/>
          <p:cNvSpPr txBox="1"/>
          <p:nvPr/>
        </p:nvSpPr>
        <p:spPr>
          <a:xfrm>
            <a:off x="7045325" y="4284663"/>
            <a:ext cx="3346450" cy="8302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defTabSz="914400"/>
            <a:r>
              <a:rPr lang="en-US" altLang="en-US" sz="4800" dirty="0">
                <a:solidFill>
                  <a:srgbClr val="000000"/>
                </a:solidFill>
                <a:latin typeface=".VnAvant" panose="020B7200000000000000" pitchFamily="34" charset="0"/>
              </a:rPr>
              <a:t>cuèn s</a:t>
            </a:r>
            <a:r>
              <a:rPr lang="en-US" alt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¸ch</a:t>
            </a:r>
          </a:p>
        </p:txBody>
      </p:sp>
      <p:sp>
        <p:nvSpPr>
          <p:cNvPr id="9235" name="TextBox 3"/>
          <p:cNvSpPr txBox="1"/>
          <p:nvPr/>
        </p:nvSpPr>
        <p:spPr>
          <a:xfrm>
            <a:off x="7045325" y="4291013"/>
            <a:ext cx="3346450" cy="83026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en-US" sz="4800" dirty="0">
                <a:solidFill>
                  <a:srgbClr val="000000"/>
                </a:solidFill>
                <a:latin typeface=".VnAvant" panose="020B7200000000000000" pitchFamily="34" charset="0"/>
              </a:rPr>
              <a:t>s¸ch</a:t>
            </a:r>
            <a:endParaRPr lang="en-US" alt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046913" y="5129213"/>
            <a:ext cx="2268538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sach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15450" y="5124450"/>
            <a:ext cx="1076325" cy="711200"/>
          </a:xfrm>
          <a:prstGeom prst="rect">
            <a:avLst/>
          </a:prstGeom>
          <a:solidFill>
            <a:srgbClr val="E9A5C2"/>
          </a:solidFill>
          <a:ln w="12700">
            <a:noFill/>
          </a:ln>
        </p:spPr>
        <p:txBody>
          <a:bodyPr anchor="ctr" anchorCtr="0"/>
          <a:lstStyle/>
          <a:p>
            <a:pPr algn="ctr" defTabSz="914400" eaLnBrk="1" hangingPunct="1"/>
            <a:endParaRPr lang="en-US" alt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663113" y="5326063"/>
            <a:ext cx="307975" cy="1539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7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963" y="1423988"/>
            <a:ext cx="2543175" cy="2771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/>
          <p:nvPr/>
        </p:nvSpPr>
        <p:spPr>
          <a:xfrm>
            <a:off x="255588" y="2411413"/>
            <a:ext cx="2811462" cy="64611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en-US" sz="3600" dirty="0">
                <a:solidFill>
                  <a:srgbClr val="000000"/>
                </a:solidFill>
                <a:latin typeface=".VnAvant" panose="020B7200000000000000" pitchFamily="34" charset="0"/>
              </a:rPr>
              <a:t>viªn g¹ch</a:t>
            </a:r>
            <a:endParaRPr lang="en-US" alt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3" name="TextBox 3"/>
          <p:cNvSpPr txBox="1"/>
          <p:nvPr/>
        </p:nvSpPr>
        <p:spPr>
          <a:xfrm>
            <a:off x="620713" y="6211888"/>
            <a:ext cx="3132137" cy="64611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en-US" sz="3600" dirty="0">
                <a:solidFill>
                  <a:srgbClr val="000000"/>
                </a:solidFill>
                <a:latin typeface="VNI-Avo" pitchFamily="2" charset="0"/>
              </a:rPr>
              <a:t>böù­c</a:t>
            </a:r>
            <a:r>
              <a:rPr lang="en-US" altLang="en-US" sz="3600" dirty="0">
                <a:solidFill>
                  <a:srgbClr val="000000"/>
                </a:solidFill>
                <a:latin typeface=".VnAvant" panose="020B7200000000000000" pitchFamily="34" charset="0"/>
              </a:rPr>
              <a:t> tranh</a:t>
            </a:r>
            <a:endParaRPr lang="en-US" alt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4" name="TextBox 3"/>
          <p:cNvSpPr txBox="1"/>
          <p:nvPr/>
        </p:nvSpPr>
        <p:spPr>
          <a:xfrm>
            <a:off x="4398963" y="2505075"/>
            <a:ext cx="2697162" cy="646113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en-US" sz="3600" dirty="0">
                <a:solidFill>
                  <a:srgbClr val="000000"/>
                </a:solidFill>
                <a:latin typeface=".VnAvant" panose="020B7200000000000000" pitchFamily="34" charset="0"/>
              </a:rPr>
              <a:t>t¸ch trµ</a:t>
            </a:r>
            <a:endParaRPr lang="en-US" alt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5" name="TextBox 3"/>
          <p:cNvSpPr txBox="1"/>
          <p:nvPr/>
        </p:nvSpPr>
        <p:spPr>
          <a:xfrm>
            <a:off x="8272463" y="6149975"/>
            <a:ext cx="3252787" cy="708025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kh¸ch s¹n</a:t>
            </a:r>
            <a:endParaRPr lang="en-US" alt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6" name="TextBox 3"/>
          <p:cNvSpPr txBox="1"/>
          <p:nvPr/>
        </p:nvSpPr>
        <p:spPr>
          <a:xfrm>
            <a:off x="8750300" y="2557463"/>
            <a:ext cx="2946400" cy="64611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en-US" sz="3600" dirty="0">
                <a:solidFill>
                  <a:srgbClr val="000000"/>
                </a:solidFill>
                <a:latin typeface=".VnAvant" panose="020B7200000000000000" pitchFamily="34" charset="0"/>
              </a:rPr>
              <a:t>B¸nh </a:t>
            </a:r>
            <a:r>
              <a:rPr lang="en-US" altLang="en-US" sz="3600" dirty="0">
                <a:solidFill>
                  <a:srgbClr val="000000"/>
                </a:solidFill>
                <a:latin typeface="VNI-Avo" pitchFamily="2" charset="0"/>
              </a:rPr>
              <a:t>chöng</a:t>
            </a:r>
            <a:endParaRPr lang="en-US" altLang="en-US" sz="3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0" y="-44612"/>
            <a:ext cx="12191999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TiÕng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nµo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anh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?TiÕng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nµo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470525" y="5694363"/>
            <a:ext cx="2836863" cy="9509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360613" y="3057525"/>
            <a:ext cx="2535238" cy="2006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253288" y="3225800"/>
            <a:ext cx="1679575" cy="1887538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199063" y="3170238"/>
            <a:ext cx="157163" cy="18907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683000" y="5819775"/>
            <a:ext cx="2743200" cy="581025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5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38" y="766763"/>
            <a:ext cx="2817812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6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663" y="681038"/>
            <a:ext cx="2894012" cy="185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7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0300" y="681038"/>
            <a:ext cx="2713038" cy="181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8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50" y="4233863"/>
            <a:ext cx="3048000" cy="2017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9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2463" y="4132263"/>
            <a:ext cx="3300412" cy="2017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9"/>
          <p:cNvSpPr txBox="1"/>
          <p:nvPr/>
        </p:nvSpPr>
        <p:spPr>
          <a:xfrm>
            <a:off x="6126163" y="5026025"/>
            <a:ext cx="14049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anh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198938" y="5060950"/>
            <a:ext cx="14954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ach</a:t>
            </a:r>
          </a:p>
        </p:txBody>
      </p:sp>
      <p:sp>
        <p:nvSpPr>
          <p:cNvPr id="8" name="Oval 7"/>
          <p:cNvSpPr/>
          <p:nvPr/>
        </p:nvSpPr>
        <p:spPr>
          <a:xfrm>
            <a:off x="6230938" y="4968875"/>
            <a:ext cx="1203325" cy="9509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18300" y="3267075"/>
            <a:ext cx="1162050" cy="8572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37050" y="4992688"/>
            <a:ext cx="1279525" cy="9525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 animBg="1"/>
      <p:bldP spid="19" grpId="0"/>
      <p:bldP spid="20" grpId="0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/>
          <p:nvPr/>
        </p:nvSpPr>
        <p:spPr>
          <a:xfrm>
            <a:off x="3503775" y="0"/>
            <a:ext cx="4487907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800" dirty="0">
                <a:solidFill>
                  <a:srgbClr val="000000"/>
                </a:solidFill>
                <a:latin typeface="UTM Avo" panose="02040603050506020204" pitchFamily="18" charset="0"/>
              </a:rPr>
              <a:t>4. Tập viết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87" y="2538413"/>
            <a:ext cx="12372975" cy="178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3375025" y="290513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j-ea"/>
                <a:cs typeface="+mj-cs"/>
              </a:rPr>
              <a:t>Tập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j-ea"/>
                <a:cs typeface="+mj-cs"/>
              </a:rPr>
              <a:t>đọc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j-ea"/>
              <a:cs typeface="+mj-cs"/>
            </a:endParaRP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573213"/>
            <a:ext cx="9020175" cy="4924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8" y="77637"/>
            <a:ext cx="10739887" cy="6672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145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字魂17号-萌趣果冻体</vt:lpstr>
      <vt:lpstr>等线</vt:lpstr>
      <vt:lpstr>Times New Roman</vt:lpstr>
      <vt:lpstr>zihun7hao-wennuantongzhiti</vt:lpstr>
      <vt:lpstr>HP001 4 hàng</vt:lpstr>
      <vt:lpstr>VNI-Avo</vt:lpstr>
      <vt:lpstr>.VnAvant</vt:lpstr>
      <vt:lpstr>SimSun</vt:lpstr>
      <vt:lpstr>Segoe UI</vt:lpstr>
      <vt:lpstr>Calibri Light</vt:lpstr>
      <vt:lpstr>Lato Regular</vt:lpstr>
      <vt:lpstr>Calibri</vt:lpstr>
      <vt:lpstr>Arial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</vt:lpstr>
      <vt:lpstr>PowerPoint Presentation</vt:lpstr>
      <vt:lpstr>LuyÖn ®äc tõ khã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</cp:revision>
  <dcterms:created xsi:type="dcterms:W3CDTF">2019-03-29T12:25:33Z</dcterms:created>
  <dcterms:modified xsi:type="dcterms:W3CDTF">2022-01-17T06:21:18Z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