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6" r:id="rId2"/>
    <p:sldId id="388" r:id="rId3"/>
    <p:sldId id="355" r:id="rId4"/>
    <p:sldId id="387" r:id="rId5"/>
    <p:sldId id="257" r:id="rId6"/>
    <p:sldId id="351" r:id="rId7"/>
    <p:sldId id="392" r:id="rId8"/>
    <p:sldId id="385" r:id="rId9"/>
    <p:sldId id="323" r:id="rId10"/>
    <p:sldId id="394" r:id="rId11"/>
    <p:sldId id="389" r:id="rId12"/>
    <p:sldId id="386" r:id="rId13"/>
    <p:sldId id="390" r:id="rId14"/>
    <p:sldId id="356" r:id="rId15"/>
    <p:sldId id="391" r:id="rId16"/>
    <p:sldId id="379" r:id="rId17"/>
    <p:sldId id="380" r:id="rId18"/>
    <p:sldId id="381" r:id="rId19"/>
    <p:sldId id="383" r:id="rId20"/>
    <p:sldId id="308" r:id="rId21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-SGK-TV" pitchFamily="2" charset="0"/>
      <p:regular r:id="rId27"/>
      <p:bold r:id="rId28"/>
      <p:italic r:id="rId29"/>
    </p:embeddedFon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VNI-Thufap2" pitchFamily="2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SimSun" panose="02010600030101010101" pitchFamily="2" charset="-122"/>
      <p:regular r:id="rId37"/>
    </p:embeddedFont>
    <p:embeddedFont>
      <p:font typeface="VNI-Juni" pitchFamily="2" charset="0"/>
      <p:regular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6600"/>
    <a:srgbClr val="FF33CC"/>
    <a:srgbClr val="FFCCFF"/>
    <a:srgbClr val="0000CC"/>
    <a:srgbClr val="CCFFCC"/>
    <a:srgbClr val="FF7C80"/>
    <a:srgbClr val="CCFFFF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134" d="100"/>
          <a:sy n="134" d="100"/>
        </p:scale>
        <p:origin x="690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76980" y="443032"/>
            <a:ext cx="7532913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89</a:t>
            </a:r>
          </a:p>
          <a:p>
            <a:pPr algn="ctr"/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18" y="2095409"/>
            <a:ext cx="3891706" cy="25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67" y="521493"/>
            <a:ext cx="6607969" cy="4446059"/>
          </a:xfrm>
        </p:spPr>
      </p:pic>
    </p:spTree>
    <p:extLst>
      <p:ext uri="{BB962C8B-B14F-4D97-AF65-F5344CB8AC3E}">
        <p14:creationId xmlns:p14="http://schemas.microsoft.com/office/powerpoint/2010/main" val="10883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07" t="43702" r="28423" b="8372"/>
          <a:stretch/>
        </p:blipFill>
        <p:spPr>
          <a:xfrm>
            <a:off x="1139428" y="705115"/>
            <a:ext cx="6865144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7" y="14347"/>
            <a:ext cx="94797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endParaRPr lang="en-US" sz="40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tắp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vầng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nhấp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07" t="43702" r="28423" b="8372"/>
          <a:stretch/>
        </p:blipFill>
        <p:spPr>
          <a:xfrm>
            <a:off x="1139428" y="3307556"/>
            <a:ext cx="6865144" cy="227885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722018" y="1885950"/>
            <a:ext cx="14216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60331" y="1885950"/>
            <a:ext cx="2176463" cy="23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74043" y="2524126"/>
            <a:ext cx="2376488" cy="4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24187" y="3167063"/>
            <a:ext cx="14216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7" y="14347"/>
            <a:ext cx="94797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endParaRPr lang="en-US" sz="40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tắp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vầng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nhấp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07" t="43702" r="28423" b="8372"/>
          <a:stretch/>
        </p:blipFill>
        <p:spPr>
          <a:xfrm>
            <a:off x="1139428" y="3307556"/>
            <a:ext cx="6865144" cy="227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7" y="664369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14393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756" y="1260841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3143" y="1275189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300" y="1960975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787" y="1960975"/>
            <a:ext cx="6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971" y="2313608"/>
            <a:ext cx="750774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vầng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nhô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……………….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972" y="3617359"/>
            <a:ext cx="750774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……………………….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971" y="2313608"/>
            <a:ext cx="750774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vầng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nhô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……………….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972" y="3617359"/>
            <a:ext cx="750774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sớm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……………………….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2107" y="2265602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ửng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0012" y="3596965"/>
            <a:ext cx="26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2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2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sóng</a:t>
            </a:r>
            <a:endParaRPr lang="en-US" sz="2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kè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ưng </a:t>
            </a:r>
            <a:r>
              <a:rPr lang="vi-VN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bừng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lùng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ung </a:t>
            </a:r>
            <a:r>
              <a:rPr lang="vi-V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tăng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vi-VN" sz="2800" b="1" dirty="0"/>
                <a:t>Từ nào sau đây chưa vần </a:t>
              </a:r>
              <a:r>
                <a:rPr lang="vi-VN" sz="2800" b="1" dirty="0" smtClean="0"/>
                <a:t>ưng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Hàng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xóm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s-ES_tradnl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ực</a:t>
            </a:r>
            <a:r>
              <a:rPr lang="es-ES_tradnl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H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ọc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sinh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n-US" sz="2000" b="1" dirty="0" smtClean="0">
                <a:solidFill>
                  <a:srgbClr val="0000CC"/>
                </a:solidFill>
              </a:rPr>
              <a:t>C</a:t>
            </a:r>
            <a:r>
              <a:rPr lang="vi-VN" sz="2000" b="1" dirty="0" smtClean="0">
                <a:solidFill>
                  <a:srgbClr val="0000CC"/>
                </a:solidFill>
              </a:rPr>
              <a:t>hăm </a:t>
            </a:r>
            <a:r>
              <a:rPr lang="vi-VN" sz="2000" b="1" dirty="0">
                <a:solidFill>
                  <a:srgbClr val="0000CC"/>
                </a:solidFill>
              </a:rPr>
              <a:t>chỉ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vần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400" b="1" dirty="0"/>
                <a:t>ư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c?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95017" y="285750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chemeClr val="tx1"/>
                </a:solidFill>
                <a:latin typeface=".VnAvant" pitchFamily="34" charset="0"/>
              </a:rPr>
              <a:t>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05933" y="2857500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endParaRPr lang="en-US" sz="5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12877" y="150018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1425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89: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169" y="4013914"/>
            <a:ext cx="2068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ưng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293620"/>
            <a:ext cx="3241221" cy="231396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265470" y="2917825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endParaRPr lang="en-US" sz="7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76386" y="2928927"/>
            <a:ext cx="1938877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54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endParaRPr lang="en-US" sz="5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83330" y="1560512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lư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95017" y="285750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tx1"/>
                </a:solidFill>
                <a:latin typeface=".VnAvant" pitchFamily="34" charset="0"/>
              </a:rPr>
              <a:t>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05933" y="2857500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en-US" sz="5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12877" y="150018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366" y="3684673"/>
            <a:ext cx="308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1425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89: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3" y="1516737"/>
            <a:ext cx="3085646" cy="198664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48448" y="3094716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60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59364" y="3094716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ực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66308" y="1737403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ự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øng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8" r="35063"/>
          <a:stretch/>
        </p:blipFill>
        <p:spPr>
          <a:xfrm>
            <a:off x="3466756" y="477856"/>
            <a:ext cx="2208329" cy="51792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2" r="71235"/>
          <a:stretch/>
        </p:blipFill>
        <p:spPr>
          <a:xfrm>
            <a:off x="87086" y="521398"/>
            <a:ext cx="2108887" cy="51792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7"/>
          <a:stretch/>
        </p:blipFill>
        <p:spPr>
          <a:xfrm>
            <a:off x="7112000" y="521190"/>
            <a:ext cx="1898429" cy="51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82" y="40453"/>
            <a:ext cx="7448034" cy="56745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779776" y="914400"/>
            <a:ext cx="865632" cy="2231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79776" y="1328928"/>
            <a:ext cx="890016" cy="499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88864" y="1328928"/>
            <a:ext cx="792480" cy="128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79776" y="3474720"/>
            <a:ext cx="890016" cy="1463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03520" y="4352544"/>
            <a:ext cx="877824" cy="67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88864" y="3291840"/>
            <a:ext cx="792480" cy="1999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377950"/>
            <a:ext cx="84010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416</Words>
  <Application>Microsoft Office PowerPoint</Application>
  <PresentationFormat>On-screen Show (16:10)</PresentationFormat>
  <Paragraphs>64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Arial-SGK-TV</vt:lpstr>
      <vt:lpstr>.VnAvant</vt:lpstr>
      <vt:lpstr>VNI-Thufap2</vt:lpstr>
      <vt:lpstr>Arial</vt:lpstr>
      <vt:lpstr>Times New Roman</vt:lpstr>
      <vt:lpstr>Tahoma</vt:lpstr>
      <vt:lpstr>SimSun</vt:lpstr>
      <vt:lpstr>VNI-Juni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406</cp:revision>
  <dcterms:created xsi:type="dcterms:W3CDTF">2020-02-10T09:35:50Z</dcterms:created>
  <dcterms:modified xsi:type="dcterms:W3CDTF">2022-01-06T04:18:36Z</dcterms:modified>
</cp:coreProperties>
</file>