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6"/>
  </p:notesMasterIdLst>
  <p:sldIdLst>
    <p:sldId id="258" r:id="rId5"/>
    <p:sldId id="285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042E-2C49-45D5-8601-CC3DB83817F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2248-887D-42A9-99A0-50A464B643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>
            <a:fillRect/>
          </a:stretch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>
            <a:fillRect/>
          </a:stretch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8289" y="1120676"/>
            <a:ext cx="4772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Nói</a:t>
            </a:r>
            <a:r>
              <a:rPr kumimoji="0" lang="en-US" altLang="zh-CN" sz="72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và</a:t>
            </a:r>
            <a:r>
              <a:rPr kumimoji="0" lang="en-US" altLang="zh-CN" sz="72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nghe</a:t>
            </a:r>
            <a:r>
              <a:rPr kumimoji="0" lang="en-US" altLang="zh-CN" sz="72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(t4)</a:t>
            </a:r>
            <a:endParaRPr kumimoji="0" lang="zh-CN" altLang="en-US" sz="72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935" y="-75565"/>
            <a:ext cx="8151495" cy="700849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087485" y="354965"/>
            <a:ext cx="3114040" cy="206946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Khung cảnh xung quanh như thế nào?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-396240" y="365125"/>
            <a:ext cx="3114040" cy="2069465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Nhân vật trong tranh là ai?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465" y="1226185"/>
            <a:ext cx="8509635" cy="1867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09240" y="3488690"/>
            <a:ext cx="6712585" cy="2089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Đôi bạn bê vàng và bê trắng có một tình bạn thật đáng quý. Em rất ngưỡng mộ!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WPS Presentation</Application>
  <PresentationFormat>Widescreen</PresentationFormat>
  <Paragraphs>10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等线</vt:lpstr>
      <vt:lpstr>等线</vt:lpstr>
      <vt:lpstr>字魂27号-布丁体</vt:lpstr>
      <vt:lpstr>Arial-Rounded</vt:lpstr>
      <vt:lpstr>Yellowtail</vt:lpstr>
      <vt:lpstr>Calibri</vt:lpstr>
      <vt:lpstr>Times New Roman</vt:lpstr>
      <vt:lpstr>Arial Unicode MS</vt:lpstr>
      <vt:lpstr>等线 Light</vt:lpstr>
      <vt:lpstr>Calibri Light</vt:lpstr>
      <vt:lpstr>Office 主题​​</vt:lpstr>
      <vt:lpstr>4_Office Theme</vt:lpstr>
      <vt:lpstr>3_Office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</cp:revision>
  <dcterms:created xsi:type="dcterms:W3CDTF">2021-07-29T10:01:00Z</dcterms:created>
  <dcterms:modified xsi:type="dcterms:W3CDTF">2022-11-11T02:11:14Z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424B560454EE428A8AC136154C52ABB8</vt:lpwstr>
  </property>
  <property fmtid="{D5CDD505-2E9C-101B-9397-08002B2CF9AE}" pid="3" name="KSOProductBuildVer">
    <vt:lpwstr>1033-11.2.0.11380</vt:lpwstr>
  </property>
</Properties>
</file>