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384" r:id="rId3"/>
    <p:sldId id="385" r:id="rId4"/>
    <p:sldId id="388" r:id="rId5"/>
    <p:sldId id="386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395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467049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581617" y="183866"/>
            <a:ext cx="810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Trò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đoán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4577" y="1038261"/>
            <a:ext cx="24633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4577" y="2407321"/>
            <a:ext cx="24633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55855" y="3715421"/>
            <a:ext cx="24633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35535" y="5145441"/>
            <a:ext cx="24633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3997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3997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21255" y="371542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009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9427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9427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75555" y="371542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552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bày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67518" y="1189570"/>
            <a:ext cx="55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</a:t>
            </a:r>
            <a:r>
              <a:rPr lang="en-US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53599" y="1215367"/>
            <a:ext cx="1727201" cy="59032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trống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53599" y="2590060"/>
            <a:ext cx="1727202" cy="58532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53599" y="3873990"/>
            <a:ext cx="1727201" cy="553716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73917" y="5330990"/>
            <a:ext cx="1706883" cy="599911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4243" y="6629398"/>
            <a:ext cx="2737756" cy="2060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03546" y="2473499"/>
            <a:ext cx="55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91843" y="3744414"/>
            <a:ext cx="55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88250" y="5205969"/>
            <a:ext cx="55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</a:t>
            </a:r>
            <a:r>
              <a:rPr lang="en-US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350176" y="1389181"/>
            <a:ext cx="403423" cy="197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350176" y="2765061"/>
            <a:ext cx="403423" cy="9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370494" y="4030127"/>
            <a:ext cx="403423" cy="9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350173" y="5447401"/>
            <a:ext cx="403423" cy="9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2600" y="6580414"/>
            <a:ext cx="2819400" cy="2876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372600" y="6580414"/>
            <a:ext cx="2819400" cy="2876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89280" y="628692"/>
            <a:ext cx="1095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6</a:t>
            </a:r>
            <a:r>
              <a:rPr lang="en-US" sz="3600" b="1" kern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600" kern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công dụng của từng đồ vật ở bài tập 5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428240" y="1736132"/>
            <a:ext cx="7274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- Kéo dùng để làm gì?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- Kéo dùng để cắt giấy, cắt vải, ...</a:t>
            </a:r>
            <a:endParaRPr lang="vi-VN" sz="36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55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86172" y="441751"/>
            <a:ext cx="1001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7.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61271" y="1628232"/>
            <a:ext cx="2378928" cy="1350620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Đôi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bé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57452" y="1612813"/>
            <a:ext cx="2378928" cy="1350620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Những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vì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95526" y="1590501"/>
            <a:ext cx="2294194" cy="1350620"/>
            <a:chOff x="3942848" y="1209125"/>
            <a:chExt cx="1720645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8" y="1209125"/>
              <a:ext cx="1651709" cy="1012965"/>
              <a:chOff x="4138818" y="1259059"/>
              <a:chExt cx="1304977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8" y="1342436"/>
                <a:ext cx="1255054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Cầu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vồng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54398" y="1612813"/>
            <a:ext cx="2333425" cy="120411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Tóc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37387" y="3434410"/>
            <a:ext cx="2378928" cy="1350620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lấp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lánh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đêm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79751" y="3421302"/>
            <a:ext cx="2018688" cy="1350620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to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tròn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đen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láy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86793" y="3515687"/>
            <a:ext cx="1861425" cy="1256235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bạc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76520" y="3434411"/>
            <a:ext cx="2365403" cy="1350620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rực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rỡ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cơn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mưa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2305233" y="2832349"/>
            <a:ext cx="2945250" cy="73545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3081349" y="2816930"/>
            <a:ext cx="1820065" cy="76398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7654541" y="2794618"/>
            <a:ext cx="1521612" cy="7862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7181902" y="2686320"/>
            <a:ext cx="2948692" cy="96563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380464" y="6580414"/>
            <a:ext cx="2811536" cy="2876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1457 -0.12615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63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25729 -0.11782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590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3307 -0.1474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738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13165 -0.10694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8566" y="26869"/>
            <a:ext cx="2811536" cy="287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179</Words>
  <Application>Microsoft Office PowerPoint</Application>
  <PresentationFormat>Custom</PresentationFormat>
  <Paragraphs>43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4</cp:revision>
  <dcterms:created xsi:type="dcterms:W3CDTF">2021-07-31T03:12:34Z</dcterms:created>
  <dcterms:modified xsi:type="dcterms:W3CDTF">2022-10-31T00:54:29Z</dcterms:modified>
</cp:coreProperties>
</file>