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11088408" r:id="rId3"/>
    <p:sldId id="11088400" r:id="rId4"/>
    <p:sldId id="11088409" r:id="rId5"/>
    <p:sldId id="11088402" r:id="rId6"/>
    <p:sldId id="11088403" r:id="rId7"/>
    <p:sldId id="11088404" r:id="rId8"/>
    <p:sldId id="110883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2721" y="677998"/>
            <a:ext cx="6637904" cy="635866"/>
            <a:chOff x="3740729" y="661336"/>
            <a:chExt cx="6637904" cy="635866"/>
          </a:xfrm>
        </p:grpSpPr>
        <p:sp>
          <p:nvSpPr>
            <p:cNvPr id="3" name="Oval 2"/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Tính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(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theo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mẫu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).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65443" y="1445145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Mẫu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+ 6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= 14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			12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– 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= 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95053" y="2515583"/>
            <a:ext cx="10158339" cy="3069854"/>
            <a:chOff x="1215949" y="1297202"/>
            <a:chExt cx="10158339" cy="3069854"/>
          </a:xfrm>
        </p:grpSpPr>
        <p:sp>
          <p:nvSpPr>
            <p:cNvPr id="7" name="TextBox 6"/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5" name="Rectangle: Rounded Corners 24"/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rPr>
                    <a:t>5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+ 4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3" name="Rectangle: Rounded Corners 22"/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rPr>
                    <a:t>7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+ 6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1" name="Rectangle: Rounded Corners 20"/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rPr>
                    <a:t>12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+ 20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" name="Rectangle: Rounded Corners 18"/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rPr>
                    <a:t>19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10 l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7" name="Rectangle: Rounded Corners 16"/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rPr>
                    <a:t>9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3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5" name="Rectangle: Rounded Corners 14"/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rPr>
                    <a:t>11 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l – 2 l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1241897" y="3289390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Rectangle: Rounded Corners 27"/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5806" y="3239873"/>
              <a:ext cx="27639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5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4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17672" y="3285750"/>
            <a:ext cx="3036382" cy="685800"/>
            <a:chOff x="4263967" y="5545194"/>
            <a:chExt cx="3863724" cy="685800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67964" y="5641872"/>
              <a:ext cx="38188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12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20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32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668605" y="3285749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34" name="Rectangle: Rounded Corners 33"/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03065" y="5556074"/>
              <a:ext cx="282041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7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+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6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13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72721" y="4896931"/>
            <a:ext cx="2400016" cy="685800"/>
            <a:chOff x="939829" y="4908818"/>
            <a:chExt cx="3457380" cy="685800"/>
          </a:xfrm>
        </p:grpSpPr>
        <p:sp>
          <p:nvSpPr>
            <p:cNvPr id="37" name="Rectangle: Rounded Corners 36"/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9829" y="5032803"/>
              <a:ext cx="345738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9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3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6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94138" y="4854667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19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10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411178" y="4839241"/>
            <a:ext cx="2588246" cy="685800"/>
            <a:chOff x="8155954" y="4767132"/>
            <a:chExt cx="3252585" cy="685800"/>
          </a:xfrm>
        </p:grpSpPr>
        <p:sp>
          <p:nvSpPr>
            <p:cNvPr id="43" name="Rectangle: Rounded Corners 42"/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11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  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2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9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 l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1861" y="629611"/>
            <a:ext cx="1400457" cy="640072"/>
            <a:chOff x="4478082" y="879975"/>
            <a:chExt cx="1400457" cy="640072"/>
          </a:xfrm>
        </p:grpSpPr>
        <p:sp>
          <p:nvSpPr>
            <p:cNvPr id="3" name="Oval 2"/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12095" y="879975"/>
              <a:ext cx="86644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78368" y="1152334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795" y="4175149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66936" y="1697640"/>
            <a:ext cx="2127532" cy="2292238"/>
            <a:chOff x="964918" y="1538151"/>
            <a:chExt cx="2127532" cy="2292238"/>
          </a:xfrm>
        </p:grpSpPr>
        <p:grpSp>
          <p:nvGrpSpPr>
            <p:cNvPr id="8" name="Group 7"/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14" name="Rectangle: Rounded Corners 13"/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: Rounded Corners 10"/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  <a:sym typeface="Wingdings" panose="05000000000000000000" pitchFamily="2" charset="2"/>
                  </a:rPr>
                  <a:t>2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 l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  <a:sym typeface="Wingdings" panose="05000000000000000000" pitchFamily="2" charset="2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cxnSp>
            <p:nvCxnSpPr>
              <p:cNvPr id="12" name="Straight Connector 11"/>
              <p:cNvCxnSpPr>
                <a:stCxn id="14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: Rounded Corners 12"/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49322" y="1044497"/>
            <a:ext cx="2926751" cy="2945381"/>
            <a:chOff x="3947304" y="885008"/>
            <a:chExt cx="2926751" cy="2945381"/>
          </a:xfrm>
        </p:grpSpPr>
        <p:grpSp>
          <p:nvGrpSpPr>
            <p:cNvPr id="18" name="Group 17"/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27" name="Rectangle: Rounded Corners 26"/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cxnSp>
              <p:nvCxnSpPr>
                <p:cNvPr id="28" name="Straight Connector 27"/>
                <p:cNvCxnSpPr>
                  <a:stCxn id="27" idx="2"/>
                  <a:endCxn id="29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: Rounded Corners 28"/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25" name="Picture 10" descr="Gallon bottle plastic flat icon blue Royalty Free Vecto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>
                  <a:fillRect/>
                </a:stretch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Rectangle: Rounded Corners 25"/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  <a:sym typeface="Wingdings" panose="05000000000000000000" pitchFamily="2" charset="2"/>
                    </a:rPr>
                    <a:t>3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23" name="Picture 10" descr="Gallon bottle plastic flat icon blue Royalty Free Vector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>
                  <a:fillRect/>
                </a:stretch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Rectangle: Rounded Corners 23"/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  <a:sym typeface="Wingdings" panose="05000000000000000000" pitchFamily="2" charset="2"/>
                    </a:rPr>
                    <a:t>5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803479" y="714462"/>
            <a:ext cx="3625621" cy="3275416"/>
            <a:chOff x="7601461" y="554973"/>
            <a:chExt cx="3625621" cy="3275416"/>
          </a:xfrm>
        </p:grpSpPr>
        <p:grpSp>
          <p:nvGrpSpPr>
            <p:cNvPr id="31" name="Group 30"/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41" name="Picture 12" descr="Buckets Royalty Free Vector Image - VectorStock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>
                  <a:fillRect/>
                </a:stretch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" name="Rectangle: Rounded Corners 41"/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  <a:sym typeface="Wingdings" panose="05000000000000000000" pitchFamily="2" charset="2"/>
                    </a:rPr>
                    <a:t>8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39" name="Picture 12" descr="Buckets Royalty Free Vector Image - VectorStock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>
                  <a:fillRect/>
                </a:stretch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Rectangle: Rounded Corners 39"/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  <a:sym typeface="Wingdings" panose="05000000000000000000" pitchFamily="2" charset="2"/>
                    </a:rPr>
                    <a:t>5</a:t>
                  </a:r>
                  <a:r>
                    <a:rPr kumimoji="0" lang="en-US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36" name="Rectangle: Rounded Corners 35"/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37" name="Rectangle: Rounded Corners 36"/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/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91689" y="3936351"/>
            <a:ext cx="3721241" cy="2319304"/>
            <a:chOff x="2679558" y="4231394"/>
            <a:chExt cx="3721241" cy="2319304"/>
          </a:xfrm>
        </p:grpSpPr>
        <p:grpSp>
          <p:nvGrpSpPr>
            <p:cNvPr id="44" name="Group 43"/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53" name="Rectangle: Rounded Corners 52"/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/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0" name="Rectangle: Rounded Corners 49"/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  <a:sym typeface="Wingdings" panose="05000000000000000000" pitchFamily="2" charset="2"/>
                    </a:rPr>
                    <a:t>2</a:t>
                  </a:r>
                  <a:r>
                    <a:rPr kumimoji="0" lang="en-US" sz="20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ook Antiqua" panose="02040602050305030304" pitchFamily="18" charset="0"/>
                      <a:cs typeface="+mn-cs"/>
                    </a:rPr>
                    <a:t> l</a:t>
                  </a: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  <a:sym typeface="Wingdings" panose="05000000000000000000" pitchFamily="2" charset="2"/>
                    </a:rPr>
                    <a:t>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cxnSp>
              <p:nvCxnSpPr>
                <p:cNvPr id="51" name="Straight Connector 50"/>
                <p:cNvCxnSpPr>
                  <a:endCxn id="52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Rectangle: Rounded Corners 51"/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48" name="Rectangle: Rounded Corners 47"/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  <a:sym typeface="Wingdings" panose="05000000000000000000" pitchFamily="2" charset="2"/>
                  </a:rPr>
                  <a:t>5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 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  <a:sym typeface="Wingdings" panose="05000000000000000000" pitchFamily="2" charset="2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049364" y="343893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53515" y="345009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49579" y="3468358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80190" y="5737508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97161" y="461013"/>
            <a:ext cx="7986637" cy="1218539"/>
            <a:chOff x="999843" y="3400324"/>
            <a:chExt cx="7986637" cy="1218539"/>
          </a:xfrm>
        </p:grpSpPr>
        <p:sp>
          <p:nvSpPr>
            <p:cNvPr id="3" name="Oval 2"/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33856" y="3400324"/>
              <a:ext cx="7452624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Số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Trong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can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còn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lại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bao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nhiêu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lít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nước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99503" y="1679552"/>
            <a:ext cx="9912402" cy="4451464"/>
            <a:chOff x="1795113" y="1911927"/>
            <a:chExt cx="8747772" cy="36201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020" t="-1" b="1596"/>
            <a:stretch>
              <a:fillRect/>
            </a:stretch>
          </p:blipFill>
          <p:spPr>
            <a:xfrm>
              <a:off x="1795113" y="2129703"/>
              <a:ext cx="8747772" cy="3402417"/>
            </a:xfrm>
            <a:prstGeom prst="roundRect">
              <a:avLst>
                <a:gd name="adj" fmla="val 34457"/>
              </a:avLst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939636" y="1911927"/>
              <a:ext cx="4668982" cy="623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0480" y="5640201"/>
            <a:ext cx="899337" cy="557093"/>
            <a:chOff x="6486838" y="5518308"/>
            <a:chExt cx="899337" cy="557093"/>
          </a:xfrm>
        </p:grpSpPr>
        <p:sp>
          <p:nvSpPr>
            <p:cNvPr id="9" name="TextBox 8"/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+mn-cs"/>
                </a:rPr>
                <a:t>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63885" y="5640201"/>
            <a:ext cx="960816" cy="557093"/>
            <a:chOff x="8800089" y="5480712"/>
            <a:chExt cx="960816" cy="557093"/>
          </a:xfrm>
        </p:grpSpPr>
        <p:grpSp>
          <p:nvGrpSpPr>
            <p:cNvPr id="12" name="Group 11"/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rPr>
                  <a:t>l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5" name="Rectangle: Rounded Corners 14"/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10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2787" y="417956"/>
            <a:ext cx="99554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).</a:t>
            </a:r>
          </a:p>
        </p:txBody>
      </p:sp>
      <p:sp>
        <p:nvSpPr>
          <p:cNvPr id="3" name="Oval 2"/>
          <p:cNvSpPr/>
          <p:nvPr/>
        </p:nvSpPr>
        <p:spPr>
          <a:xfrm>
            <a:off x="769567" y="70824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7" y="1811388"/>
            <a:ext cx="9904445" cy="4023021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17" y="501204"/>
            <a:ext cx="7042932" cy="2860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8915" y="2844918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a)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9675" y="3541726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/>
                <a:gridCol w="1459580"/>
                <a:gridCol w="1477843"/>
                <a:gridCol w="1305667"/>
                <a:gridCol w="1383929"/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20608" y="4320838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7445" y="4303502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4283" y="4320838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8916" y="5106206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6579" y="5116991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Can (7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(2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192" y="367865"/>
            <a:ext cx="95822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15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rót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7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chai.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975832" y="75883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90" y="1888558"/>
            <a:ext cx="3823545" cy="2876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188" y="1631465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tắt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     : 15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mắm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rót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: 7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…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Custom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4</cp:revision>
  <dcterms:created xsi:type="dcterms:W3CDTF">2021-08-07T04:39:00Z</dcterms:created>
  <dcterms:modified xsi:type="dcterms:W3CDTF">2022-10-31T00:52:08Z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E1B45F881FD7461E9A91D6030E767682</vt:lpwstr>
  </property>
  <property fmtid="{D5CDD505-2E9C-101B-9397-08002B2CF9AE}" pid="3" name="KSOProductBuildVer">
    <vt:lpwstr>1033-11.2.0.10351</vt:lpwstr>
  </property>
</Properties>
</file>