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3" r:id="rId3"/>
    <p:sldMasterId id="2147483705" r:id="rId4"/>
  </p:sldMasterIdLst>
  <p:notesMasterIdLst>
    <p:notesMasterId r:id="rId9"/>
  </p:notesMasterIdLst>
  <p:sldIdLst>
    <p:sldId id="259" r:id="rId5"/>
    <p:sldId id="370" r:id="rId6"/>
    <p:sldId id="381" r:id="rId7"/>
    <p:sldId id="3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AA02-51CE-4AE3-A59E-B6D3C421625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7FFC-197E-4C8D-ADE3-FB3EC7E2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4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28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0855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4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7965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5671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94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8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3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1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5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65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2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9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409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785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587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2068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524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040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9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854D3-9C9C-4370-ABE5-4B27E2737DD0}"/>
              </a:ext>
            </a:extLst>
          </p:cNvPr>
          <p:cNvSpPr/>
          <p:nvPr/>
        </p:nvSpPr>
        <p:spPr>
          <a:xfrm>
            <a:off x="1754650" y="2566480"/>
            <a:ext cx="690088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(t4)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C5EF80-AD52-4F15-BB79-9CE6490CA7F7}"/>
              </a:ext>
            </a:extLst>
          </p:cNvPr>
          <p:cNvSpPr txBox="1"/>
          <p:nvPr/>
        </p:nvSpPr>
        <p:spPr>
          <a:xfrm>
            <a:off x="2722485" y="106547"/>
            <a:ext cx="6747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giảng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-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xmlns="" id="{8DEA978D-08F6-406B-B164-7E2C0E6E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" t="46064" r="3516" b="21032"/>
          <a:stretch/>
        </p:blipFill>
        <p:spPr bwMode="auto">
          <a:xfrm>
            <a:off x="2189546" y="1680487"/>
            <a:ext cx="7812907" cy="3947955"/>
          </a:xfrm>
          <a:prstGeom prst="roundRect">
            <a:avLst>
              <a:gd name="adj" fmla="val 37665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D404A0-87AB-4D88-85CF-B39F6132AE60}"/>
              </a:ext>
            </a:extLst>
          </p:cNvPr>
          <p:cNvSpPr txBox="1"/>
          <p:nvPr/>
        </p:nvSpPr>
        <p:spPr>
          <a:xfrm>
            <a:off x="1935332" y="650652"/>
            <a:ext cx="858052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31E646-4997-4063-BE8C-E4595929B0EC}"/>
              </a:ext>
            </a:extLst>
          </p:cNvPr>
          <p:cNvSpPr txBox="1"/>
          <p:nvPr/>
        </p:nvSpPr>
        <p:spPr>
          <a:xfrm>
            <a:off x="1866254" y="386796"/>
            <a:ext cx="955547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88A6DFC-4042-4F0D-AFE2-91F35C311CC2}"/>
              </a:ext>
            </a:extLst>
          </p:cNvPr>
          <p:cNvGrpSpPr/>
          <p:nvPr/>
        </p:nvGrpSpPr>
        <p:grpSpPr>
          <a:xfrm>
            <a:off x="3112489" y="2495056"/>
            <a:ext cx="5505978" cy="2886568"/>
            <a:chOff x="2403476" y="1460499"/>
            <a:chExt cx="3180614" cy="3196597"/>
          </a:xfrm>
        </p:grpSpPr>
        <p:pic>
          <p:nvPicPr>
            <p:cNvPr id="15" name="Picture 4" descr="Clip Art Student Engagement - Png Download - Full Size Clipart (#137353) -  PinClipart">
              <a:extLst>
                <a:ext uri="{FF2B5EF4-FFF2-40B4-BE49-F238E27FC236}">
                  <a16:creationId xmlns:a16="http://schemas.microsoft.com/office/drawing/2014/main" xmlns="" id="{9B5105A7-90E3-4868-9724-090101F3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6" y="1460499"/>
              <a:ext cx="3180614" cy="319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">
              <a:extLst>
                <a:ext uri="{FF2B5EF4-FFF2-40B4-BE49-F238E27FC236}">
                  <a16:creationId xmlns:a16="http://schemas.microsoft.com/office/drawing/2014/main" xmlns="" id="{F7364F6B-8CD0-4904-BAF5-52B7F3B9A180}"/>
                </a:ext>
              </a:extLst>
            </p:cNvPr>
            <p:cNvSpPr/>
            <p:nvPr/>
          </p:nvSpPr>
          <p:spPr>
            <a:xfrm>
              <a:off x="3029096" y="1574799"/>
              <a:ext cx="692004" cy="589077"/>
            </a:xfrm>
            <a:custGeom>
              <a:avLst/>
              <a:gdLst>
                <a:gd name="connsiteX0" fmla="*/ 0 w 647700"/>
                <a:gd name="connsiteY0" fmla="*/ 292100 h 584200"/>
                <a:gd name="connsiteX1" fmla="*/ 323850 w 647700"/>
                <a:gd name="connsiteY1" fmla="*/ 0 h 584200"/>
                <a:gd name="connsiteX2" fmla="*/ 647700 w 647700"/>
                <a:gd name="connsiteY2" fmla="*/ 292100 h 584200"/>
                <a:gd name="connsiteX3" fmla="*/ 323850 w 647700"/>
                <a:gd name="connsiteY3" fmla="*/ 584200 h 584200"/>
                <a:gd name="connsiteX4" fmla="*/ 0 w 647700"/>
                <a:gd name="connsiteY4" fmla="*/ 292100 h 584200"/>
                <a:gd name="connsiteX0" fmla="*/ 21590 w 669290"/>
                <a:gd name="connsiteY0" fmla="*/ 292100 h 584200"/>
                <a:gd name="connsiteX1" fmla="*/ 345440 w 669290"/>
                <a:gd name="connsiteY1" fmla="*/ 0 h 584200"/>
                <a:gd name="connsiteX2" fmla="*/ 669290 w 669290"/>
                <a:gd name="connsiteY2" fmla="*/ 292100 h 584200"/>
                <a:gd name="connsiteX3" fmla="*/ 345440 w 669290"/>
                <a:gd name="connsiteY3" fmla="*/ 584200 h 584200"/>
                <a:gd name="connsiteX4" fmla="*/ 21590 w 669290"/>
                <a:gd name="connsiteY4" fmla="*/ 292100 h 584200"/>
                <a:gd name="connsiteX0" fmla="*/ 53163 w 711703"/>
                <a:gd name="connsiteY0" fmla="*/ 292100 h 611295"/>
                <a:gd name="connsiteX1" fmla="*/ 377013 w 711703"/>
                <a:gd name="connsiteY1" fmla="*/ 0 h 611295"/>
                <a:gd name="connsiteX2" fmla="*/ 700863 w 711703"/>
                <a:gd name="connsiteY2" fmla="*/ 292100 h 611295"/>
                <a:gd name="connsiteX3" fmla="*/ 377013 w 711703"/>
                <a:gd name="connsiteY3" fmla="*/ 584200 h 611295"/>
                <a:gd name="connsiteX4" fmla="*/ 53163 w 711703"/>
                <a:gd name="connsiteY4" fmla="*/ 292100 h 611295"/>
                <a:gd name="connsiteX0" fmla="*/ 53163 w 700863"/>
                <a:gd name="connsiteY0" fmla="*/ 292100 h 598640"/>
                <a:gd name="connsiteX1" fmla="*/ 377013 w 700863"/>
                <a:gd name="connsiteY1" fmla="*/ 0 h 598640"/>
                <a:gd name="connsiteX2" fmla="*/ 700863 w 700863"/>
                <a:gd name="connsiteY2" fmla="*/ 292100 h 598640"/>
                <a:gd name="connsiteX3" fmla="*/ 377013 w 700863"/>
                <a:gd name="connsiteY3" fmla="*/ 584200 h 598640"/>
                <a:gd name="connsiteX4" fmla="*/ 53163 w 700863"/>
                <a:gd name="connsiteY4" fmla="*/ 292100 h 598640"/>
                <a:gd name="connsiteX0" fmla="*/ 53163 w 700863"/>
                <a:gd name="connsiteY0" fmla="*/ 292100 h 596827"/>
                <a:gd name="connsiteX1" fmla="*/ 377013 w 700863"/>
                <a:gd name="connsiteY1" fmla="*/ 0 h 596827"/>
                <a:gd name="connsiteX2" fmla="*/ 700863 w 700863"/>
                <a:gd name="connsiteY2" fmla="*/ 292100 h 596827"/>
                <a:gd name="connsiteX3" fmla="*/ 377013 w 700863"/>
                <a:gd name="connsiteY3" fmla="*/ 584200 h 596827"/>
                <a:gd name="connsiteX4" fmla="*/ 53163 w 700863"/>
                <a:gd name="connsiteY4" fmla="*/ 292100 h 596827"/>
                <a:gd name="connsiteX0" fmla="*/ 44304 w 692004"/>
                <a:gd name="connsiteY0" fmla="*/ 292100 h 589077"/>
                <a:gd name="connsiteX1" fmla="*/ 368154 w 692004"/>
                <a:gd name="connsiteY1" fmla="*/ 0 h 589077"/>
                <a:gd name="connsiteX2" fmla="*/ 692004 w 692004"/>
                <a:gd name="connsiteY2" fmla="*/ 292100 h 589077"/>
                <a:gd name="connsiteX3" fmla="*/ 368154 w 692004"/>
                <a:gd name="connsiteY3" fmla="*/ 584200 h 589077"/>
                <a:gd name="connsiteX4" fmla="*/ 44304 w 692004"/>
                <a:gd name="connsiteY4" fmla="*/ 292100 h 58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04" h="589077">
                  <a:moveTo>
                    <a:pt x="44304" y="292100"/>
                  </a:moveTo>
                  <a:cubicBezTo>
                    <a:pt x="139554" y="175228"/>
                    <a:pt x="189297" y="0"/>
                    <a:pt x="368154" y="0"/>
                  </a:cubicBezTo>
                  <a:cubicBezTo>
                    <a:pt x="547011" y="0"/>
                    <a:pt x="692004" y="130778"/>
                    <a:pt x="692004" y="292100"/>
                  </a:cubicBezTo>
                  <a:cubicBezTo>
                    <a:pt x="647554" y="66072"/>
                    <a:pt x="750211" y="647700"/>
                    <a:pt x="368154" y="584200"/>
                  </a:cubicBezTo>
                  <a:cubicBezTo>
                    <a:pt x="-13903" y="520700"/>
                    <a:pt x="-50946" y="408972"/>
                    <a:pt x="44304" y="292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4226465-4DBF-482B-8928-4EBBABB85628}"/>
              </a:ext>
            </a:extLst>
          </p:cNvPr>
          <p:cNvGrpSpPr/>
          <p:nvPr/>
        </p:nvGrpSpPr>
        <p:grpSpPr>
          <a:xfrm>
            <a:off x="2140397" y="1325289"/>
            <a:ext cx="2663749" cy="1372771"/>
            <a:chOff x="1279879" y="837614"/>
            <a:chExt cx="1538756" cy="112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7D563BA-BA91-47D2-B45B-C46F585E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279879" y="837614"/>
              <a:ext cx="1538756" cy="11271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84DA3F0-35F7-4771-92AE-35694D9C508B}"/>
                </a:ext>
              </a:extLst>
            </p:cNvPr>
            <p:cNvSpPr txBox="1"/>
            <p:nvPr/>
          </p:nvSpPr>
          <p:spPr>
            <a:xfrm>
              <a:off x="1451661" y="1007041"/>
              <a:ext cx="1195190" cy="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bể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93F1AB3-84ED-47DF-9F89-0394F0FE5C97}"/>
              </a:ext>
            </a:extLst>
          </p:cNvPr>
          <p:cNvGrpSpPr/>
          <p:nvPr/>
        </p:nvGrpSpPr>
        <p:grpSpPr>
          <a:xfrm>
            <a:off x="7828148" y="2155100"/>
            <a:ext cx="4100426" cy="1537075"/>
            <a:chOff x="4423276" y="2837376"/>
            <a:chExt cx="2036169" cy="12111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91379B5-B66A-4FE1-A382-84C0A089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50" b="93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41362" flipV="1">
              <a:off x="4835798" y="2424854"/>
              <a:ext cx="1211125" cy="20361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453574F-14FE-4C62-B87F-1AEB1F4057A5}"/>
                </a:ext>
              </a:extLst>
            </p:cNvPr>
            <p:cNvSpPr txBox="1"/>
            <p:nvPr/>
          </p:nvSpPr>
          <p:spPr>
            <a:xfrm>
              <a:off x="4949760" y="3111808"/>
              <a:ext cx="1195190" cy="60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7889B11-17A6-44B3-8DC0-FB0D74443732}"/>
              </a:ext>
            </a:extLst>
          </p:cNvPr>
          <p:cNvGrpSpPr/>
          <p:nvPr/>
        </p:nvGrpSpPr>
        <p:grpSpPr>
          <a:xfrm>
            <a:off x="4188853" y="1347840"/>
            <a:ext cx="4910283" cy="1470685"/>
            <a:chOff x="3008750" y="804939"/>
            <a:chExt cx="2148058" cy="16286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6DF9FED-5CF7-4A29-B81B-29ED5A18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8750" y="804939"/>
              <a:ext cx="2148058" cy="16286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15B6121-3FF3-4806-BCE6-27A6B6C38084}"/>
                </a:ext>
              </a:extLst>
            </p:cNvPr>
            <p:cNvSpPr txBox="1"/>
            <p:nvPr/>
          </p:nvSpPr>
          <p:spPr>
            <a:xfrm>
              <a:off x="3374749" y="1026566"/>
              <a:ext cx="1632004" cy="122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D3B2CF6-99A9-42B0-B946-B0183A12D15D}"/>
              </a:ext>
            </a:extLst>
          </p:cNvPr>
          <p:cNvGrpSpPr/>
          <p:nvPr/>
        </p:nvGrpSpPr>
        <p:grpSpPr>
          <a:xfrm>
            <a:off x="1829064" y="3359883"/>
            <a:ext cx="3709975" cy="2305996"/>
            <a:chOff x="343336" y="2601576"/>
            <a:chExt cx="2143125" cy="2553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84742E9-BDC3-46E4-94E8-CF4ADC2A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000" b="94667" l="4889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7177" flipH="1">
              <a:off x="193935" y="2862718"/>
              <a:ext cx="2441928" cy="214312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D9DCBC5-62E3-420C-9464-9583978821DC}"/>
                </a:ext>
              </a:extLst>
            </p:cNvPr>
            <p:cNvSpPr txBox="1"/>
            <p:nvPr/>
          </p:nvSpPr>
          <p:spPr>
            <a:xfrm>
              <a:off x="848120" y="2601576"/>
              <a:ext cx="846974" cy="160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phòng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7735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</Words>
  <Application>Microsoft Office PowerPoint</Application>
  <PresentationFormat>Custom</PresentationFormat>
  <Paragraphs>14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2_Office 主题​​</vt:lpstr>
      <vt:lpstr>1_Doodle Sketchbook by Slidesgo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3</cp:revision>
  <dcterms:created xsi:type="dcterms:W3CDTF">2021-07-26T05:12:58Z</dcterms:created>
  <dcterms:modified xsi:type="dcterms:W3CDTF">2022-10-10T09:01:14Z</dcterms:modified>
</cp:coreProperties>
</file>