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93" r:id="rId4"/>
    <p:sldMasterId id="2147483698" r:id="rId5"/>
    <p:sldMasterId id="2147483709" r:id="rId6"/>
  </p:sldMasterIdLst>
  <p:notesMasterIdLst>
    <p:notesMasterId r:id="rId15"/>
  </p:notesMasterIdLst>
  <p:sldIdLst>
    <p:sldId id="344" r:id="rId7"/>
    <p:sldId id="345" r:id="rId8"/>
    <p:sldId id="371" r:id="rId9"/>
    <p:sldId id="2007577096" r:id="rId10"/>
    <p:sldId id="2007577097" r:id="rId11"/>
    <p:sldId id="2007577098" r:id="rId12"/>
    <p:sldId id="2007577099" r:id="rId13"/>
    <p:sldId id="20075771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EDE51-D7F2-4392-AEE7-6C950E0372A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153A3-9F38-4A40-8097-2446CD86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3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8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7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5221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69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4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02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57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7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2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789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0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213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4051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0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111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525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711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71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27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26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1015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2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75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76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82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703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9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45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46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2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85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49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370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573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80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870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87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98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74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41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9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78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00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5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7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64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98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3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26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0549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3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5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F20963-950D-4981-B877-4EC38D4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14651" y="1454892"/>
            <a:ext cx="5874569" cy="4424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4B5792-CD67-4D90-9841-DE335434F790}"/>
              </a:ext>
            </a:extLst>
          </p:cNvPr>
          <p:cNvSpPr txBox="1"/>
          <p:nvPr/>
        </p:nvSpPr>
        <p:spPr>
          <a:xfrm>
            <a:off x="4312259" y="4132183"/>
            <a:ext cx="2679664" cy="127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867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ĐỌC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6F3ED9-AC98-453D-9E7F-0E21EAE00FE8}"/>
              </a:ext>
            </a:extLst>
          </p:cNvPr>
          <p:cNvSpPr txBox="1"/>
          <p:nvPr/>
        </p:nvSpPr>
        <p:spPr>
          <a:xfrm>
            <a:off x="3468021" y="3400323"/>
            <a:ext cx="4054679" cy="8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TIẾT 1 – 2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3B5D9E-199C-494A-BB7B-00FDCC05BA2A}"/>
              </a:ext>
            </a:extLst>
          </p:cNvPr>
          <p:cNvSpPr txBox="1"/>
          <p:nvPr/>
        </p:nvSpPr>
        <p:spPr>
          <a:xfrm>
            <a:off x="1882066" y="720969"/>
            <a:ext cx="948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12: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Danh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sinh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76" y="1781194"/>
            <a:ext cx="7659606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10071" y="1612686"/>
            <a:ext cx="6016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từ khó, đọc rõ ràng danh sách học sinh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9455" y="2718730"/>
            <a:ext cx="555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1860" y="4357980"/>
            <a:ext cx="694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sắp xếp danh sách học sinh theo bảng chữ cái.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77B5AA-6F08-4A3C-AA1B-32F036461692}"/>
              </a:ext>
            </a:extLst>
          </p:cNvPr>
          <p:cNvSpPr txBox="1"/>
          <p:nvPr/>
        </p:nvSpPr>
        <p:spPr>
          <a:xfrm>
            <a:off x="346228" y="796359"/>
            <a:ext cx="11653963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xmlns="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17B1C40-F3D2-4709-9EC9-49242927534F}"/>
              </a:ext>
            </a:extLst>
          </p:cNvPr>
          <p:cNvGrpSpPr/>
          <p:nvPr/>
        </p:nvGrpSpPr>
        <p:grpSpPr>
          <a:xfrm>
            <a:off x="8543279" y="1900160"/>
            <a:ext cx="3302493" cy="769441"/>
            <a:chOff x="708943" y="6033135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A04B44E-480D-460D-9BE9-979D95F6F35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196C817-F4E8-4C21-AC9A-D63B72A17953}"/>
                </a:ext>
              </a:extLst>
            </p:cNvPr>
            <p:cNvSpPr txBox="1"/>
            <p:nvPr/>
          </p:nvSpPr>
          <p:spPr>
            <a:xfrm>
              <a:off x="1016462" y="6033135"/>
              <a:ext cx="51673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mẫu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B73FF2-7CCD-4D1C-97F1-E88C5B46E8F7}"/>
              </a:ext>
            </a:extLst>
          </p:cNvPr>
          <p:cNvSpPr txBox="1"/>
          <p:nvPr/>
        </p:nvSpPr>
        <p:spPr>
          <a:xfrm>
            <a:off x="2518782" y="-42375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58851B-34F7-4579-9AE2-18CB75071EC3}"/>
              </a:ext>
            </a:extLst>
          </p:cNvPr>
          <p:cNvSpPr txBox="1"/>
          <p:nvPr/>
        </p:nvSpPr>
        <p:spPr>
          <a:xfrm>
            <a:off x="2041864" y="930456"/>
            <a:ext cx="7783497" cy="164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liệt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vi-VN" sz="3600" dirty="0">
              <a:solidFill>
                <a:srgbClr val="FB4C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 descr="VFF - Danh sách ĐT U23 QG tập trung chuẩn bị tham dự Vòng loại U23 châu Á  2020">
            <a:extLst>
              <a:ext uri="{FF2B5EF4-FFF2-40B4-BE49-F238E27FC236}">
                <a16:creationId xmlns:a16="http://schemas.microsoft.com/office/drawing/2014/main" xmlns="" id="{91995C71-9B90-4B68-A8E0-F791100D5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2"/>
          <a:stretch/>
        </p:blipFill>
        <p:spPr bwMode="auto">
          <a:xfrm>
            <a:off x="3414712" y="2492282"/>
            <a:ext cx="536257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F5400A-C18F-4077-A2C8-B9C355D8A384}"/>
              </a:ext>
            </a:extLst>
          </p:cNvPr>
          <p:cNvSpPr txBox="1"/>
          <p:nvPr/>
        </p:nvSpPr>
        <p:spPr>
          <a:xfrm>
            <a:off x="2261096" y="508089"/>
            <a:ext cx="766980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" descr="20210409090849_wm_shs-tieng-viet-2-tap-1">
            <a:extLst>
              <a:ext uri="{FF2B5EF4-FFF2-40B4-BE49-F238E27FC236}">
                <a16:creationId xmlns:a16="http://schemas.microsoft.com/office/drawing/2014/main" xmlns="" id="{064B8049-C7B7-4F91-833B-8C830CA0C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261096" y="1428075"/>
            <a:ext cx="5864961" cy="362500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8E7802-FD46-485B-B900-F4019D088A33}"/>
              </a:ext>
            </a:extLst>
          </p:cNvPr>
          <p:cNvSpPr txBox="1"/>
          <p:nvPr/>
        </p:nvSpPr>
        <p:spPr>
          <a:xfrm>
            <a:off x="3337147" y="4837363"/>
            <a:ext cx="810531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1F6BD2D-D767-4602-B73E-B3B55398EEAC}"/>
              </a:ext>
            </a:extLst>
          </p:cNvPr>
          <p:cNvSpPr/>
          <p:nvPr/>
        </p:nvSpPr>
        <p:spPr>
          <a:xfrm>
            <a:off x="2966506" y="2405468"/>
            <a:ext cx="591345" cy="220204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xmlns="" id="{C9249310-2CA5-418E-BA8D-BFF58F02009D}"/>
              </a:ext>
            </a:extLst>
          </p:cNvPr>
          <p:cNvSpPr/>
          <p:nvPr/>
        </p:nvSpPr>
        <p:spPr>
          <a:xfrm>
            <a:off x="3003195" y="4309990"/>
            <a:ext cx="596900" cy="27496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2" grpId="0" uiExpand="1" build="p"/>
      <p:bldP spid="23" grpId="0" animBg="1"/>
      <p:bldP spid="23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168A81-8F2C-42C8-B229-B121D299C074}"/>
              </a:ext>
            </a:extLst>
          </p:cNvPr>
          <p:cNvSpPr txBox="1"/>
          <p:nvPr/>
        </p:nvSpPr>
        <p:spPr>
          <a:xfrm>
            <a:off x="2530273" y="397389"/>
            <a:ext cx="787435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xmlns="" id="{02ABB6EF-3A6C-43D3-B7AD-6E286DD6B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209931" y="1352157"/>
            <a:ext cx="6976127" cy="431179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4062999-467C-4294-9FC9-6F4853B2C25C}"/>
              </a:ext>
            </a:extLst>
          </p:cNvPr>
          <p:cNvSpPr/>
          <p:nvPr/>
        </p:nvSpPr>
        <p:spPr>
          <a:xfrm>
            <a:off x="2750579" y="3159548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290CCE2A-1530-43E1-BF49-3311BB82EAE0}"/>
              </a:ext>
            </a:extLst>
          </p:cNvPr>
          <p:cNvSpPr/>
          <p:nvPr/>
        </p:nvSpPr>
        <p:spPr>
          <a:xfrm>
            <a:off x="4697994" y="3141810"/>
            <a:ext cx="1720561" cy="27496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0FD7B0-7DC6-43A3-96A0-4ACCCEC173B1}"/>
              </a:ext>
            </a:extLst>
          </p:cNvPr>
          <p:cNvSpPr txBox="1"/>
          <p:nvPr/>
        </p:nvSpPr>
        <p:spPr>
          <a:xfrm>
            <a:off x="7430851" y="1866253"/>
            <a:ext cx="3399906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animBg="1"/>
      <p:bldP spid="14" grpId="1" animBg="1"/>
      <p:bldP spid="15" grpId="0" animBg="1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9E4408-8449-4E3B-899F-341379F7324F}"/>
              </a:ext>
            </a:extLst>
          </p:cNvPr>
          <p:cNvSpPr txBox="1"/>
          <p:nvPr/>
        </p:nvSpPr>
        <p:spPr>
          <a:xfrm>
            <a:off x="727969" y="332967"/>
            <a:ext cx="10386874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6?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 descr="20210409090849_wm_shs-tieng-viet-2-tap-1">
            <a:extLst>
              <a:ext uri="{FF2B5EF4-FFF2-40B4-BE49-F238E27FC236}">
                <a16:creationId xmlns:a16="http://schemas.microsoft.com/office/drawing/2014/main" xmlns="" id="{B7135CB8-60C4-43F1-A9FE-6894E05DE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3798" y="1290013"/>
            <a:ext cx="7804881" cy="453373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287B2B27-6687-4E38-8D92-0818C9F9D166}"/>
              </a:ext>
            </a:extLst>
          </p:cNvPr>
          <p:cNvSpPr/>
          <p:nvPr/>
        </p:nvSpPr>
        <p:spPr>
          <a:xfrm>
            <a:off x="2069822" y="3186681"/>
            <a:ext cx="1692276" cy="315501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E77F6D-4485-4A61-9E33-BFF83AEA862E}"/>
              </a:ext>
            </a:extLst>
          </p:cNvPr>
          <p:cNvSpPr txBox="1"/>
          <p:nvPr/>
        </p:nvSpPr>
        <p:spPr>
          <a:xfrm>
            <a:off x="7482819" y="1516555"/>
            <a:ext cx="3758214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194A3FA-1DCC-4A6C-B797-0C3C0BBD6413}"/>
              </a:ext>
            </a:extLst>
          </p:cNvPr>
          <p:cNvSpPr/>
          <p:nvPr/>
        </p:nvSpPr>
        <p:spPr>
          <a:xfrm>
            <a:off x="2034547" y="3186681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688D886-DFBC-4E42-B717-BE71A688573F}"/>
              </a:ext>
            </a:extLst>
          </p:cNvPr>
          <p:cNvSpPr/>
          <p:nvPr/>
        </p:nvSpPr>
        <p:spPr>
          <a:xfrm>
            <a:off x="2069822" y="2877029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xmlns="" id="{70C2DDBE-9BF0-457C-AB94-7B07F8E68527}"/>
              </a:ext>
            </a:extLst>
          </p:cNvPr>
          <p:cNvSpPr/>
          <p:nvPr/>
        </p:nvSpPr>
        <p:spPr>
          <a:xfrm>
            <a:off x="2069822" y="2834824"/>
            <a:ext cx="1623289" cy="309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A92BA2-A6B2-46BF-855D-D70C9E0F5E71}"/>
              </a:ext>
            </a:extLst>
          </p:cNvPr>
          <p:cNvSpPr/>
          <p:nvPr/>
        </p:nvSpPr>
        <p:spPr>
          <a:xfrm>
            <a:off x="2024855" y="4905727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xmlns="" id="{115463C2-AE00-40E8-85EC-06C03410DE60}"/>
              </a:ext>
            </a:extLst>
          </p:cNvPr>
          <p:cNvSpPr/>
          <p:nvPr/>
        </p:nvSpPr>
        <p:spPr>
          <a:xfrm>
            <a:off x="2000834" y="4861673"/>
            <a:ext cx="2053005" cy="32394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9" grpId="0" uiExpand="1" build="p"/>
      <p:bldP spid="20" grpId="0" animBg="1"/>
      <p:bldP spid="20" grpId="1" animBg="1"/>
      <p:bldP spid="21" grpId="0" animBg="1"/>
      <p:bldP spid="21" grpId="1" animBg="1"/>
      <p:bldP spid="22" grpId="0" animBg="1"/>
      <p:bldP spid="24" grpId="0" animBg="1"/>
      <p:bldP spid="24" grpId="1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266</Words>
  <Application>Microsoft Office PowerPoint</Application>
  <PresentationFormat>Custom</PresentationFormat>
  <Paragraphs>37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Office 主题​​</vt:lpstr>
      <vt:lpstr>3_Office 主题</vt:lpstr>
      <vt:lpstr>1_Office 主题​​</vt:lpstr>
      <vt:lpstr>Office 主题</vt:lpstr>
      <vt:lpstr>1_Office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6</cp:revision>
  <dcterms:created xsi:type="dcterms:W3CDTF">2021-07-28T11:57:33Z</dcterms:created>
  <dcterms:modified xsi:type="dcterms:W3CDTF">2022-10-10T09:19:01Z</dcterms:modified>
</cp:coreProperties>
</file>