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94" r:id="rId2"/>
    <p:sldId id="281" r:id="rId3"/>
    <p:sldId id="282" r:id="rId4"/>
    <p:sldId id="283" r:id="rId5"/>
    <p:sldId id="284" r:id="rId6"/>
    <p:sldId id="258" r:id="rId7"/>
    <p:sldId id="286" r:id="rId8"/>
    <p:sldId id="257" r:id="rId9"/>
    <p:sldId id="285" r:id="rId10"/>
    <p:sldId id="287" r:id="rId11"/>
    <p:sldId id="295" r:id="rId12"/>
    <p:sldId id="263" r:id="rId13"/>
    <p:sldId id="289" r:id="rId14"/>
    <p:sldId id="290" r:id="rId15"/>
    <p:sldId id="291" r:id="rId16"/>
    <p:sldId id="292" r:id="rId17"/>
    <p:sldId id="288" r:id="rId18"/>
    <p:sldId id="293" r:id="rId19"/>
    <p:sldId id="260" r:id="rId20"/>
    <p:sldId id="280" r:id="rId21"/>
  </p:sldIdLst>
  <p:sldSz cx="12192000" cy="6858000"/>
  <p:notesSz cx="6858000" cy="9144000"/>
  <p:embeddedFontLst>
    <p:embeddedFont>
      <p:font typeface="等线 Light" panose="020B0604020202020204" charset="-122"/>
      <p:regular r:id="rId23"/>
    </p:embeddedFont>
    <p:embeddedFont>
      <p:font typeface="UTM Flamenco" panose="02040603050506020204" pitchFamily="18" charset="0"/>
      <p:regular r:id="rId24"/>
    </p:embeddedFont>
    <p:embeddedFont>
      <p:font typeface="UTM Pierre" panose="02040603050506020204" pitchFamily="18" charset="0"/>
      <p:regular r:id="rId25"/>
    </p:embeddedFont>
    <p:embeddedFont>
      <p:font typeface="SimSun" panose="02010600030101010101" pitchFamily="2" charset="-122"/>
      <p:regular r:id="rId26"/>
    </p:embeddedFont>
    <p:embeddedFont>
      <p:font typeface="Calibri" panose="020F0502020204030204" pitchFamily="34" charset="0"/>
      <p:regular r:id="rId27"/>
      <p:bold r:id="rId28"/>
      <p:italic r:id="rId29"/>
      <p:boldItalic r:id="rId30"/>
    </p:embeddedFont>
    <p:embeddedFont>
      <p:font typeface="等线" panose="020B0604020202020204" charset="-122"/>
      <p:regular r:id="rId31"/>
      <p:bold r:id="rId32"/>
    </p:embeddedFont>
    <p:embeddedFont>
      <p:font typeface="Helvetica" panose="020B0604020202020204" pitchFamily="34" charset="0"/>
      <p:regular r:id="rId33"/>
      <p:bold r:id="rId34"/>
      <p:italic r:id="rId35"/>
      <p:boldItalic r:id="rId36"/>
    </p:embeddedFont>
    <p:embeddedFont>
      <p:font typeface=".VnTimeH" panose="020B7200000000000000" pitchFamily="34" charset="0"/>
      <p:regular r:id="rId37"/>
      <p:bold r:id="rId38"/>
      <p:italic r:id="rId39"/>
      <p:boldItalic r:id="rId40"/>
    </p:embeddedFont>
    <p:embeddedFont>
      <p:font typeface="UVN Nguyen Du" panose="04030805020802020802" pitchFamily="82" charset="0"/>
      <p:regular r:id="rId41"/>
    </p:embeddedFont>
    <p:embeddedFont>
      <p:font typeface="UTM Khuccamta" panose="02040603050506020204" pitchFamily="18" charset="0"/>
      <p:regular r:id="rId42"/>
    </p:embeddedFont>
    <p:embeddedFont>
      <p:font typeface="UTM Azuki" panose="02040603050506020204" pitchFamily="18" charset="0"/>
      <p:regular r:id="rId43"/>
    </p:embeddedFont>
    <p:embeddedFont>
      <p:font typeface="UTM A&amp;S Graceland" panose="02040603050506020204" pitchFamily="18" charset="0"/>
      <p:regular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349"/>
    <a:srgbClr val="3E938B"/>
    <a:srgbClr val="90B526"/>
    <a:srgbClr val="65B6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9" autoAdjust="0"/>
    <p:restoredTop sz="94660"/>
  </p:normalViewPr>
  <p:slideViewPr>
    <p:cSldViewPr snapToGrid="0">
      <p:cViewPr varScale="1">
        <p:scale>
          <a:sx n="68" d="100"/>
          <a:sy n="68" d="100"/>
        </p:scale>
        <p:origin x="4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F6526-EA21-4ED9-B68C-36C24F2B9B2A}" type="datetimeFigureOut">
              <a:rPr lang="zh-CN" altLang="en-US" smtClean="0"/>
              <a:t>2022/10/11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9FACC-7859-404C-87BE-8A5E9F8E1CA4}" type="slidenum">
              <a:rPr lang="zh-CN" altLang="en-US" smtClean="0"/>
              <a:t>‹#›</a:t>
            </a:fld>
            <a:endParaRPr lang="zh-CN" altLang="en-US"/>
          </a:p>
        </p:txBody>
      </p:sp>
    </p:spTree>
    <p:extLst>
      <p:ext uri="{BB962C8B-B14F-4D97-AF65-F5344CB8AC3E}">
        <p14:creationId xmlns:p14="http://schemas.microsoft.com/office/powerpoint/2010/main" val="46277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2</a:t>
            </a:fld>
            <a:endParaRPr lang="zh-CN" altLang="en-US"/>
          </a:p>
        </p:txBody>
      </p:sp>
    </p:spTree>
    <p:extLst>
      <p:ext uri="{BB962C8B-B14F-4D97-AF65-F5344CB8AC3E}">
        <p14:creationId xmlns:p14="http://schemas.microsoft.com/office/powerpoint/2010/main" val="116543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con ong để tới câu hỏi. Bấm vô con cú để qua slide bài mới.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3</a:t>
            </a:fld>
            <a:endParaRPr lang="zh-CN" altLang="en-US"/>
          </a:p>
        </p:txBody>
      </p:sp>
    </p:spTree>
    <p:extLst>
      <p:ext uri="{BB962C8B-B14F-4D97-AF65-F5344CB8AC3E}">
        <p14:creationId xmlns:p14="http://schemas.microsoft.com/office/powerpoint/2010/main" val="41563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4</a:t>
            </a:fld>
            <a:endParaRPr lang="zh-CN" altLang="en-US"/>
          </a:p>
        </p:txBody>
      </p:sp>
    </p:spTree>
    <p:extLst>
      <p:ext uri="{BB962C8B-B14F-4D97-AF65-F5344CB8AC3E}">
        <p14:creationId xmlns:p14="http://schemas.microsoft.com/office/powerpoint/2010/main" val="268730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5</a:t>
            </a:fld>
            <a:endParaRPr lang="zh-CN" altLang="en-US"/>
          </a:p>
        </p:txBody>
      </p:sp>
    </p:spTree>
    <p:extLst>
      <p:ext uri="{BB962C8B-B14F-4D97-AF65-F5344CB8AC3E}">
        <p14:creationId xmlns:p14="http://schemas.microsoft.com/office/powerpoint/2010/main" val="218608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17</a:t>
            </a:fld>
            <a:endParaRPr lang="zh-CN" altLang="en-US"/>
          </a:p>
        </p:txBody>
      </p:sp>
    </p:spTree>
    <p:extLst>
      <p:ext uri="{BB962C8B-B14F-4D97-AF65-F5344CB8AC3E}">
        <p14:creationId xmlns:p14="http://schemas.microsoft.com/office/powerpoint/2010/main" val="400762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18</a:t>
            </a:fld>
            <a:endParaRPr lang="zh-CN" altLang="en-US"/>
          </a:p>
        </p:txBody>
      </p:sp>
    </p:spTree>
    <p:extLst>
      <p:ext uri="{BB962C8B-B14F-4D97-AF65-F5344CB8AC3E}">
        <p14:creationId xmlns:p14="http://schemas.microsoft.com/office/powerpoint/2010/main" val="385812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4FEFF0-2B3B-4C6B-8CDC-BD87FC26F4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3320F80-E270-466E-A985-9C689E8190E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00F8F40-D100-4827-A5E0-733B844C041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2022/10/11</a:t>
            </a:fld>
            <a:endParaRPr lang="zh-CN" altLang="en-US"/>
          </a:p>
        </p:txBody>
      </p:sp>
      <p:sp>
        <p:nvSpPr>
          <p:cNvPr id="5" name="页脚占位符 4">
            <a:extLst>
              <a:ext uri="{FF2B5EF4-FFF2-40B4-BE49-F238E27FC236}">
                <a16:creationId xmlns:a16="http://schemas.microsoft.com/office/drawing/2014/main" xmlns="" id="{DEB9EA3E-96F1-4782-A9B0-00B60B7972A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EBC45C7-7B9C-41A6-8593-2A6FF3861429}"/>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9925835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C453B-14FE-4F70-B505-30D6503A40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15CE977-196C-4971-A414-4B63FBB8F90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CBD246-4719-4319-BFD9-FBFD3FE632E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2022/10/11</a:t>
            </a:fld>
            <a:endParaRPr lang="zh-CN" altLang="en-US"/>
          </a:p>
        </p:txBody>
      </p:sp>
      <p:sp>
        <p:nvSpPr>
          <p:cNvPr id="5" name="页脚占位符 4">
            <a:extLst>
              <a:ext uri="{FF2B5EF4-FFF2-40B4-BE49-F238E27FC236}">
                <a16:creationId xmlns:a16="http://schemas.microsoft.com/office/drawing/2014/main" xmlns="" id="{EFE27BCC-F53F-4010-8ED3-14861BDEE7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A1D3743-FCCE-4F2C-8970-47E1F939248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2504630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1298583-6DD9-48DB-B1A5-D3CE6AD2E7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7C6E358-3743-4367-A6F8-6D564543FB4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14BE16F-08D6-49D6-A9B0-0F46626EFB1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2022/10/11</a:t>
            </a:fld>
            <a:endParaRPr lang="zh-CN" altLang="en-US"/>
          </a:p>
        </p:txBody>
      </p:sp>
      <p:sp>
        <p:nvSpPr>
          <p:cNvPr id="5" name="页脚占位符 4">
            <a:extLst>
              <a:ext uri="{FF2B5EF4-FFF2-40B4-BE49-F238E27FC236}">
                <a16:creationId xmlns:a16="http://schemas.microsoft.com/office/drawing/2014/main" xmlns="" id="{7B3FAF00-2380-43E5-9799-96575FA6E2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76673AF-1904-41D9-B42B-EF1BCB6773E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70215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等腰三角形 1"/>
          <p:cNvSpPr/>
          <p:nvPr userDrawn="1"/>
        </p:nvSpPr>
        <p:spPr>
          <a:xfrm>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760821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464AA2-90AB-4287-932D-E1900830045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5B6FD63-0AC5-4CAA-B598-3836323739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76A8CC5-3FE0-4918-B198-ADA1BEACD80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2022/10/11</a:t>
            </a:fld>
            <a:endParaRPr lang="zh-CN" altLang="en-US"/>
          </a:p>
        </p:txBody>
      </p:sp>
      <p:sp>
        <p:nvSpPr>
          <p:cNvPr id="5" name="页脚占位符 4">
            <a:extLst>
              <a:ext uri="{FF2B5EF4-FFF2-40B4-BE49-F238E27FC236}">
                <a16:creationId xmlns:a16="http://schemas.microsoft.com/office/drawing/2014/main" xmlns="" id="{16DA3CF8-8CBB-40C9-89F5-87C35A8FE7A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BE863E03-E58F-48A6-A9E3-F02FA99C19D1}"/>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13053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D40B1A-A309-4061-B4E0-2C1BA48C45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256295A-D283-4003-9EC3-D497F86ED8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2B93B0C-1B7E-45E7-8F78-680F299B8D03}"/>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2022/10/11</a:t>
            </a:fld>
            <a:endParaRPr lang="zh-CN" altLang="en-US"/>
          </a:p>
        </p:txBody>
      </p:sp>
      <p:sp>
        <p:nvSpPr>
          <p:cNvPr id="5" name="页脚占位符 4">
            <a:extLst>
              <a:ext uri="{FF2B5EF4-FFF2-40B4-BE49-F238E27FC236}">
                <a16:creationId xmlns:a16="http://schemas.microsoft.com/office/drawing/2014/main" xmlns="" id="{10B2487E-63BB-4FBC-A7BF-8F21513675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C6D8DE9-958D-4F2C-8334-148CC5BC562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579484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EF9A39-89B1-4F96-966C-162A070CFD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2882F46-AD41-45AC-B95E-0D5BEEB8E93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B7FBB68-FAFE-4463-8813-519235C2216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EFDF419-7192-48F0-801A-25AFEACE994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2022/10/11</a:t>
            </a:fld>
            <a:endParaRPr lang="zh-CN" altLang="en-US"/>
          </a:p>
        </p:txBody>
      </p:sp>
      <p:sp>
        <p:nvSpPr>
          <p:cNvPr id="6" name="页脚占位符 5">
            <a:extLst>
              <a:ext uri="{FF2B5EF4-FFF2-40B4-BE49-F238E27FC236}">
                <a16:creationId xmlns:a16="http://schemas.microsoft.com/office/drawing/2014/main" xmlns="" id="{2D7F2BED-C744-433C-ADDA-80A443BC9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7B3369F6-5FA6-4BE3-B009-A4889DD950E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92182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2823CE-A31C-4C45-A772-A33C5515170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A8631E7-DCA4-4754-9B04-C3FBF1D1485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A3EDD89-6287-441F-8705-D2E22461E8B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497613F-C240-46F3-987F-756CEDA2E7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0D849AC-8B4D-427B-B0E3-D577EEA9C82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DF74DB9-B3E0-45C6-9236-DFCAEC6267AA}"/>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2022/10/11</a:t>
            </a:fld>
            <a:endParaRPr lang="zh-CN" altLang="en-US"/>
          </a:p>
        </p:txBody>
      </p:sp>
      <p:sp>
        <p:nvSpPr>
          <p:cNvPr id="8" name="页脚占位符 7">
            <a:extLst>
              <a:ext uri="{FF2B5EF4-FFF2-40B4-BE49-F238E27FC236}">
                <a16:creationId xmlns:a16="http://schemas.microsoft.com/office/drawing/2014/main" xmlns="" id="{7526DD10-C843-4E2A-8B93-50ACADD3C6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401057D-4B5A-4A5C-A06D-F85BE9103953}"/>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51671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68966B8-4E20-4375-80E4-A9CB00FCCE9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5567167-BBD0-457F-BA07-8AFA4DEFD44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2022/10/11</a:t>
            </a:fld>
            <a:endParaRPr lang="zh-CN" altLang="en-US"/>
          </a:p>
        </p:txBody>
      </p:sp>
      <p:sp>
        <p:nvSpPr>
          <p:cNvPr id="4" name="页脚占位符 3">
            <a:extLst>
              <a:ext uri="{FF2B5EF4-FFF2-40B4-BE49-F238E27FC236}">
                <a16:creationId xmlns:a16="http://schemas.microsoft.com/office/drawing/2014/main" xmlns="" id="{AE3FB676-B288-4527-A6F7-81C27D19171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6A4E780B-CDD0-4DB8-A700-F3B4389767D2}"/>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767326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CC46A12-6893-4A7E-8AD7-DDC765B5C2C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2022/10/11</a:t>
            </a:fld>
            <a:endParaRPr lang="zh-CN" altLang="en-US"/>
          </a:p>
        </p:txBody>
      </p:sp>
      <p:sp>
        <p:nvSpPr>
          <p:cNvPr id="3" name="页脚占位符 2">
            <a:extLst>
              <a:ext uri="{FF2B5EF4-FFF2-40B4-BE49-F238E27FC236}">
                <a16:creationId xmlns:a16="http://schemas.microsoft.com/office/drawing/2014/main" xmlns="" id="{65E2BFD2-7368-4550-83AD-72F6CFF193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DEA809F-B03B-4587-869F-A20F5226ACF5}"/>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66766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E27620-4EF7-49CB-A36D-C3F649B5B7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362292C-2C25-4627-8C18-76AA08B034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82F7643-D5EA-4D85-BF34-C6DFAB76D2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C7CB63F-14FE-4880-B391-AE0D865A136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2022/10/11</a:t>
            </a:fld>
            <a:endParaRPr lang="zh-CN" altLang="en-US"/>
          </a:p>
        </p:txBody>
      </p:sp>
      <p:sp>
        <p:nvSpPr>
          <p:cNvPr id="6" name="页脚占位符 5">
            <a:extLst>
              <a:ext uri="{FF2B5EF4-FFF2-40B4-BE49-F238E27FC236}">
                <a16:creationId xmlns:a16="http://schemas.microsoft.com/office/drawing/2014/main" xmlns="" id="{F3DFF656-5937-426E-8146-2F830238E1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17F6D16-DAD5-461B-BFCE-2D7885CF7ADF}"/>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513793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FB1C322-97B5-48D4-B199-4721AF35DC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7FE3396-0913-4382-BAAB-07179F858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E6F8C83-0EA6-4DB7-B83C-A069ABB44D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F8798CA-DAAF-43EA-8B68-328C6AA9938E}"/>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2022/10/11</a:t>
            </a:fld>
            <a:endParaRPr lang="zh-CN" altLang="en-US"/>
          </a:p>
        </p:txBody>
      </p:sp>
      <p:sp>
        <p:nvSpPr>
          <p:cNvPr id="6" name="页脚占位符 5">
            <a:extLst>
              <a:ext uri="{FF2B5EF4-FFF2-40B4-BE49-F238E27FC236}">
                <a16:creationId xmlns:a16="http://schemas.microsoft.com/office/drawing/2014/main" xmlns="" id="{5C6DA85E-53DD-4BB0-8D95-AF47A48451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4B4A3EA-20E9-49FF-B1CC-31DAB6222B5A}"/>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6033396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xmlns="" id="{E80A53C6-29AB-4377-8AFE-448C5A2372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598701" y="5820227"/>
            <a:ext cx="1520499" cy="1313543"/>
          </a:xfrm>
          <a:prstGeom prst="rect">
            <a:avLst/>
          </a:prstGeom>
        </p:spPr>
      </p:pic>
      <p:sp>
        <p:nvSpPr>
          <p:cNvPr id="9" name="TextBox 8">
            <a:extLst>
              <a:ext uri="{FF2B5EF4-FFF2-40B4-BE49-F238E27FC236}">
                <a16:creationId xmlns:a16="http://schemas.microsoft.com/office/drawing/2014/main" xmlns="" id="{249CB519-09A8-4E67-ACBF-5256F7016AD6}"/>
              </a:ext>
            </a:extLst>
          </p:cNvPr>
          <p:cNvSpPr txBox="1"/>
          <p:nvPr userDrawn="1"/>
        </p:nvSpPr>
        <p:spPr>
          <a:xfrm>
            <a:off x="11366133" y="6488668"/>
            <a:ext cx="825867" cy="369332"/>
          </a:xfrm>
          <a:prstGeom prst="rect">
            <a:avLst/>
          </a:prstGeom>
          <a:noFill/>
        </p:spPr>
        <p:txBody>
          <a:bodyPr wrap="none" rtlCol="0">
            <a:spAutoFit/>
          </a:bodyPr>
          <a:lstStyle/>
          <a:p>
            <a:r>
              <a:rPr lang="en-US">
                <a:solidFill>
                  <a:schemeClr val="accent6">
                    <a:lumMod val="50000"/>
                  </a:schemeClr>
                </a:solidFill>
                <a:latin typeface="UTM Flamenco" panose="02040603050506020204" pitchFamily="18" charset="0"/>
              </a:rPr>
              <a:t>KTUTS</a:t>
            </a:r>
          </a:p>
        </p:txBody>
      </p:sp>
    </p:spTree>
    <p:extLst>
      <p:ext uri="{BB962C8B-B14F-4D97-AF65-F5344CB8AC3E}">
        <p14:creationId xmlns:p14="http://schemas.microsoft.com/office/powerpoint/2010/main" val="1226788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9.wdp"/><Relationship Id="rId7"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6.png"/><Relationship Id="rId10" Type="http://schemas.openxmlformats.org/officeDocument/2006/relationships/slide" Target="slide3.xml"/><Relationship Id="rId4" Type="http://schemas.openxmlformats.org/officeDocument/2006/relationships/image" Target="../media/image5.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slide" Target="slide5.xml"/><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5701E5A-4EE4-4F10-8A6E-D48F38256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822" b="14426"/>
          <a:stretch/>
        </p:blipFill>
        <p:spPr>
          <a:xfrm>
            <a:off x="2095106" y="-334909"/>
            <a:ext cx="7856554" cy="5558589"/>
          </a:xfrm>
          <a:prstGeom prst="rect">
            <a:avLst/>
          </a:prstGeom>
        </p:spPr>
      </p:pic>
      <p:pic>
        <p:nvPicPr>
          <p:cNvPr id="6" name="图片 7">
            <a:extLst>
              <a:ext uri="{FF2B5EF4-FFF2-40B4-BE49-F238E27FC236}">
                <a16:creationId xmlns:a16="http://schemas.microsoft.com/office/drawing/2014/main" xmlns="" id="{2EBAED34-607B-46BC-8D56-DA6077713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347" y="1862984"/>
            <a:ext cx="6721392" cy="6721392"/>
          </a:xfrm>
          <a:prstGeom prst="rect">
            <a:avLst/>
          </a:prstGeom>
        </p:spPr>
      </p:pic>
      <p:sp>
        <p:nvSpPr>
          <p:cNvPr id="2" name="Rectangle 1"/>
          <p:cNvSpPr/>
          <p:nvPr/>
        </p:nvSpPr>
        <p:spPr>
          <a:xfrm>
            <a:off x="3310524" y="2444385"/>
            <a:ext cx="5425717" cy="1107996"/>
          </a:xfrm>
          <a:prstGeom prst="rect">
            <a:avLst/>
          </a:prstGeom>
          <a:noFill/>
        </p:spPr>
        <p:txBody>
          <a:bodyPr wrap="none" lIns="91440" tIns="45720" rIns="91440" bIns="45720">
            <a:spAutoFit/>
          </a:bodyPr>
          <a:lstStyle/>
          <a:p>
            <a:pPr algn="ct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Môn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Toán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lớp</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4</a:t>
            </a:r>
          </a:p>
        </p:txBody>
      </p:sp>
    </p:spTree>
    <p:extLst>
      <p:ext uri="{BB962C8B-B14F-4D97-AF65-F5344CB8AC3E}">
        <p14:creationId xmlns:p14="http://schemas.microsoft.com/office/powerpoint/2010/main" val="39855834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4051300">
                  <a:extLst>
                    <a:ext uri="{9D8B030D-6E8A-4147-A177-3AD203B41FA5}">
                      <a16:colId xmlns:a16="http://schemas.microsoft.com/office/drawing/2014/main" xmlns=""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xmlns=""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xmlns=""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292646"/>
              <a:ext cx="5378395" cy="646331"/>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6950617" y="2830549"/>
            <a:ext cx="4396361" cy="1321574"/>
            <a:chOff x="2808755" y="-1626367"/>
            <a:chExt cx="5472253" cy="3709583"/>
          </a:xfrm>
        </p:grpSpPr>
        <p:sp>
          <p:nvSpPr>
            <p:cNvPr id="31" name="Rounded Rectangular Callout 30"/>
            <p:cNvSpPr/>
            <p:nvPr/>
          </p:nvSpPr>
          <p:spPr>
            <a:xfrm>
              <a:off x="2808755" y="-1626367"/>
              <a:ext cx="5472253" cy="3709583"/>
            </a:xfrm>
            <a:prstGeom prst="wedgeRoundRectCallout">
              <a:avLst>
                <a:gd name="adj1" fmla="val -67189"/>
                <a:gd name="adj2" fmla="val -12753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文本框 13"/>
            <p:cNvSpPr txBox="1"/>
            <p:nvPr/>
          </p:nvSpPr>
          <p:spPr>
            <a:xfrm>
              <a:off x="2908669" y="-1189938"/>
              <a:ext cx="5372339" cy="302369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Mai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2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950616" y="2830549"/>
            <a:ext cx="4476631" cy="1321574"/>
            <a:chOff x="6950616" y="2830549"/>
            <a:chExt cx="4476631" cy="1321574"/>
          </a:xfrm>
        </p:grpSpPr>
        <p:sp>
          <p:nvSpPr>
            <p:cNvPr id="33" name="Rounded Rectangular Callout 32"/>
            <p:cNvSpPr/>
            <p:nvPr/>
          </p:nvSpPr>
          <p:spPr>
            <a:xfrm>
              <a:off x="6950616" y="2830549"/>
              <a:ext cx="4396361" cy="1321574"/>
            </a:xfrm>
            <a:prstGeom prst="wedgeRoundRectCallout">
              <a:avLst>
                <a:gd name="adj1" fmla="val -81441"/>
                <a:gd name="adj2" fmla="val -3751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文本框 13"/>
            <p:cNvSpPr txBox="1"/>
            <p:nvPr/>
          </p:nvSpPr>
          <p:spPr>
            <a:xfrm>
              <a:off x="7111156" y="2955180"/>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Lan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6990750" y="2649759"/>
            <a:ext cx="4396361" cy="1749763"/>
            <a:chOff x="11211057" y="295123"/>
            <a:chExt cx="4396361" cy="1749763"/>
          </a:xfrm>
        </p:grpSpPr>
        <p:sp>
          <p:nvSpPr>
            <p:cNvPr id="38" name="Rounded Rectangular Callout 37"/>
            <p:cNvSpPr/>
            <p:nvPr/>
          </p:nvSpPr>
          <p:spPr>
            <a:xfrm>
              <a:off x="11211057" y="295123"/>
              <a:ext cx="4396361" cy="1749763"/>
            </a:xfrm>
            <a:prstGeom prst="wedgeRoundRectCallout">
              <a:avLst>
                <a:gd name="adj1" fmla="val -72250"/>
                <a:gd name="adj2" fmla="val 2060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9" name="文本框 13"/>
            <p:cNvSpPr txBox="1"/>
            <p:nvPr/>
          </p:nvSpPr>
          <p:spPr>
            <a:xfrm>
              <a:off x="11211057" y="316529"/>
              <a:ext cx="4316091" cy="156966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Hồng</a:t>
              </a:r>
              <a:r>
                <a:rPr lang="en-US" sz="3200" b="1" dirty="0">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7111156" y="3044046"/>
            <a:ext cx="4396361" cy="1276128"/>
            <a:chOff x="6615611" y="7566721"/>
            <a:chExt cx="4396361" cy="1276128"/>
          </a:xfrm>
        </p:grpSpPr>
        <p:sp>
          <p:nvSpPr>
            <p:cNvPr id="41" name="Rounded Rectangular Callout 40"/>
            <p:cNvSpPr/>
            <p:nvPr/>
          </p:nvSpPr>
          <p:spPr>
            <a:xfrm>
              <a:off x="6615611" y="7566721"/>
              <a:ext cx="4396361" cy="1276128"/>
            </a:xfrm>
            <a:prstGeom prst="wedgeRoundRectCallout">
              <a:avLst>
                <a:gd name="adj1" fmla="val -71850"/>
                <a:gd name="adj2" fmla="val 11017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0" name="文本框 13"/>
            <p:cNvSpPr txBox="1"/>
            <p:nvPr/>
          </p:nvSpPr>
          <p:spPr>
            <a:xfrm>
              <a:off x="6695881" y="7666176"/>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Đào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7111156" y="2954945"/>
            <a:ext cx="4396361" cy="1276128"/>
            <a:chOff x="6615611" y="7566721"/>
            <a:chExt cx="4396361" cy="1276128"/>
          </a:xfrm>
        </p:grpSpPr>
        <p:sp>
          <p:nvSpPr>
            <p:cNvPr id="43" name="Rounded Rectangular Callout 42"/>
            <p:cNvSpPr/>
            <p:nvPr/>
          </p:nvSpPr>
          <p:spPr>
            <a:xfrm>
              <a:off x="6615611" y="7566721"/>
              <a:ext cx="4396361" cy="1276128"/>
            </a:xfrm>
            <a:prstGeom prst="wedgeRoundRectCallout">
              <a:avLst>
                <a:gd name="adj1" fmla="val -74650"/>
                <a:gd name="adj2" fmla="val 212139"/>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4" name="文本框 13"/>
            <p:cNvSpPr txBox="1"/>
            <p:nvPr/>
          </p:nvSpPr>
          <p:spPr>
            <a:xfrm>
              <a:off x="7003879" y="7666176"/>
              <a:ext cx="3700094"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Cúc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err="1">
                  <a:solidFill>
                    <a:srgbClr val="CC0066"/>
                  </a:solidFill>
                  <a:latin typeface="Times New Roman" panose="02020603050405020304" pitchFamily="18" charset="0"/>
                  <a:cs typeface="Times New Roman" panose="02020603050405020304" pitchFamily="18" charset="0"/>
                </a:rPr>
                <a:t>có</a:t>
              </a:r>
              <a:r>
                <a:rPr lang="en-US" sz="3200" b="1">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34294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nodeType="clickEffect">
                                  <p:stCondLst>
                                    <p:cond delay="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ình ảnh Vẽ Tay Phóng Viên Phóng Viên Hoạt Hình Phim Hoạt Hình Nhà Báo, Nữ Phóng  Viên, Vẽ Tay Phóng Viên, Viên Vector và PNG với nền trong suốt để tải"/>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10000" r="98281"/>
                    </a14:imgEffect>
                  </a14:imgLayer>
                </a14:imgProps>
              </a:ext>
              <a:ext uri="{28A0092B-C50C-407E-A947-70E740481C1C}">
                <a14:useLocalDpi xmlns:a14="http://schemas.microsoft.com/office/drawing/2010/main" val="0"/>
              </a:ext>
            </a:extLst>
          </a:blip>
          <a:srcRect/>
          <a:stretch>
            <a:fillRect/>
          </a:stretch>
        </p:blipFill>
        <p:spPr bwMode="auto">
          <a:xfrm>
            <a:off x="5743230" y="1027906"/>
            <a:ext cx="6854967" cy="685496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a:extLst>
              <a:ext uri="{FF2B5EF4-FFF2-40B4-BE49-F238E27FC236}">
                <a16:creationId xmlns:a16="http://schemas.microsoft.com/office/drawing/2014/main" xmlns=""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719" y="-1078536"/>
            <a:ext cx="6953120" cy="6953120"/>
          </a:xfrm>
          <a:prstGeom prst="rect">
            <a:avLst/>
          </a:prstGeom>
        </p:spPr>
      </p:pic>
      <p:sp>
        <p:nvSpPr>
          <p:cNvPr id="4" name="Rectangle 3"/>
          <p:cNvSpPr/>
          <p:nvPr/>
        </p:nvSpPr>
        <p:spPr>
          <a:xfrm>
            <a:off x="970632" y="905068"/>
            <a:ext cx="3413114"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Phóng</a:t>
            </a:r>
            <a:r>
              <a:rPr lang="en-US" sz="9600" b="1" dirty="0">
                <a:ln/>
                <a:solidFill>
                  <a:schemeClr val="accent4"/>
                </a:solidFill>
                <a:latin typeface="UTM A&amp;S Graceland" panose="02040603050506020204" pitchFamily="18" charset="0"/>
              </a:rPr>
              <a:t> </a:t>
            </a:r>
            <a:endParaRPr lang="en-US" sz="9600" b="1" cap="none" spc="0" dirty="0">
              <a:ln/>
              <a:solidFill>
                <a:schemeClr val="accent4"/>
              </a:solidFill>
              <a:effectLst/>
              <a:latin typeface="UTM A&amp;S Graceland" panose="02040603050506020204" pitchFamily="18" charset="0"/>
            </a:endParaRPr>
          </a:p>
        </p:txBody>
      </p:sp>
      <p:sp>
        <p:nvSpPr>
          <p:cNvPr id="8" name="Rectangle 7"/>
          <p:cNvSpPr/>
          <p:nvPr/>
        </p:nvSpPr>
        <p:spPr>
          <a:xfrm>
            <a:off x="3723333" y="1746541"/>
            <a:ext cx="1585690"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viên</a:t>
            </a:r>
            <a:endParaRPr lang="en-US" sz="9600" b="1" cap="none" spc="0" dirty="0">
              <a:ln/>
              <a:solidFill>
                <a:schemeClr val="accent4"/>
              </a:solidFill>
              <a:effectLst/>
              <a:latin typeface="UTM A&amp;S Graceland" panose="02040603050506020204" pitchFamily="18" charset="0"/>
            </a:endParaRPr>
          </a:p>
        </p:txBody>
      </p:sp>
      <p:sp>
        <p:nvSpPr>
          <p:cNvPr id="9" name="Rectangle 8"/>
          <p:cNvSpPr/>
          <p:nvPr/>
        </p:nvSpPr>
        <p:spPr>
          <a:xfrm>
            <a:off x="5065104" y="2228506"/>
            <a:ext cx="1460657"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nhí</a:t>
            </a:r>
            <a:endParaRPr lang="en-US" sz="9600" b="1" cap="none" spc="0" dirty="0">
              <a:ln/>
              <a:solidFill>
                <a:schemeClr val="accent4"/>
              </a:solidFill>
              <a:effectLst/>
              <a:latin typeface="UTM A&amp;S Graceland" panose="02040603050506020204" pitchFamily="18" charset="0"/>
            </a:endParaRPr>
          </a:p>
        </p:txBody>
      </p:sp>
      <p:pic>
        <p:nvPicPr>
          <p:cNvPr id="10"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1770665" y="2398024"/>
            <a:ext cx="1914935" cy="1702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Con Cậu Hoạ - Vẫy tay chào, cậu bé png tải về - Miễn phí trong suốt Nghệ  Thuật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4026279" y="3184854"/>
            <a:ext cx="1320822" cy="132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968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2"/>
          <a:srcRect t="7221" b="34252"/>
          <a:stretch/>
        </p:blipFill>
        <p:spPr>
          <a:xfrm>
            <a:off x="298938" y="1334328"/>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pic>
        <p:nvPicPr>
          <p:cNvPr id="15" name="图片 4">
            <a:extLst>
              <a:ext uri="{FF2B5EF4-FFF2-40B4-BE49-F238E27FC236}">
                <a16:creationId xmlns:a16="http://schemas.microsoft.com/office/drawing/2014/main" xmlns=""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184" y="0"/>
            <a:ext cx="6594303" cy="7319739"/>
          </a:xfrm>
          <a:prstGeom prst="rect">
            <a:avLst/>
          </a:prstGeom>
        </p:spPr>
      </p:pic>
      <p:sp>
        <p:nvSpPr>
          <p:cNvPr id="16" name="文本框 13"/>
          <p:cNvSpPr txBox="1"/>
          <p:nvPr/>
        </p:nvSpPr>
        <p:spPr>
          <a:xfrm>
            <a:off x="7912349" y="3475368"/>
            <a:ext cx="3443352"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biểu</a:t>
            </a:r>
            <a:r>
              <a:rPr lang="en-US" sz="3600" b="1">
                <a:solidFill>
                  <a:srgbClr val="FF0000"/>
                </a:solidFill>
                <a:latin typeface="Times New Roman" panose="02020603050405020304" pitchFamily="18" charset="0"/>
                <a:cs typeface="Times New Roman" panose="02020603050405020304" pitchFamily="18" charset="0"/>
              </a:rPr>
              <a:t> đồ?</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7782820" y="3863655"/>
            <a:ext cx="4184125" cy="707886"/>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4A, 4B, 4C</a:t>
            </a:r>
          </a:p>
        </p:txBody>
      </p:sp>
      <p:grpSp>
        <p:nvGrpSpPr>
          <p:cNvPr id="20" name="Group 19"/>
          <p:cNvGrpSpPr/>
          <p:nvPr/>
        </p:nvGrpSpPr>
        <p:grpSpPr>
          <a:xfrm>
            <a:off x="597202" y="1793631"/>
            <a:ext cx="808893" cy="2340857"/>
            <a:chOff x="597202" y="1793631"/>
            <a:chExt cx="808893" cy="2340857"/>
          </a:xfrm>
        </p:grpSpPr>
        <p:sp>
          <p:nvSpPr>
            <p:cNvPr id="7" name="Oval 6"/>
            <p:cNvSpPr/>
            <p:nvPr/>
          </p:nvSpPr>
          <p:spPr>
            <a:xfrm>
              <a:off x="633046" y="1793631"/>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597203" y="2584939"/>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p:cNvSpPr/>
            <p:nvPr/>
          </p:nvSpPr>
          <p:spPr>
            <a:xfrm>
              <a:off x="597202" y="3395934"/>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66391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xit" presetSubtype="10" fill="hold" grpId="0" nodeType="withEffect">
                                  <p:stCondLst>
                                    <p:cond delay="0"/>
                                  </p:stCondLst>
                                  <p:childTnLst>
                                    <p:animEffect transition="out" filter="randombar(horizontal)">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57110"/>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xmlns=""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238380" y="2930085"/>
            <a:ext cx="3892495" cy="2308324"/>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Khối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gồm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532544" y="3034761"/>
            <a:ext cx="4766076" cy="2554545"/>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Khối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Bốn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gồm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lội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1230923" y="1743156"/>
            <a:ext cx="1459523"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Oval 22"/>
          <p:cNvSpPr/>
          <p:nvPr/>
        </p:nvSpPr>
        <p:spPr>
          <a:xfrm>
            <a:off x="2900787" y="1743156"/>
            <a:ext cx="862321" cy="929706"/>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3928241" y="1608022"/>
            <a:ext cx="1579872"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Oval 24"/>
          <p:cNvSpPr/>
          <p:nvPr/>
        </p:nvSpPr>
        <p:spPr>
          <a:xfrm>
            <a:off x="5413922" y="2270304"/>
            <a:ext cx="127593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88947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xmlns=""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138160" y="3356942"/>
            <a:ext cx="3892495"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8489" y="3557447"/>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lớp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4C</a:t>
            </a:r>
          </a:p>
        </p:txBody>
      </p:sp>
      <p:sp>
        <p:nvSpPr>
          <p:cNvPr id="22" name="Oval 21"/>
          <p:cNvSpPr/>
          <p:nvPr/>
        </p:nvSpPr>
        <p:spPr>
          <a:xfrm>
            <a:off x="693999" y="1743156"/>
            <a:ext cx="1996447"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693999" y="3169265"/>
            <a:ext cx="220678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8892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xmlns=""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078278" y="3423094"/>
            <a:ext cx="3892495" cy="1200329"/>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nhất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2206" y="3626970"/>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22" name="Oval 21"/>
          <p:cNvSpPr/>
          <p:nvPr/>
        </p:nvSpPr>
        <p:spPr>
          <a:xfrm>
            <a:off x="3717930" y="1549852"/>
            <a:ext cx="1996447" cy="1214735"/>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2644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xmlns=""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843" y="-51731"/>
            <a:ext cx="7473195" cy="7319739"/>
          </a:xfrm>
          <a:prstGeom prst="rect">
            <a:avLst/>
          </a:prstGeom>
        </p:spPr>
      </p:pic>
      <p:sp>
        <p:nvSpPr>
          <p:cNvPr id="16" name="文本框 13"/>
          <p:cNvSpPr txBox="1"/>
          <p:nvPr/>
        </p:nvSpPr>
        <p:spPr>
          <a:xfrm>
            <a:off x="7258194" y="2908295"/>
            <a:ext cx="3892495" cy="2862322"/>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4B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4C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874776" y="3035128"/>
            <a:ext cx="5197908" cy="2862322"/>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4B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4C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a:t>
            </a:r>
          </a:p>
          <a:p>
            <a:pPr algn="ctr">
              <a:spcBef>
                <a:spcPct val="50000"/>
              </a:spcBef>
            </a:pP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cùng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5249314" y="2375069"/>
            <a:ext cx="1406933" cy="21115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52447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188771" y="528233"/>
            <a:ext cx="11003229" cy="552087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3"/>
          <a:srcRect b="18491"/>
          <a:stretch/>
        </p:blipFill>
        <p:spPr bwMode="auto">
          <a:xfrm>
            <a:off x="-5129" y="1178966"/>
            <a:ext cx="6300421" cy="4427929"/>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xmlns="" id="{D19F67C9-3CF4-4DDD-B880-AADBD01B6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3588784" y="3876336"/>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6744220" y="2100446"/>
            <a:ext cx="5386754" cy="2554545"/>
          </a:xfrm>
          <a:prstGeom prst="rect">
            <a:avLst/>
          </a:prstGeom>
          <a:noFill/>
        </p:spPr>
        <p:txBody>
          <a:bodyPr wrap="square" rtlCol="0">
            <a:spAutoFit/>
          </a:bodyPr>
          <a:lstStyle/>
          <a:p>
            <a:pPr>
              <a:spcBef>
                <a:spcPct val="50000"/>
              </a:spcBef>
            </a:pPr>
            <a:r>
              <a:rPr lang="en-US" sz="3200" b="1" dirty="0">
                <a:solidFill>
                  <a:schemeClr val="tx2"/>
                </a:solidFill>
                <a:latin typeface="Arial" charset="0"/>
              </a:rPr>
              <a:t>a.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2002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5 = 50 (</a:t>
            </a:r>
            <a:r>
              <a:rPr lang="en-US" sz="3200" b="1" dirty="0" err="1">
                <a:solidFill>
                  <a:schemeClr val="tx2"/>
                </a:solidFill>
                <a:latin typeface="Arial" charset="0"/>
              </a:rPr>
              <a:t>tạ</a:t>
            </a:r>
            <a:r>
              <a:rPr lang="en-US" sz="3200" b="1" dirty="0">
                <a:solidFill>
                  <a:schemeClr val="tx2"/>
                </a:solidFill>
                <a:latin typeface="Arial" charset="0"/>
              </a:rPr>
              <a:t>)</a:t>
            </a:r>
          </a:p>
          <a:p>
            <a:r>
              <a:rPr lang="en-US" sz="3200" b="1" dirty="0">
                <a:solidFill>
                  <a:schemeClr val="tx2"/>
                </a:solidFill>
                <a:latin typeface="Arial" charset="0"/>
              </a:rPr>
              <a:t>        </a:t>
            </a:r>
            <a:r>
              <a:rPr lang="en-US" sz="3200" b="1" dirty="0" err="1">
                <a:solidFill>
                  <a:schemeClr val="tx2"/>
                </a:solidFill>
                <a:latin typeface="Arial" charset="0"/>
              </a:rPr>
              <a:t>Đổi</a:t>
            </a:r>
            <a:r>
              <a:rPr lang="en-US" sz="3200" b="1" dirty="0">
                <a:solidFill>
                  <a:schemeClr val="tx2"/>
                </a:solidFill>
                <a:latin typeface="Arial" charset="0"/>
              </a:rPr>
              <a:t> 50 </a:t>
            </a:r>
            <a:r>
              <a:rPr lang="en-US" sz="3200" b="1" dirty="0" err="1">
                <a:solidFill>
                  <a:schemeClr val="tx2"/>
                </a:solidFill>
                <a:latin typeface="Arial" charset="0"/>
              </a:rPr>
              <a:t>tạ</a:t>
            </a:r>
            <a:r>
              <a:rPr lang="en-US" sz="3200" b="1" dirty="0">
                <a:solidFill>
                  <a:schemeClr val="tx2"/>
                </a:solidFill>
                <a:latin typeface="Arial" charset="0"/>
              </a:rPr>
              <a:t> = 5 </a:t>
            </a:r>
            <a:r>
              <a:rPr lang="en-US" sz="3200" b="1" dirty="0" err="1">
                <a:solidFill>
                  <a:schemeClr val="tx2"/>
                </a:solidFill>
                <a:latin typeface="Arial" charset="0"/>
              </a:rPr>
              <a:t>tấn</a:t>
            </a:r>
            <a:endParaRPr lang="en-US" sz="3200" b="1" dirty="0">
              <a:solidFill>
                <a:schemeClr val="tx2"/>
              </a:solidFill>
              <a:latin typeface="Arial" charset="0"/>
            </a:endParaRPr>
          </a:p>
        </p:txBody>
      </p:sp>
    </p:spTree>
    <p:extLst>
      <p:ext uri="{BB962C8B-B14F-4D97-AF65-F5344CB8AC3E}">
        <p14:creationId xmlns:p14="http://schemas.microsoft.com/office/powerpoint/2010/main" val="21589635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9" name="图片 4">
            <a:extLst>
              <a:ext uri="{FF2B5EF4-FFF2-40B4-BE49-F238E27FC236}">
                <a16:creationId xmlns:a16="http://schemas.microsoft.com/office/drawing/2014/main" xmlns="" id="{48BF11AC-6649-43B2-BBCA-912AFE0C4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55" t="18703" r="65655" b="1585"/>
          <a:stretch/>
        </p:blipFill>
        <p:spPr>
          <a:xfrm rot="20653245">
            <a:off x="4790600" y="-227986"/>
            <a:ext cx="7012814" cy="6933724"/>
          </a:xfrm>
          <a:prstGeom prst="rect">
            <a:avLst/>
          </a:prstGeom>
        </p:spPr>
      </p:pic>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4"/>
          <a:srcRect b="18491"/>
          <a:stretch/>
        </p:blipFill>
        <p:spPr bwMode="auto">
          <a:xfrm>
            <a:off x="0" y="1502288"/>
            <a:ext cx="5081954" cy="3903620"/>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xmlns=""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2391508" y="3844560"/>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5769390" y="1562473"/>
            <a:ext cx="5386754" cy="4031873"/>
          </a:xfrm>
          <a:prstGeom prst="rect">
            <a:avLst/>
          </a:prstGeom>
          <a:noFill/>
        </p:spPr>
        <p:txBody>
          <a:bodyPr wrap="square" rtlCol="0">
            <a:spAutoFit/>
          </a:bodyPr>
          <a:lstStyle/>
          <a:p>
            <a:pPr>
              <a:spcBef>
                <a:spcPct val="50000"/>
              </a:spcBef>
            </a:pPr>
            <a:r>
              <a:rPr lang="en-US" sz="3200" b="1" dirty="0">
                <a:solidFill>
                  <a:schemeClr val="tx2"/>
                </a:solidFill>
                <a:latin typeface="Arial" charset="0"/>
              </a:rPr>
              <a:t>b.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2000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4 = 40 (</a:t>
            </a:r>
            <a:r>
              <a:rPr lang="en-US" sz="3200" b="1" dirty="0" err="1">
                <a:solidFill>
                  <a:schemeClr val="tx2"/>
                </a:solidFill>
                <a:latin typeface="Arial" charset="0"/>
              </a:rPr>
              <a:t>tạ</a:t>
            </a:r>
            <a:r>
              <a:rPr lang="en-US" sz="3200" b="1" dirty="0">
                <a:solidFill>
                  <a:schemeClr val="tx2"/>
                </a:solidFill>
                <a:latin typeface="Arial" charset="0"/>
              </a:rPr>
              <a:t>)</a:t>
            </a:r>
          </a:p>
          <a:p>
            <a:r>
              <a:rPr lang="vi-VN" sz="3200" b="1" dirty="0">
                <a:solidFill>
                  <a:schemeClr val="tx2"/>
                </a:solidFill>
                <a:latin typeface="Arial" charset="0"/>
              </a:rPr>
              <a:t>Số thóc năm 2002 gia đình bác Hà thu hoạch được nhiều hơn năm 2000 là:</a:t>
            </a:r>
            <a:endParaRPr lang="en-US" sz="3200" b="1" dirty="0">
              <a:solidFill>
                <a:schemeClr val="tx2"/>
              </a:solidFill>
              <a:latin typeface="Arial" charset="0"/>
            </a:endParaRPr>
          </a:p>
          <a:p>
            <a:r>
              <a:rPr lang="en-US" sz="3200" b="1" dirty="0">
                <a:solidFill>
                  <a:schemeClr val="tx2"/>
                </a:solidFill>
                <a:latin typeface="Arial" charset="0"/>
              </a:rPr>
              <a:t>        50 - 40 = 10 (</a:t>
            </a:r>
            <a:r>
              <a:rPr lang="en-US" sz="3200" b="1" dirty="0" err="1">
                <a:solidFill>
                  <a:schemeClr val="tx2"/>
                </a:solidFill>
                <a:latin typeface="Arial" charset="0"/>
              </a:rPr>
              <a:t>tạ</a:t>
            </a:r>
            <a:r>
              <a:rPr lang="en-US" sz="3200" b="1" dirty="0">
                <a:solidFill>
                  <a:schemeClr val="tx2"/>
                </a:solidFill>
                <a:latin typeface="Arial" charset="0"/>
              </a:rPr>
              <a:t>)</a:t>
            </a:r>
          </a:p>
        </p:txBody>
      </p:sp>
    </p:spTree>
    <p:extLst>
      <p:ext uri="{BB962C8B-B14F-4D97-AF65-F5344CB8AC3E}">
        <p14:creationId xmlns:p14="http://schemas.microsoft.com/office/powerpoint/2010/main" val="21372528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9013A045-AF6A-4B86-A402-2B4FC43C83CE}"/>
              </a:ext>
            </a:extLst>
          </p:cNvPr>
          <p:cNvSpPr/>
          <p:nvPr/>
        </p:nvSpPr>
        <p:spPr>
          <a:xfrm>
            <a:off x="0" y="6453553"/>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F8BC61F7-485A-40A3-957D-9D79BE7908F0}"/>
              </a:ext>
            </a:extLst>
          </p:cNvPr>
          <p:cNvSpPr/>
          <p:nvPr/>
        </p:nvSpPr>
        <p:spPr>
          <a:xfrm>
            <a:off x="0" y="52753"/>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xmlns=""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58" y="-1533565"/>
            <a:ext cx="9276348" cy="9276348"/>
          </a:xfrm>
          <a:prstGeom prst="rect">
            <a:avLst/>
          </a:prstGeom>
        </p:spPr>
      </p:pic>
      <p:pic>
        <p:nvPicPr>
          <p:cNvPr id="9" name="图片 8">
            <a:extLst>
              <a:ext uri="{FF2B5EF4-FFF2-40B4-BE49-F238E27FC236}">
                <a16:creationId xmlns:a16="http://schemas.microsoft.com/office/drawing/2014/main" xmlns=""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883" y="3222311"/>
            <a:ext cx="5595413" cy="3717758"/>
          </a:xfrm>
          <a:prstGeom prst="rect">
            <a:avLst/>
          </a:prstGeom>
        </p:spPr>
      </p:pic>
      <p:pic>
        <p:nvPicPr>
          <p:cNvPr id="15" name="图片 14">
            <a:extLst>
              <a:ext uri="{FF2B5EF4-FFF2-40B4-BE49-F238E27FC236}">
                <a16:creationId xmlns:a16="http://schemas.microsoft.com/office/drawing/2014/main" xmlns=""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05" y="4095364"/>
            <a:ext cx="4672886" cy="2875547"/>
          </a:xfrm>
          <a:prstGeom prst="rect">
            <a:avLst/>
          </a:prstGeom>
        </p:spPr>
      </p:pic>
      <p:pic>
        <p:nvPicPr>
          <p:cNvPr id="12" name="图片 2">
            <a:extLst>
              <a:ext uri="{FF2B5EF4-FFF2-40B4-BE49-F238E27FC236}">
                <a16:creationId xmlns:a16="http://schemas.microsoft.com/office/drawing/2014/main" xmlns=""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07047"/>
            <a:ext cx="2494550" cy="2494550"/>
          </a:xfrm>
          <a:prstGeom prst="rect">
            <a:avLst/>
          </a:prstGeom>
        </p:spPr>
      </p:pic>
      <p:sp>
        <p:nvSpPr>
          <p:cNvPr id="2" name="Rectangle 1"/>
          <p:cNvSpPr/>
          <p:nvPr/>
        </p:nvSpPr>
        <p:spPr>
          <a:xfrm>
            <a:off x="2524025" y="2132746"/>
            <a:ext cx="5934638"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CHÚC CÁC EM </a:t>
            </a:r>
          </a:p>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HỌC TỐT</a:t>
            </a:r>
          </a:p>
        </p:txBody>
      </p:sp>
    </p:spTree>
    <p:extLst>
      <p:ext uri="{BB962C8B-B14F-4D97-AF65-F5344CB8AC3E}">
        <p14:creationId xmlns:p14="http://schemas.microsoft.com/office/powerpoint/2010/main" val="28016687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par>
                          <p:cTn id="27" fill="hold">
                            <p:stCondLst>
                              <p:cond delay="3000"/>
                            </p:stCondLst>
                            <p:childTnLst>
                              <p:par>
                                <p:cTn id="28" presetID="26"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114" y="-209245"/>
            <a:ext cx="14369389" cy="7177210"/>
          </a:xfrm>
          <a:prstGeom prst="rect">
            <a:avLst/>
          </a:prstGeom>
        </p:spPr>
      </p:pic>
      <p:grpSp>
        <p:nvGrpSpPr>
          <p:cNvPr id="21" name="Group 20"/>
          <p:cNvGrpSpPr/>
          <p:nvPr/>
        </p:nvGrpSpPr>
        <p:grpSpPr>
          <a:xfrm>
            <a:off x="2088135" y="-518897"/>
            <a:ext cx="6545920" cy="4149065"/>
            <a:chOff x="3149492" y="-471382"/>
            <a:chExt cx="6545920" cy="4149065"/>
          </a:xfrm>
        </p:grpSpPr>
        <p:grpSp>
          <p:nvGrpSpPr>
            <p:cNvPr id="7" name="Group 6"/>
            <p:cNvGrpSpPr/>
            <p:nvPr/>
          </p:nvGrpSpPr>
          <p:grpSpPr>
            <a:xfrm rot="599648">
              <a:off x="3149492" y="-471382"/>
              <a:ext cx="6545920" cy="4149065"/>
              <a:chOff x="3301465" y="-1300811"/>
              <a:chExt cx="4899259" cy="4149065"/>
            </a:xfrm>
          </p:grpSpPr>
          <p:pic>
            <p:nvPicPr>
              <p:cNvPr id="12" name="图片 4">
                <a:extLst>
                  <a:ext uri="{FF2B5EF4-FFF2-40B4-BE49-F238E27FC236}">
                    <a16:creationId xmlns:a16="http://schemas.microsoft.com/office/drawing/2014/main" xmlns="" id="{7E9BC189-4FDA-412F-A3D5-96B9E25FC2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69" r="6726" b="10634"/>
              <a:stretch/>
            </p:blipFill>
            <p:spPr>
              <a:xfrm>
                <a:off x="3301465" y="-1300811"/>
                <a:ext cx="4899259" cy="3572373"/>
              </a:xfrm>
              <a:prstGeom prst="rect">
                <a:avLst/>
              </a:prstGeom>
            </p:spPr>
          </p:pic>
          <p:grpSp>
            <p:nvGrpSpPr>
              <p:cNvPr id="3" name="Group 2"/>
              <p:cNvGrpSpPr/>
              <p:nvPr/>
            </p:nvGrpSpPr>
            <p:grpSpPr>
              <a:xfrm>
                <a:off x="4912385" y="2209725"/>
                <a:ext cx="765352" cy="638529"/>
                <a:chOff x="4912385" y="2209725"/>
                <a:chExt cx="765352" cy="638529"/>
              </a:xfrm>
            </p:grpSpPr>
            <p:sp>
              <p:nvSpPr>
                <p:cNvPr id="9" name="Oval 8"/>
                <p:cNvSpPr/>
                <p:nvPr/>
              </p:nvSpPr>
              <p:spPr>
                <a:xfrm>
                  <a:off x="4912385" y="2695854"/>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5372937" y="2209725"/>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p:cNvSpPr/>
                <p:nvPr/>
              </p:nvSpPr>
              <p:spPr>
                <a:xfrm>
                  <a:off x="5119699" y="2512193"/>
                  <a:ext cx="229176" cy="1701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
          <p:nvSpPr>
            <p:cNvPr id="2" name="Rectangle 1"/>
            <p:cNvSpPr/>
            <p:nvPr/>
          </p:nvSpPr>
          <p:spPr>
            <a:xfrm>
              <a:off x="3782694" y="807318"/>
              <a:ext cx="1537600"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Giúp</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4" name="Rectangle 13"/>
            <p:cNvSpPr/>
            <p:nvPr/>
          </p:nvSpPr>
          <p:spPr>
            <a:xfrm>
              <a:off x="5402322" y="1242465"/>
              <a:ext cx="1271502"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ong</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sp>
          <p:nvSpPr>
            <p:cNvPr id="15" name="Rectangle 14"/>
            <p:cNvSpPr/>
            <p:nvPr/>
          </p:nvSpPr>
          <p:spPr>
            <a:xfrm>
              <a:off x="6935641" y="1500978"/>
              <a:ext cx="861134"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về</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6" name="Rectangle 15"/>
            <p:cNvSpPr/>
            <p:nvPr/>
          </p:nvSpPr>
          <p:spPr>
            <a:xfrm>
              <a:off x="8067852" y="1790151"/>
              <a:ext cx="827471"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tổ</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grpSp>
      <p:pic>
        <p:nvPicPr>
          <p:cNvPr id="5" name="Picture 4" descr="560ec1f238fa36f16d98f82a4df1b695.png">
            <a:hlinkClick r:id="rId6" action="ppaction://hlinksldjump"/>
          </p:cNvPr>
          <p:cNvPicPr>
            <a:picLocks noChangeAspect="1"/>
          </p:cNvPicPr>
          <p:nvPr/>
        </p:nvPicPr>
        <p:blipFill>
          <a:blip r:embed="rId7" cstate="print"/>
          <a:stretch>
            <a:fillRect/>
          </a:stretch>
        </p:blipFill>
        <p:spPr>
          <a:xfrm flipH="1">
            <a:off x="-3535808" y="2036001"/>
            <a:ext cx="2057400" cy="2436244"/>
          </a:xfrm>
          <a:prstGeom prst="rect">
            <a:avLst/>
          </a:prstGeom>
        </p:spPr>
      </p:pic>
      <p:pic>
        <p:nvPicPr>
          <p:cNvPr id="6" name="Picture 5" descr="07bd8c3cac6524c1da824b5c116ad819.png"/>
          <p:cNvPicPr>
            <a:picLocks noChangeAspect="1"/>
          </p:cNvPicPr>
          <p:nvPr/>
        </p:nvPicPr>
        <p:blipFill>
          <a:blip r:embed="rId8" cstate="print"/>
          <a:stretch>
            <a:fillRect/>
          </a:stretch>
        </p:blipFill>
        <p:spPr>
          <a:xfrm flipH="1">
            <a:off x="8481588" y="1599122"/>
            <a:ext cx="3124200" cy="2438400"/>
          </a:xfrm>
          <a:prstGeom prst="rect">
            <a:avLst/>
          </a:prstGeom>
        </p:spPr>
      </p:pic>
      <p:grpSp>
        <p:nvGrpSpPr>
          <p:cNvPr id="22" name="Group 21"/>
          <p:cNvGrpSpPr/>
          <p:nvPr/>
        </p:nvGrpSpPr>
        <p:grpSpPr>
          <a:xfrm>
            <a:off x="7006495" y="3964947"/>
            <a:ext cx="2351518" cy="1880942"/>
            <a:chOff x="6638478" y="3735411"/>
            <a:chExt cx="2351518" cy="1880942"/>
          </a:xfrm>
        </p:grpSpPr>
        <p:pic>
          <p:nvPicPr>
            <p:cNvPr id="19" name="图片 8">
              <a:extLst>
                <a:ext uri="{FF2B5EF4-FFF2-40B4-BE49-F238E27FC236}">
                  <a16:creationId xmlns:a16="http://schemas.microsoft.com/office/drawing/2014/main" xmlns="" id="{CE923061-5829-4C5D-AD25-A4E2F3C193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8478" y="3735411"/>
              <a:ext cx="2351518" cy="1880942"/>
            </a:xfrm>
            <a:prstGeom prst="rect">
              <a:avLst/>
            </a:prstGeom>
          </p:spPr>
        </p:pic>
        <p:sp>
          <p:nvSpPr>
            <p:cNvPr id="11" name="Rectangle 10">
              <a:hlinkClick r:id="rId10" action="ppaction://hlinksldjump"/>
            </p:cNvPr>
            <p:cNvSpPr/>
            <p:nvPr/>
          </p:nvSpPr>
          <p:spPr>
            <a:xfrm>
              <a:off x="6798285" y="4174172"/>
              <a:ext cx="2031903"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spTree>
    <p:extLst>
      <p:ext uri="{BB962C8B-B14F-4D97-AF65-F5344CB8AC3E}">
        <p14:creationId xmlns:p14="http://schemas.microsoft.com/office/powerpoint/2010/main" val="1112792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11" fill="hold">
                            <p:stCondLst>
                              <p:cond delay="1000"/>
                            </p:stCondLst>
                            <p:childTnLst>
                              <p:par>
                                <p:cTn id="12" presetID="63" presetClass="path" presetSubtype="0" accel="50000" decel="50000" fill="hold" nodeType="afterEffect">
                                  <p:stCondLst>
                                    <p:cond delay="0"/>
                                  </p:stCondLst>
                                  <p:childTnLst>
                                    <p:animMotion origin="layout" path="M -0.39674 0.02106 L 0.49206 0.04004 " pathEditMode="relative" rAng="0" ptsTypes="AA">
                                      <p:cBhvr>
                                        <p:cTn id="13" dur="1000" fill="hold"/>
                                        <p:tgtEl>
                                          <p:spTgt spid="5"/>
                                        </p:tgtEl>
                                        <p:attrNameLst>
                                          <p:attrName>ppt_x</p:attrName>
                                          <p:attrName>ppt_y</p:attrName>
                                        </p:attrNameLst>
                                      </p:cBhvr>
                                      <p:rCtr x="44440" y="949"/>
                                    </p:animMotion>
                                  </p:childTnLst>
                                </p:cTn>
                              </p:par>
                            </p:childTnLst>
                          </p:cTn>
                        </p:par>
                        <p:par>
                          <p:cTn id="14" fill="hold">
                            <p:stCondLst>
                              <p:cond delay="2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000"/>
                            </p:stCondLst>
                            <p:childTnLst>
                              <p:par>
                                <p:cTn id="22" presetID="45"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000"/>
                                        <p:tgtEl>
                                          <p:spTgt spid="22"/>
                                        </p:tgtEl>
                                      </p:cBhvr>
                                    </p:animEffect>
                                    <p:anim calcmode="lin" valueType="num">
                                      <p:cBhvr>
                                        <p:cTn id="25" dur="2000" fill="hold"/>
                                        <p:tgtEl>
                                          <p:spTgt spid="22"/>
                                        </p:tgtEl>
                                        <p:attrNameLst>
                                          <p:attrName>ppt_w</p:attrName>
                                        </p:attrNameLst>
                                      </p:cBhvr>
                                      <p:tavLst>
                                        <p:tav tm="0" fmla="#ppt_w*sin(2.5*pi*$)">
                                          <p:val>
                                            <p:fltVal val="0"/>
                                          </p:val>
                                        </p:tav>
                                        <p:tav tm="100000">
                                          <p:val>
                                            <p:fltVal val="1"/>
                                          </p:val>
                                        </p:tav>
                                      </p:tavLst>
                                    </p:anim>
                                    <p:anim calcmode="lin" valueType="num">
                                      <p:cBhvr>
                                        <p:cTn id="26"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xmlns="" id="{83921E5C-8745-403C-8461-84B9D4D868C1}"/>
              </a:ext>
            </a:extLst>
          </p:cNvPr>
          <p:cNvSpPr txBox="1"/>
          <p:nvPr/>
        </p:nvSpPr>
        <p:spPr>
          <a:xfrm rot="21380457">
            <a:off x="3058837" y="1596301"/>
            <a:ext cx="8293397" cy="1569660"/>
          </a:xfrm>
          <a:prstGeom prst="rect">
            <a:avLst/>
          </a:prstGeom>
          <a:noFill/>
        </p:spPr>
        <p:txBody>
          <a:bodyPr wrap="square" rtlCol="0">
            <a:spAutoFit/>
          </a:bodyPr>
          <a:lstStyle/>
          <a:p>
            <a:pPr algn="ctr"/>
            <a:r>
              <a:rPr lang="en-US" altLang="zh-CN"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
        <p:nvSpPr>
          <p:cNvPr id="4" name="文本框 3">
            <a:extLst>
              <a:ext uri="{FF2B5EF4-FFF2-40B4-BE49-F238E27FC236}">
                <a16:creationId xmlns:a16="http://schemas.microsoft.com/office/drawing/2014/main" xmlns="" id="{C0F8CBE7-F2BA-45EF-B500-F4662125F0F5}"/>
              </a:ext>
            </a:extLst>
          </p:cNvPr>
          <p:cNvSpPr txBox="1"/>
          <p:nvPr/>
        </p:nvSpPr>
        <p:spPr>
          <a:xfrm rot="21380457">
            <a:off x="3023326" y="1527262"/>
            <a:ext cx="8293397" cy="1569660"/>
          </a:xfrm>
          <a:prstGeom prst="rect">
            <a:avLst/>
          </a:prstGeom>
          <a:noFill/>
        </p:spPr>
        <p:txBody>
          <a:bodyPr wrap="square" rtlCol="0">
            <a:spAutoFit/>
          </a:bodyPr>
          <a:lstStyle/>
          <a:p>
            <a:pPr algn="ctr"/>
            <a:r>
              <a:rPr lang="en-US" altLang="zh-CN"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Tree>
    <p:extLst>
      <p:ext uri="{BB962C8B-B14F-4D97-AF65-F5344CB8AC3E}">
        <p14:creationId xmlns:p14="http://schemas.microsoft.com/office/powerpoint/2010/main" val="3938650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943" y="-852134"/>
            <a:ext cx="14369389" cy="7710133"/>
          </a:xfrm>
          <a:prstGeom prst="rect">
            <a:avLst/>
          </a:prstGeom>
        </p:spPr>
      </p:pic>
      <p:pic>
        <p:nvPicPr>
          <p:cNvPr id="5" name="Picture 4" descr="1.png">
            <a:hlinkClick r:id="rId4" action="ppaction://hlinksldjump"/>
          </p:cNvPr>
          <p:cNvPicPr>
            <a:picLocks noChangeAspect="1"/>
          </p:cNvPicPr>
          <p:nvPr/>
        </p:nvPicPr>
        <p:blipFill>
          <a:blip r:embed="rId5" cstate="print"/>
          <a:stretch>
            <a:fillRect/>
          </a:stretch>
        </p:blipFill>
        <p:spPr>
          <a:xfrm>
            <a:off x="-125186" y="1958384"/>
            <a:ext cx="2280062" cy="2316836"/>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2922813" y="646415"/>
            <a:ext cx="2090057" cy="2090057"/>
          </a:xfrm>
          <a:prstGeom prst="rect">
            <a:avLst/>
          </a:prstGeom>
        </p:spPr>
      </p:pic>
      <p:pic>
        <p:nvPicPr>
          <p:cNvPr id="12" name="Picture 11" descr="5144e915ff17705e2be92c41dfee8556.png"/>
          <p:cNvPicPr>
            <a:picLocks noChangeAspect="1"/>
          </p:cNvPicPr>
          <p:nvPr/>
        </p:nvPicPr>
        <p:blipFill>
          <a:blip r:embed="rId8" cstate="print"/>
          <a:stretch>
            <a:fillRect/>
          </a:stretch>
        </p:blipFill>
        <p:spPr>
          <a:xfrm rot="1126681">
            <a:off x="8589249" y="734792"/>
            <a:ext cx="1173478" cy="1173478"/>
          </a:xfrm>
          <a:prstGeom prst="rect">
            <a:avLst/>
          </a:prstGeom>
        </p:spPr>
      </p:pic>
      <p:pic>
        <p:nvPicPr>
          <p:cNvPr id="1026" name="Picture 2" descr="Yjzt 14CM10.5CM Thú Vị Đáng Yêu Tổ Ong Hoạt Hình Ong Màu Nhựa PVC Chất  Lượng Cao Dán Xe Hơi Đồ Họa Trang Trí C1 5191|car sticker|car stickers  decorationcar decoration - AliExpress">
            <a:hlinkClick r:id="rId9" action="ppaction://hlinksldjump"/>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9500" l="0" r="100000"/>
                    </a14:imgEffect>
                  </a14:imgLayer>
                </a14:imgProps>
              </a:ext>
              <a:ext uri="{28A0092B-C50C-407E-A947-70E740481C1C}">
                <a14:useLocalDpi xmlns:a14="http://schemas.microsoft.com/office/drawing/2010/main" val="0"/>
              </a:ext>
            </a:extLst>
          </a:blip>
          <a:srcRect l="35960" t="8237" r="6788" b="26867"/>
          <a:stretch/>
        </p:blipFill>
        <p:spPr bwMode="auto">
          <a:xfrm>
            <a:off x="8804846" y="816796"/>
            <a:ext cx="3051018" cy="3458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3193" y="7420690"/>
            <a:ext cx="10505076"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qua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endParaRPr lang="en-US" sz="28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trò</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chơi</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025642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0.07213 0.12824 C -0.07213 0.07315 -0.00794 0.03102 0.07019 0.03102 C 0.15078 0.03102 0.21537 0.07315 0.21537 0.12824 C 0.21537 0.1831 0.27956 0.22569 0.36016 0.22569 C 0.43828 0.22569 0.50287 0.1831 0.50287 0.12824 " pathEditMode="relative" rAng="0" ptsTypes="AAAAA">
                                      <p:cBhvr>
                                        <p:cTn id="6" dur="3000" fill="hold"/>
                                        <p:tgtEl>
                                          <p:spTgt spid="5"/>
                                        </p:tgtEl>
                                        <p:attrNameLst>
                                          <p:attrName>ppt_x</p:attrName>
                                          <p:attrName>ppt_y</p:attrName>
                                        </p:attrNameLst>
                                      </p:cBhvr>
                                      <p:rCtr x="28750" y="0"/>
                                    </p:animMotion>
                                  </p:childTnLst>
                                </p:cTn>
                              </p:par>
                              <p:par>
                                <p:cTn id="7" presetID="0" presetClass="path" presetSubtype="0" accel="50000" decel="50000" fill="hold" nodeType="withEffect">
                                  <p:stCondLst>
                                    <p:cond delay="0"/>
                                  </p:stCondLst>
                                  <p:childTnLst>
                                    <p:animMotion origin="layout" path="M 8.33333E-7 7.40741E-7 C -0.00716 0.06782 -0.01419 0.13588 0.00456 0.16551 C 0.02331 0.19514 0.07695 0.19653 0.11198 0.17778 C 0.147 0.15903 0.18646 0.07222 0.2151 0.05231 C 0.24375 0.03241 0.26354 0.04537 0.28333 0.05856 " pathEditMode="relative" rAng="0" ptsTypes="AAAAA">
                                      <p:cBhvr>
                                        <p:cTn id="8" dur="3000" fill="hold"/>
                                        <p:tgtEl>
                                          <p:spTgt spid="6"/>
                                        </p:tgtEl>
                                        <p:attrNameLst>
                                          <p:attrName>ppt_x</p:attrName>
                                          <p:attrName>ppt_y</p:attrName>
                                        </p:attrNameLst>
                                      </p:cBhvr>
                                      <p:rCtr x="13789" y="9491"/>
                                    </p:animMotion>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28333 0.05856 C 0.27396 0.08842 0.26471 0.11852 0.30104 0.14861 C 0.3375 0.17893 0.41927 0.20879 0.50156 0.23889 " pathEditMode="relative" rAng="0" ptsTypes="AAA">
                                      <p:cBhvr>
                                        <p:cTn id="20" dur="2000" fill="hold"/>
                                        <p:tgtEl>
                                          <p:spTgt spid="6"/>
                                        </p:tgtEl>
                                        <p:attrNameLst>
                                          <p:attrName>ppt_x</p:attrName>
                                          <p:attrName>ppt_y</p:attrName>
                                        </p:attrNameLst>
                                      </p:cBhvr>
                                      <p:rCtr x="10482" y="9005"/>
                                    </p:animMotion>
                                  </p:childTnLst>
                                </p:cTn>
                              </p:par>
                            </p:childTnLst>
                          </p:cTn>
                        </p:par>
                        <p:par>
                          <p:cTn id="21" fill="hold">
                            <p:stCondLst>
                              <p:cond delay="2000"/>
                            </p:stCondLst>
                            <p:childTnLst>
                              <p:par>
                                <p:cTn id="22" presetID="55" presetClass="exit" presetSubtype="0" fill="hold" nodeType="afterEffect">
                                  <p:stCondLst>
                                    <p:cond delay="0"/>
                                  </p:stCondLst>
                                  <p:childTnLst>
                                    <p:anim calcmode="lin" valueType="num">
                                      <p:cBhvr>
                                        <p:cTn id="23" dur="1000"/>
                                        <p:tgtEl>
                                          <p:spTgt spid="6"/>
                                        </p:tgtEl>
                                        <p:attrNameLst>
                                          <p:attrName>ppt_w</p:attrName>
                                        </p:attrNameLst>
                                      </p:cBhvr>
                                      <p:tavLst>
                                        <p:tav tm="0">
                                          <p:val>
                                            <p:strVal val="ppt_w"/>
                                          </p:val>
                                        </p:tav>
                                        <p:tav tm="100000">
                                          <p:val>
                                            <p:strVal val="ppt_w*0.70"/>
                                          </p:val>
                                        </p:tav>
                                      </p:tavLst>
                                    </p:anim>
                                    <p:anim calcmode="lin" valueType="num">
                                      <p:cBhvr>
                                        <p:cTn id="24" dur="1000"/>
                                        <p:tgtEl>
                                          <p:spTgt spid="6"/>
                                        </p:tgtEl>
                                        <p:attrNameLst>
                                          <p:attrName>ppt_h</p:attrName>
                                        </p:attrNameLst>
                                      </p:cBhvr>
                                      <p:tavLst>
                                        <p:tav tm="0">
                                          <p:val>
                                            <p:strVal val="ppt_h"/>
                                          </p:val>
                                        </p:tav>
                                        <p:tav tm="100000">
                                          <p:val>
                                            <p:strVal val="ppt_h"/>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4974 0.01504 C 0.52201 0.0044 0.54688 -0.00625 0.5625 -0.01528 C 0.57813 -0.02431 0.57709 -0.03426 0.59128 -0.03935 C 0.6056 -0.04445 0.63451 -0.05926 0.6474 -0.0456 C 0.66029 -0.03195 0.65521 0.02847 0.66862 0.04329 C 0.6819 0.0581 0.70469 0.05069 0.72761 0.04329 " pathEditMode="relative" rAng="0" ptsTypes="AAAAAA">
                                      <p:cBhvr>
                                        <p:cTn id="31" dur="2000" fill="hold"/>
                                        <p:tgtEl>
                                          <p:spTgt spid="5"/>
                                        </p:tgtEl>
                                        <p:attrNameLst>
                                          <p:attrName>ppt_x</p:attrName>
                                          <p:attrName>ppt_y</p:attrName>
                                        </p:attrNameLst>
                                      </p:cBhvr>
                                      <p:rCtr x="11510" y="-1505"/>
                                    </p:animMotion>
                                  </p:childTnLst>
                                </p:cTn>
                              </p:par>
                            </p:childTnLst>
                          </p:cTn>
                        </p:par>
                        <p:par>
                          <p:cTn id="32" fill="hold">
                            <p:stCondLst>
                              <p:cond delay="2000"/>
                            </p:stCondLst>
                            <p:childTnLst>
                              <p:par>
                                <p:cTn id="33" presetID="55" presetClass="exit" presetSubtype="0" fill="hold" nodeType="afterEffect">
                                  <p:stCondLst>
                                    <p:cond delay="0"/>
                                  </p:stCondLst>
                                  <p:childTnLst>
                                    <p:anim calcmode="lin" valueType="num">
                                      <p:cBhvr>
                                        <p:cTn id="34" dur="1000"/>
                                        <p:tgtEl>
                                          <p:spTgt spid="5"/>
                                        </p:tgtEl>
                                        <p:attrNameLst>
                                          <p:attrName>ppt_w</p:attrName>
                                        </p:attrNameLst>
                                      </p:cBhvr>
                                      <p:tavLst>
                                        <p:tav tm="0">
                                          <p:val>
                                            <p:strVal val="ppt_w"/>
                                          </p:val>
                                        </p:tav>
                                        <p:tav tm="100000">
                                          <p:val>
                                            <p:strVal val="ppt_w*0.70"/>
                                          </p:val>
                                        </p:tav>
                                      </p:tavLst>
                                    </p:anim>
                                    <p:anim calcmode="lin" valueType="num">
                                      <p:cBhvr>
                                        <p:cTn id="35" dur="1000"/>
                                        <p:tgtEl>
                                          <p:spTgt spid="5"/>
                                        </p:tgtEl>
                                        <p:attrNameLst>
                                          <p:attrName>ppt_h</p:attrName>
                                        </p:attrNameLst>
                                      </p:cBhvr>
                                      <p:tavLst>
                                        <p:tav tm="0">
                                          <p:val>
                                            <p:strVal val="ppt_h"/>
                                          </p:val>
                                        </p:tav>
                                        <p:tav tm="100000">
                                          <p:val>
                                            <p:strVal val="ppt_h"/>
                                          </p:val>
                                        </p:tav>
                                      </p:tavLst>
                                    </p:anim>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3"/>
          <p:cNvGrpSpPr/>
          <p:nvPr/>
        </p:nvGrpSpPr>
        <p:grpSpPr>
          <a:xfrm flipV="1">
            <a:off x="114420" y="-604065"/>
            <a:ext cx="12476455" cy="8341432"/>
            <a:chOff x="763164" y="191595"/>
            <a:chExt cx="11257622" cy="6093823"/>
          </a:xfrm>
        </p:grpSpPr>
        <p:sp>
          <p:nvSpPr>
            <p:cNvPr id="4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4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28024" y="1090229"/>
            <a:ext cx="10505076" cy="1569660"/>
          </a:xfrm>
          <a:prstGeom prst="rect">
            <a:avLst/>
          </a:prstGeom>
          <a:noFill/>
        </p:spPr>
        <p:txBody>
          <a:bodyPr wrap="square" rtlCol="0">
            <a:spAutoFit/>
          </a:bodyPr>
          <a:lstStyle/>
          <a:p>
            <a:pPr algn="ctr"/>
            <a:r>
              <a:rPr lang="en-US" sz="4800" b="1" dirty="0" err="1">
                <a:solidFill>
                  <a:srgbClr val="FF0000"/>
                </a:solidFill>
                <a:latin typeface="Times New Roman" pitchFamily="18" charset="0"/>
                <a:cs typeface="Times New Roman" pitchFamily="18" charset="0"/>
              </a:rPr>
              <a:t>Trung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bình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cộng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p>
          <a:p>
            <a:pPr algn="ctr"/>
            <a:r>
              <a:rPr lang="en-US" sz="4800" b="1" dirty="0">
                <a:solidFill>
                  <a:srgbClr val="FF0000"/>
                </a:solidFill>
                <a:latin typeface="Times New Roman" pitchFamily="18" charset="0"/>
                <a:cs typeface="Times New Roman" pitchFamily="18" charset="0"/>
              </a:rPr>
              <a:t>10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20 </a:t>
            </a:r>
            <a:r>
              <a:rPr lang="en-US" sz="4800" b="1" dirty="0" err="1">
                <a:solidFill>
                  <a:srgbClr val="FF0000"/>
                </a:solidFill>
                <a:latin typeface="Times New Roman" pitchFamily="18" charset="0"/>
                <a:cs typeface="Times New Roman" pitchFamily="18" charset="0"/>
              </a:rPr>
              <a:t>là</a:t>
            </a:r>
            <a:r>
              <a:rPr lang="en-US" sz="4800" b="1" dirty="0">
                <a:solidFill>
                  <a:srgbClr val="FF0000"/>
                </a:solidFill>
                <a:latin typeface="Times New Roman" pitchFamily="18" charset="0"/>
                <a:cs typeface="Times New Roman" pitchFamily="18" charset="0"/>
              </a:rPr>
              <a:t>:</a:t>
            </a:r>
          </a:p>
        </p:txBody>
      </p:sp>
      <p:pic>
        <p:nvPicPr>
          <p:cNvPr id="6" name="Picture 5" descr="1456.png"/>
          <p:cNvPicPr>
            <a:picLocks noChangeAspect="1"/>
          </p:cNvPicPr>
          <p:nvPr/>
        </p:nvPicPr>
        <p:blipFill>
          <a:blip r:embed="rId6" cstate="print"/>
          <a:stretch>
            <a:fillRect/>
          </a:stretch>
        </p:blipFill>
        <p:spPr>
          <a:xfrm>
            <a:off x="3988615" y="3000795"/>
            <a:ext cx="1337650" cy="575440"/>
          </a:xfrm>
          <a:prstGeom prst="rect">
            <a:avLst/>
          </a:prstGeom>
        </p:spPr>
      </p:pic>
      <p:sp>
        <p:nvSpPr>
          <p:cNvPr id="7" name="Oval 6"/>
          <p:cNvSpPr/>
          <p:nvPr/>
        </p:nvSpPr>
        <p:spPr>
          <a:xfrm>
            <a:off x="3150415" y="29338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pic>
        <p:nvPicPr>
          <p:cNvPr id="8" name="Picture 7" descr="1456.png"/>
          <p:cNvPicPr>
            <a:picLocks noChangeAspect="1"/>
          </p:cNvPicPr>
          <p:nvPr/>
        </p:nvPicPr>
        <p:blipFill>
          <a:blip r:embed="rId6" cstate="print"/>
          <a:stretch>
            <a:fillRect/>
          </a:stretch>
        </p:blipFill>
        <p:spPr>
          <a:xfrm>
            <a:off x="3150415" y="4373179"/>
            <a:ext cx="1261450" cy="575440"/>
          </a:xfrm>
          <a:prstGeom prst="rect">
            <a:avLst/>
          </a:prstGeom>
        </p:spPr>
      </p:pic>
      <p:pic>
        <p:nvPicPr>
          <p:cNvPr id="9" name="Picture 8" descr="1456.png"/>
          <p:cNvPicPr>
            <a:picLocks noChangeAspect="1"/>
          </p:cNvPicPr>
          <p:nvPr/>
        </p:nvPicPr>
        <p:blipFill>
          <a:blip r:embed="rId6" cstate="print"/>
          <a:stretch>
            <a:fillRect/>
          </a:stretch>
        </p:blipFill>
        <p:spPr>
          <a:xfrm>
            <a:off x="8235258" y="3000795"/>
            <a:ext cx="1261450" cy="575440"/>
          </a:xfrm>
          <a:prstGeom prst="rect">
            <a:avLst/>
          </a:prstGeom>
        </p:spPr>
      </p:pic>
      <p:pic>
        <p:nvPicPr>
          <p:cNvPr id="10" name="Picture 9" descr="1456.png"/>
          <p:cNvPicPr>
            <a:picLocks noChangeAspect="1"/>
          </p:cNvPicPr>
          <p:nvPr/>
        </p:nvPicPr>
        <p:blipFill>
          <a:blip r:embed="rId6" cstate="print"/>
          <a:stretch>
            <a:fillRect/>
          </a:stretch>
        </p:blipFill>
        <p:spPr>
          <a:xfrm>
            <a:off x="7152748" y="4345055"/>
            <a:ext cx="1261450" cy="575440"/>
          </a:xfrm>
          <a:prstGeom prst="rect">
            <a:avLst/>
          </a:prstGeom>
        </p:spPr>
      </p:pic>
      <p:sp>
        <p:nvSpPr>
          <p:cNvPr id="11" name="Oval 10"/>
          <p:cNvSpPr/>
          <p:nvPr/>
        </p:nvSpPr>
        <p:spPr>
          <a:xfrm>
            <a:off x="7320858" y="292459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2236015" y="42969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238348" y="426885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3254499" y="2981876"/>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A</a:t>
            </a:r>
          </a:p>
        </p:txBody>
      </p:sp>
      <p:sp>
        <p:nvSpPr>
          <p:cNvPr id="15" name="TextBox 14"/>
          <p:cNvSpPr txBox="1"/>
          <p:nvPr/>
        </p:nvSpPr>
        <p:spPr>
          <a:xfrm>
            <a:off x="6352648" y="4325030"/>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D</a:t>
            </a:r>
          </a:p>
        </p:txBody>
      </p:sp>
      <p:sp>
        <p:nvSpPr>
          <p:cNvPr id="16" name="TextBox 15"/>
          <p:cNvSpPr txBox="1"/>
          <p:nvPr/>
        </p:nvSpPr>
        <p:spPr>
          <a:xfrm>
            <a:off x="7435158" y="3005885"/>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C</a:t>
            </a:r>
          </a:p>
        </p:txBody>
      </p:sp>
      <p:sp>
        <p:nvSpPr>
          <p:cNvPr id="17" name="TextBox 16"/>
          <p:cNvSpPr txBox="1"/>
          <p:nvPr/>
        </p:nvSpPr>
        <p:spPr>
          <a:xfrm>
            <a:off x="2350315" y="4373179"/>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B</a:t>
            </a:r>
          </a:p>
        </p:txBody>
      </p:sp>
      <p:sp>
        <p:nvSpPr>
          <p:cNvPr id="18" name="TextBox 17"/>
          <p:cNvSpPr txBox="1"/>
          <p:nvPr/>
        </p:nvSpPr>
        <p:spPr>
          <a:xfrm>
            <a:off x="4251846" y="2905855"/>
            <a:ext cx="79156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15</a:t>
            </a:r>
          </a:p>
        </p:txBody>
      </p:sp>
      <p:sp>
        <p:nvSpPr>
          <p:cNvPr id="19" name="TextBox 18"/>
          <p:cNvSpPr txBox="1"/>
          <p:nvPr/>
        </p:nvSpPr>
        <p:spPr>
          <a:xfrm>
            <a:off x="3335840" y="4296979"/>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20</a:t>
            </a:r>
          </a:p>
        </p:txBody>
      </p:sp>
      <p:sp>
        <p:nvSpPr>
          <p:cNvPr id="20" name="TextBox 19"/>
          <p:cNvSpPr txBox="1"/>
          <p:nvPr/>
        </p:nvSpPr>
        <p:spPr>
          <a:xfrm>
            <a:off x="8482836" y="2912837"/>
            <a:ext cx="120257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60</a:t>
            </a:r>
          </a:p>
        </p:txBody>
      </p:sp>
      <p:sp>
        <p:nvSpPr>
          <p:cNvPr id="21" name="TextBox 20"/>
          <p:cNvSpPr txBox="1"/>
          <p:nvPr/>
        </p:nvSpPr>
        <p:spPr>
          <a:xfrm>
            <a:off x="7418413" y="4268855"/>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10</a:t>
            </a:r>
          </a:p>
        </p:txBody>
      </p:sp>
      <p:pic>
        <p:nvPicPr>
          <p:cNvPr id="24" name="Picture 23" descr="1.png"/>
          <p:cNvPicPr>
            <a:picLocks noChangeAspect="1"/>
          </p:cNvPicPr>
          <p:nvPr/>
        </p:nvPicPr>
        <p:blipFill>
          <a:blip r:embed="rId7" cstate="print"/>
          <a:stretch>
            <a:fillRect/>
          </a:stretch>
        </p:blipFill>
        <p:spPr>
          <a:xfrm>
            <a:off x="828978" y="-127310"/>
            <a:ext cx="2321437" cy="2358878"/>
          </a:xfrm>
          <a:prstGeom prst="rect">
            <a:avLst/>
          </a:prstGeom>
        </p:spPr>
      </p:pic>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
        <p:nvSpPr>
          <p:cNvPr id="28" name="Rectangle: Rounded Corners 3">
            <a:extLst>
              <a:ext uri="{FF2B5EF4-FFF2-40B4-BE49-F238E27FC236}">
                <a16:creationId xmlns:a16="http://schemas.microsoft.com/office/drawing/2014/main" xmlns="" id="{4303BB96-E468-4FF9-973A-AD6A9412E80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9" name="Rectangle: Rounded Corners 174">
            <a:extLst>
              <a:ext uri="{FF2B5EF4-FFF2-40B4-BE49-F238E27FC236}">
                <a16:creationId xmlns:a16="http://schemas.microsoft.com/office/drawing/2014/main" xmlns="" id="{52691D40-8C0E-4667-A610-1C54EA7D9EE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0" name="Rectangle: Rounded Corners 175">
            <a:extLst>
              <a:ext uri="{FF2B5EF4-FFF2-40B4-BE49-F238E27FC236}">
                <a16:creationId xmlns:a16="http://schemas.microsoft.com/office/drawing/2014/main" xmlns="" id="{93E9F58F-BEA1-46C8-883A-2E2D092369E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1" name="Rectangle: Rounded Corners 176">
            <a:extLst>
              <a:ext uri="{FF2B5EF4-FFF2-40B4-BE49-F238E27FC236}">
                <a16:creationId xmlns:a16="http://schemas.microsoft.com/office/drawing/2014/main" xmlns="" id="{23D056EC-DD40-48B3-8FE2-2B7113C71C14}"/>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2" name="Rectangle: Rounded Corners 177">
            <a:extLst>
              <a:ext uri="{FF2B5EF4-FFF2-40B4-BE49-F238E27FC236}">
                <a16:creationId xmlns:a16="http://schemas.microsoft.com/office/drawing/2014/main" xmlns="" id="{90370E08-2678-4A2F-B297-15FB23DDD29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3" name="Rectangle: Rounded Corners 178">
            <a:extLst>
              <a:ext uri="{FF2B5EF4-FFF2-40B4-BE49-F238E27FC236}">
                <a16:creationId xmlns:a16="http://schemas.microsoft.com/office/drawing/2014/main" xmlns="" id="{68B8FE45-45C7-4981-AAA5-E349D81F302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4" name="Rectangle: Rounded Corners 179">
            <a:extLst>
              <a:ext uri="{FF2B5EF4-FFF2-40B4-BE49-F238E27FC236}">
                <a16:creationId xmlns:a16="http://schemas.microsoft.com/office/drawing/2014/main" xmlns="" id="{3F153729-FDBD-4EB4-AE34-FE8FDA2B9D2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5" name="Rectangle: Rounded Corners 180">
            <a:extLst>
              <a:ext uri="{FF2B5EF4-FFF2-40B4-BE49-F238E27FC236}">
                <a16:creationId xmlns:a16="http://schemas.microsoft.com/office/drawing/2014/main" xmlns="" id="{C504947B-95BA-4E4E-806B-E6908ED53E70}"/>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6" name="Rectangle: Rounded Corners 181">
            <a:extLst>
              <a:ext uri="{FF2B5EF4-FFF2-40B4-BE49-F238E27FC236}">
                <a16:creationId xmlns:a16="http://schemas.microsoft.com/office/drawing/2014/main" xmlns="" id="{FA2AE9AA-DF6C-4198-8070-BE28C33BC93B}"/>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7" name="Rectangle: Rounded Corners 182">
            <a:extLst>
              <a:ext uri="{FF2B5EF4-FFF2-40B4-BE49-F238E27FC236}">
                <a16:creationId xmlns:a16="http://schemas.microsoft.com/office/drawing/2014/main" xmlns="" id="{5574E918-FCCF-4F5A-8338-F0195D48D322}"/>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8" name="Rectangle: Rounded Corners 183">
            <a:extLst>
              <a:ext uri="{FF2B5EF4-FFF2-40B4-BE49-F238E27FC236}">
                <a16:creationId xmlns:a16="http://schemas.microsoft.com/office/drawing/2014/main" xmlns="" id="{84498586-260B-44AC-9119-279CD8106F7A}"/>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9" name="Rectangle: Rounded Corners 184">
            <a:extLst>
              <a:ext uri="{FF2B5EF4-FFF2-40B4-BE49-F238E27FC236}">
                <a16:creationId xmlns:a16="http://schemas.microsoft.com/office/drawing/2014/main" xmlns="" id="{07059D34-D489-4C48-9C01-029A2E8240D4}"/>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0" name="Rectangle: Rounded Corners 186">
            <a:extLst>
              <a:ext uri="{FF2B5EF4-FFF2-40B4-BE49-F238E27FC236}">
                <a16:creationId xmlns:a16="http://schemas.microsoft.com/office/drawing/2014/main" xmlns="" id="{09BD8570-F3EE-4550-91DC-3636FF64E440}"/>
              </a:ext>
            </a:extLst>
          </p:cNvPr>
          <p:cNvSpPr/>
          <p:nvPr/>
        </p:nvSpPr>
        <p:spPr>
          <a:xfrm>
            <a:off x="8835886" y="425615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74410" y="314458"/>
            <a:ext cx="1223922" cy="2095710"/>
          </a:xfrm>
          <a:prstGeom prst="rect">
            <a:avLst/>
          </a:prstGeom>
        </p:spPr>
      </p:pic>
    </p:spTree>
    <p:extLst>
      <p:ext uri="{BB962C8B-B14F-4D97-AF65-F5344CB8AC3E}">
        <p14:creationId xmlns:p14="http://schemas.microsoft.com/office/powerpoint/2010/main" val="8759680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18"/>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2"/>
                                        </p:tgtEl>
                                        <p:attrNameLst>
                                          <p:attrName>fillcolor</p:attrName>
                                        </p:attrNameLst>
                                      </p:cBhvr>
                                      <p:to>
                                        <a:schemeClr val="accent2"/>
                                      </p:to>
                                    </p:animClr>
                                    <p:set>
                                      <p:cBhvr>
                                        <p:cTn id="18" dur="2000" fill="hold"/>
                                        <p:tgtEl>
                                          <p:spTgt spid="12"/>
                                        </p:tgtEl>
                                        <p:attrNameLst>
                                          <p:attrName>fill.type</p:attrName>
                                        </p:attrNameLst>
                                      </p:cBhvr>
                                      <p:to>
                                        <p:strVal val="solid"/>
                                      </p:to>
                                    </p:set>
                                    <p:set>
                                      <p:cBhvr>
                                        <p:cTn id="19" dur="2000" fill="hold"/>
                                        <p:tgtEl>
                                          <p:spTgt spid="12"/>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3"/>
                                        </p:tgtEl>
                                        <p:attrNameLst>
                                          <p:attrName>fillcolor</p:attrName>
                                        </p:attrNameLst>
                                      </p:cBhvr>
                                      <p:to>
                                        <a:schemeClr val="accent2"/>
                                      </p:to>
                                    </p:animClr>
                                    <p:set>
                                      <p:cBhvr>
                                        <p:cTn id="32" dur="2000" fill="hold"/>
                                        <p:tgtEl>
                                          <p:spTgt spid="13"/>
                                        </p:tgtEl>
                                        <p:attrNameLst>
                                          <p:attrName>fill.type</p:attrName>
                                        </p:attrNameLst>
                                      </p:cBhvr>
                                      <p:to>
                                        <p:strVal val="solid"/>
                                      </p:to>
                                    </p:set>
                                    <p:set>
                                      <p:cBhvr>
                                        <p:cTn id="33" dur="2000" fill="hold"/>
                                        <p:tgtEl>
                                          <p:spTgt spid="1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0" nodeType="clickEffect">
                                  <p:stCondLst>
                                    <p:cond delay="0"/>
                                  </p:stCondLst>
                                  <p:childTnLst>
                                    <p:animEffect transition="out" filter="fade">
                                      <p:cBhvr>
                                        <p:cTn id="38" dur="500" tmFilter="0, 0; .2, .5; .8, .5; 1, 0"/>
                                        <p:tgtEl>
                                          <p:spTgt spid="28"/>
                                        </p:tgtEl>
                                      </p:cBhvr>
                                    </p:animEffect>
                                    <p:animScale>
                                      <p:cBhvr>
                                        <p:cTn id="39" dur="250" autoRev="1" fill="hold"/>
                                        <p:tgtEl>
                                          <p:spTgt spid="28"/>
                                        </p:tgtEl>
                                      </p:cBhvr>
                                      <p:by x="105000" y="105000"/>
                                    </p:animScale>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15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55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65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75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85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95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grpId="0" nodeType="afterEffect">
                                  <p:stCondLst>
                                    <p:cond delay="0"/>
                                  </p:stCondLst>
                                  <p:childTnLst>
                                    <p:set>
                                      <p:cBhvr>
                                        <p:cTn id="72" dur="1" fill="hold">
                                          <p:stCondLst>
                                            <p:cond delay="999"/>
                                          </p:stCondLst>
                                        </p:cTn>
                                        <p:tgtEl>
                                          <p:spTgt spid="39"/>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0"/>
                                  </p:stCondLst>
                                  <p:childTnLst>
                                    <p:set>
                                      <p:cBhvr>
                                        <p:cTn id="75" dur="1" fill="hold">
                                          <p:stCondLst>
                                            <p:cond delay="999"/>
                                          </p:stCondLst>
                                        </p:cTn>
                                        <p:tgtEl>
                                          <p:spTgt spid="4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8"/>
                  </p:tgtEl>
                </p:cond>
              </p:nextCondLst>
            </p:seq>
          </p:childTnLst>
        </p:cTn>
      </p:par>
    </p:tnLst>
    <p:bldLst>
      <p:bldP spid="18"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3"/>
          <p:cNvGrpSpPr/>
          <p:nvPr/>
        </p:nvGrpSpPr>
        <p:grpSpPr>
          <a:xfrm flipV="1">
            <a:off x="58326" y="-416975"/>
            <a:ext cx="12476455" cy="8341432"/>
            <a:chOff x="763164" y="191595"/>
            <a:chExt cx="11257622" cy="6093823"/>
          </a:xfrm>
        </p:grpSpPr>
        <p:sp>
          <p:nvSpPr>
            <p:cNvPr id="54"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55"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134254" y="830560"/>
            <a:ext cx="6324600" cy="1323439"/>
          </a:xfrm>
          <a:prstGeom prst="rect">
            <a:avLst/>
          </a:prstGeom>
          <a:noFill/>
        </p:spPr>
        <p:txBody>
          <a:bodyPr wrap="square" rtlCol="0">
            <a:spAutoFit/>
          </a:bodyP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hãy</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chọn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đáp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đúng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trong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các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sau</a:t>
            </a:r>
            <a:r>
              <a:rPr lang="en-US" altLang="en-US" sz="4000" b="1" dirty="0">
                <a:solidFill>
                  <a:srgbClr val="FF0000"/>
                </a:solidFill>
                <a:latin typeface="Times New Roman" panose="02020603050405020304" pitchFamily="18" charset="0"/>
                <a:cs typeface="Times New Roman" panose="02020603050405020304" pitchFamily="18" charset="0"/>
              </a:rPr>
              <a:t> : </a:t>
            </a:r>
            <a:endParaRPr lang="en-US" altLang="en-US" sz="4000" b="1" dirty="0">
              <a:solidFill>
                <a:srgbClr val="FF0000"/>
              </a:solidFill>
              <a:latin typeface="Times New Roman" panose="02020603050405020304" pitchFamily="18" charset="0"/>
              <a:ea typeface="Times New Roman" panose="02020603050405020304" pitchFamily="18" charset="0"/>
            </a:endParaRPr>
          </a:p>
        </p:txBody>
      </p:sp>
      <p:sp>
        <p:nvSpPr>
          <p:cNvPr id="7" name="Oval 6"/>
          <p:cNvSpPr/>
          <p:nvPr/>
        </p:nvSpPr>
        <p:spPr>
          <a:xfrm>
            <a:off x="473642" y="564275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912728" y="45009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495670" y="3414607"/>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016178" y="23022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631983" y="572913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130478" y="23835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038470" y="45822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640871" y="3492131"/>
            <a:ext cx="43485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3018379" y="2205787"/>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err="1">
                <a:latin typeface="Times New Roman" panose="02020603050405020304" pitchFamily="18" charset="0"/>
                <a:cs typeface="Times New Roman" panose="02020603050405020304" pitchFamily="18" charset="0"/>
              </a:rPr>
              <a:t>tính</a:t>
            </a:r>
            <a:r>
              <a:rPr lang="en-US" altLang="en-US" sz="2800" b="1">
                <a:latin typeface="Times New Roman" panose="02020603050405020304" pitchFamily="18" charset="0"/>
                <a:cs typeface="Times New Roman" panose="02020603050405020304" pitchFamily="18" charset="0"/>
              </a:rPr>
              <a:t> hiệu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19" name="TextBox 18"/>
          <p:cNvSpPr txBox="1"/>
          <p:nvPr/>
        </p:nvSpPr>
        <p:spPr>
          <a:xfrm>
            <a:off x="2572684" y="3295859"/>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20" name="TextBox 19"/>
          <p:cNvSpPr txBox="1"/>
          <p:nvPr/>
        </p:nvSpPr>
        <p:spPr>
          <a:xfrm>
            <a:off x="2044820" y="4366830"/>
            <a:ext cx="7414034"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cho</a:t>
            </a:r>
            <a:r>
              <a:rPr lang="en-US" altLang="en-US" sz="2800" b="1">
                <a:latin typeface="Times New Roman" panose="02020603050405020304" pitchFamily="18" charset="0"/>
                <a:cs typeface="Times New Roman" panose="02020603050405020304" pitchFamily="18" charset="0"/>
              </a:rPr>
              <a:t> 3.</a:t>
            </a:r>
            <a:endParaRPr lang="en-US" alt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525793" y="5486608"/>
            <a:ext cx="7552219" cy="1815882"/>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hạng</a:t>
            </a:r>
            <a:r>
              <a:rPr lang="en-US" altLang="en-US" sz="2800" b="1" dirty="0">
                <a:latin typeface="Times New Roman" panose="02020603050405020304" pitchFamily="18" charset="0"/>
                <a:cs typeface="Times New Roman" panose="02020603050405020304" pitchFamily="18" charset="0"/>
              </a:rPr>
              <a:t>.</a:t>
            </a:r>
            <a:endParaRPr lang="en-US" altLang="en-US" sz="2800" dirty="0">
              <a:latin typeface=".VnTimeH" panose="020B7200000000000000" pitchFamily="34" charset="0"/>
            </a:endParaRPr>
          </a:p>
          <a:p>
            <a:endParaRPr lang="en-US" altLang="en-US" sz="2800" b="1" dirty="0">
              <a:latin typeface="Times New Roman" panose="02020603050405020304" pitchFamily="18" charset="0"/>
              <a:cs typeface="Times New Roman" panose="02020603050405020304" pitchFamily="18" charset="0"/>
            </a:endParaRPr>
          </a:p>
        </p:txBody>
      </p:sp>
      <p:sp>
        <p:nvSpPr>
          <p:cNvPr id="26" name="Rectangle: Rounded Corners 3">
            <a:extLst>
              <a:ext uri="{FF2B5EF4-FFF2-40B4-BE49-F238E27FC236}">
                <a16:creationId xmlns:a16="http://schemas.microsoft.com/office/drawing/2014/main" xmlns="" id="{4303BB96-E468-4FF9-973A-AD6A9412E80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8" name="Rectangle: Rounded Corners 174">
            <a:extLst>
              <a:ext uri="{FF2B5EF4-FFF2-40B4-BE49-F238E27FC236}">
                <a16:creationId xmlns:a16="http://schemas.microsoft.com/office/drawing/2014/main" xmlns="" id="{52691D40-8C0E-4667-A610-1C54EA7D9EE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 name="Rectangle: Rounded Corners 175">
            <a:extLst>
              <a:ext uri="{FF2B5EF4-FFF2-40B4-BE49-F238E27FC236}">
                <a16:creationId xmlns:a16="http://schemas.microsoft.com/office/drawing/2014/main" xmlns="" id="{93E9F58F-BEA1-46C8-883A-2E2D092369E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 name="Rectangle: Rounded Corners 176">
            <a:extLst>
              <a:ext uri="{FF2B5EF4-FFF2-40B4-BE49-F238E27FC236}">
                <a16:creationId xmlns:a16="http://schemas.microsoft.com/office/drawing/2014/main" xmlns="" id="{23D056EC-DD40-48B3-8FE2-2B7113C71C14}"/>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1" name="Rectangle: Rounded Corners 177">
            <a:extLst>
              <a:ext uri="{FF2B5EF4-FFF2-40B4-BE49-F238E27FC236}">
                <a16:creationId xmlns:a16="http://schemas.microsoft.com/office/drawing/2014/main" xmlns="" id="{90370E08-2678-4A2F-B297-15FB23DDD29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2" name="Rectangle: Rounded Corners 178">
            <a:extLst>
              <a:ext uri="{FF2B5EF4-FFF2-40B4-BE49-F238E27FC236}">
                <a16:creationId xmlns:a16="http://schemas.microsoft.com/office/drawing/2014/main" xmlns="" id="{68B8FE45-45C7-4981-AAA5-E349D81F302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3" name="Rectangle: Rounded Corners 179">
            <a:extLst>
              <a:ext uri="{FF2B5EF4-FFF2-40B4-BE49-F238E27FC236}">
                <a16:creationId xmlns:a16="http://schemas.microsoft.com/office/drawing/2014/main" xmlns="" id="{3F153729-FDBD-4EB4-AE34-FE8FDA2B9D2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4" name="Rectangle: Rounded Corners 180">
            <a:extLst>
              <a:ext uri="{FF2B5EF4-FFF2-40B4-BE49-F238E27FC236}">
                <a16:creationId xmlns:a16="http://schemas.microsoft.com/office/drawing/2014/main" xmlns="" id="{C504947B-95BA-4E4E-806B-E6908ED53E70}"/>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5" name="Rectangle: Rounded Corners 181">
            <a:extLst>
              <a:ext uri="{FF2B5EF4-FFF2-40B4-BE49-F238E27FC236}">
                <a16:creationId xmlns:a16="http://schemas.microsoft.com/office/drawing/2014/main" xmlns="" id="{FA2AE9AA-DF6C-4198-8070-BE28C33BC93B}"/>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6" name="Rectangle: Rounded Corners 182">
            <a:extLst>
              <a:ext uri="{FF2B5EF4-FFF2-40B4-BE49-F238E27FC236}">
                <a16:creationId xmlns:a16="http://schemas.microsoft.com/office/drawing/2014/main" xmlns="" id="{5574E918-FCCF-4F5A-8338-F0195D48D322}"/>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7" name="Rectangle: Rounded Corners 183">
            <a:extLst>
              <a:ext uri="{FF2B5EF4-FFF2-40B4-BE49-F238E27FC236}">
                <a16:creationId xmlns:a16="http://schemas.microsoft.com/office/drawing/2014/main" xmlns="" id="{84498586-260B-44AC-9119-279CD8106F7A}"/>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8" name="Rectangle: Rounded Corners 184">
            <a:extLst>
              <a:ext uri="{FF2B5EF4-FFF2-40B4-BE49-F238E27FC236}">
                <a16:creationId xmlns:a16="http://schemas.microsoft.com/office/drawing/2014/main" xmlns="" id="{07059D34-D489-4C48-9C01-029A2E8240D4}"/>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9" name="Rectangle: Rounded Corners 186">
            <a:extLst>
              <a:ext uri="{FF2B5EF4-FFF2-40B4-BE49-F238E27FC236}">
                <a16:creationId xmlns:a16="http://schemas.microsoft.com/office/drawing/2014/main" xmlns="" id="{09BD8570-F3EE-4550-91DC-3636FF64E440}"/>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56" name="Picture 55" descr="1.png">
            <a:hlinkClick r:id="rId6" action="ppaction://hlinksldjump"/>
          </p:cNvPr>
          <p:cNvPicPr>
            <a:picLocks noChangeAspect="1"/>
          </p:cNvPicPr>
          <p:nvPr/>
        </p:nvPicPr>
        <p:blipFill>
          <a:blip r:embed="rId7" cstate="print"/>
          <a:stretch>
            <a:fillRect/>
          </a:stretch>
        </p:blipFill>
        <p:spPr>
          <a:xfrm>
            <a:off x="631983" y="87146"/>
            <a:ext cx="2280062" cy="2316836"/>
          </a:xfrm>
          <a:prstGeom prst="rect">
            <a:avLst/>
          </a:prstGeom>
        </p:spPr>
      </p:pic>
      <p:pic>
        <p:nvPicPr>
          <p:cNvPr id="40" name="Picture 39"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Tree>
    <p:extLst>
      <p:ext uri="{BB962C8B-B14F-4D97-AF65-F5344CB8AC3E}">
        <p14:creationId xmlns:p14="http://schemas.microsoft.com/office/powerpoint/2010/main" val="26912787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1"/>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1"/>
                                        </p:tgtEl>
                                        <p:attrNameLst>
                                          <p:attrName>fillcolor</p:attrName>
                                        </p:attrNameLst>
                                      </p:cBhvr>
                                      <p:to>
                                        <a:schemeClr val="accent2"/>
                                      </p:to>
                                    </p:animClr>
                                    <p:set>
                                      <p:cBhvr>
                                        <p:cTn id="23" dur="2000" fill="hold"/>
                                        <p:tgtEl>
                                          <p:spTgt spid="11"/>
                                        </p:tgtEl>
                                        <p:attrNameLst>
                                          <p:attrName>fill.type</p:attrName>
                                        </p:attrNameLst>
                                      </p:cBhvr>
                                      <p:to>
                                        <p:strVal val="solid"/>
                                      </p:to>
                                    </p:set>
                                    <p:set>
                                      <p:cBhvr>
                                        <p:cTn id="24" dur="2000" fill="hold"/>
                                        <p:tgtEl>
                                          <p:spTgt spid="1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13"/>
                                        </p:tgtEl>
                                        <p:attrNameLst>
                                          <p:attrName>fillcolor</p:attrName>
                                        </p:attrNameLst>
                                      </p:cBhvr>
                                      <p:to>
                                        <a:schemeClr val="accent2"/>
                                      </p:to>
                                    </p:animClr>
                                    <p:set>
                                      <p:cBhvr>
                                        <p:cTn id="30" dur="2000" fill="hold"/>
                                        <p:tgtEl>
                                          <p:spTgt spid="13"/>
                                        </p:tgtEl>
                                        <p:attrNameLst>
                                          <p:attrName>fill.type</p:attrName>
                                        </p:attrNameLst>
                                      </p:cBhvr>
                                      <p:to>
                                        <p:strVal val="solid"/>
                                      </p:to>
                                    </p:set>
                                    <p:set>
                                      <p:cBhvr>
                                        <p:cTn id="31" dur="20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999"/>
                                          </p:stCondLst>
                                        </p:cTn>
                                        <p:tgtEl>
                                          <p:spTgt spid="28"/>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grpId="0" nodeType="afterEffect">
                                  <p:stCondLst>
                                    <p:cond delay="0"/>
                                  </p:stCondLst>
                                  <p:childTnLst>
                                    <p:set>
                                      <p:cBhvr>
                                        <p:cTn id="43" dur="1" fill="hold">
                                          <p:stCondLst>
                                            <p:cond delay="999"/>
                                          </p:stCondLst>
                                        </p:cTn>
                                        <p:tgtEl>
                                          <p:spTgt spid="29"/>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999"/>
                                          </p:stCondLst>
                                        </p:cTn>
                                        <p:tgtEl>
                                          <p:spTgt spid="30"/>
                                        </p:tgtEl>
                                        <p:attrNameLst>
                                          <p:attrName>style.visibility</p:attrName>
                                        </p:attrNameLst>
                                      </p:cBhvr>
                                      <p:to>
                                        <p:strVal val="visible"/>
                                      </p:to>
                                    </p:set>
                                  </p:childTnLst>
                                </p:cTn>
                              </p:par>
                            </p:childTnLst>
                          </p:cTn>
                        </p:par>
                        <p:par>
                          <p:cTn id="47" fill="hold">
                            <p:stCondLst>
                              <p:cond delay="3500"/>
                            </p:stCondLst>
                            <p:childTnLst>
                              <p:par>
                                <p:cTn id="48" presetID="1" presetClass="entr" presetSubtype="0" fill="hold" grpId="0" nodeType="afterEffect">
                                  <p:stCondLst>
                                    <p:cond delay="0"/>
                                  </p:stCondLst>
                                  <p:childTnLst>
                                    <p:set>
                                      <p:cBhvr>
                                        <p:cTn id="49" dur="1" fill="hold">
                                          <p:stCondLst>
                                            <p:cond delay="999"/>
                                          </p:stCondLst>
                                        </p:cTn>
                                        <p:tgtEl>
                                          <p:spTgt spid="31"/>
                                        </p:tgtEl>
                                        <p:attrNameLst>
                                          <p:attrName>style.visibility</p:attrName>
                                        </p:attrNameLst>
                                      </p:cBhvr>
                                      <p:to>
                                        <p:strVal val="visible"/>
                                      </p:to>
                                    </p:set>
                                  </p:childTnLst>
                                </p:cTn>
                              </p:par>
                            </p:childTnLst>
                          </p:cTn>
                        </p:par>
                        <p:par>
                          <p:cTn id="50" fill="hold">
                            <p:stCondLst>
                              <p:cond delay="4500"/>
                            </p:stCondLst>
                            <p:childTnLst>
                              <p:par>
                                <p:cTn id="51" presetID="1" presetClass="entr" presetSubtype="0" fill="hold" grpId="0" nodeType="afterEffect">
                                  <p:stCondLst>
                                    <p:cond delay="0"/>
                                  </p:stCondLst>
                                  <p:childTnLst>
                                    <p:set>
                                      <p:cBhvr>
                                        <p:cTn id="52" dur="1" fill="hold">
                                          <p:stCondLst>
                                            <p:cond delay="999"/>
                                          </p:stCondLst>
                                        </p:cTn>
                                        <p:tgtEl>
                                          <p:spTgt spid="32"/>
                                        </p:tgtEl>
                                        <p:attrNameLst>
                                          <p:attrName>style.visibility</p:attrName>
                                        </p:attrNameLst>
                                      </p:cBhvr>
                                      <p:to>
                                        <p:strVal val="visible"/>
                                      </p:to>
                                    </p:set>
                                  </p:childTnLst>
                                </p:cTn>
                              </p:par>
                            </p:childTnLst>
                          </p:cTn>
                        </p:par>
                        <p:par>
                          <p:cTn id="53" fill="hold">
                            <p:stCondLst>
                              <p:cond delay="5500"/>
                            </p:stCondLst>
                            <p:childTnLst>
                              <p:par>
                                <p:cTn id="54" presetID="1" presetClass="entr" presetSubtype="0" fill="hold" grpId="0" nodeType="afterEffect">
                                  <p:stCondLst>
                                    <p:cond delay="0"/>
                                  </p:stCondLst>
                                  <p:childTnLst>
                                    <p:set>
                                      <p:cBhvr>
                                        <p:cTn id="55" dur="1" fill="hold">
                                          <p:stCondLst>
                                            <p:cond delay="999"/>
                                          </p:stCondLst>
                                        </p:cTn>
                                        <p:tgtEl>
                                          <p:spTgt spid="33"/>
                                        </p:tgtEl>
                                        <p:attrNameLst>
                                          <p:attrName>style.visibility</p:attrName>
                                        </p:attrNameLst>
                                      </p:cBhvr>
                                      <p:to>
                                        <p:strVal val="visible"/>
                                      </p:to>
                                    </p:set>
                                  </p:childTnLst>
                                </p:cTn>
                              </p:par>
                            </p:childTnLst>
                          </p:cTn>
                        </p:par>
                        <p:par>
                          <p:cTn id="56" fill="hold">
                            <p:stCondLst>
                              <p:cond delay="6500"/>
                            </p:stCondLst>
                            <p:childTnLst>
                              <p:par>
                                <p:cTn id="57" presetID="1" presetClass="entr" presetSubtype="0" fill="hold" grpId="0" nodeType="afterEffect">
                                  <p:stCondLst>
                                    <p:cond delay="0"/>
                                  </p:stCondLst>
                                  <p:childTnLst>
                                    <p:set>
                                      <p:cBhvr>
                                        <p:cTn id="58" dur="1" fill="hold">
                                          <p:stCondLst>
                                            <p:cond delay="999"/>
                                          </p:stCondLst>
                                        </p:cTn>
                                        <p:tgtEl>
                                          <p:spTgt spid="34"/>
                                        </p:tgtEl>
                                        <p:attrNameLst>
                                          <p:attrName>style.visibility</p:attrName>
                                        </p:attrNameLst>
                                      </p:cBhvr>
                                      <p:to>
                                        <p:strVal val="visible"/>
                                      </p:to>
                                    </p:set>
                                  </p:childTnLst>
                                </p:cTn>
                              </p:par>
                            </p:childTnLst>
                          </p:cTn>
                        </p:par>
                        <p:par>
                          <p:cTn id="59" fill="hold">
                            <p:stCondLst>
                              <p:cond delay="7500"/>
                            </p:stCondLst>
                            <p:childTnLst>
                              <p:par>
                                <p:cTn id="60" presetID="1" presetClass="entr" presetSubtype="0" fill="hold" grpId="0" nodeType="afterEffect">
                                  <p:stCondLst>
                                    <p:cond delay="0"/>
                                  </p:stCondLst>
                                  <p:childTnLst>
                                    <p:set>
                                      <p:cBhvr>
                                        <p:cTn id="61" dur="1" fill="hold">
                                          <p:stCondLst>
                                            <p:cond delay="999"/>
                                          </p:stCondLst>
                                        </p:cTn>
                                        <p:tgtEl>
                                          <p:spTgt spid="35"/>
                                        </p:tgtEl>
                                        <p:attrNameLst>
                                          <p:attrName>style.visibility</p:attrName>
                                        </p:attrNameLst>
                                      </p:cBhvr>
                                      <p:to>
                                        <p:strVal val="visible"/>
                                      </p:to>
                                    </p:set>
                                  </p:childTnLst>
                                </p:cTn>
                              </p:par>
                            </p:childTnLst>
                          </p:cTn>
                        </p:par>
                        <p:par>
                          <p:cTn id="62" fill="hold">
                            <p:stCondLst>
                              <p:cond delay="8500"/>
                            </p:stCondLst>
                            <p:childTnLst>
                              <p:par>
                                <p:cTn id="63" presetID="1" presetClass="entr" presetSubtype="0" fill="hold" grpId="0" nodeType="afterEffect">
                                  <p:stCondLst>
                                    <p:cond delay="0"/>
                                  </p:stCondLst>
                                  <p:childTnLst>
                                    <p:set>
                                      <p:cBhvr>
                                        <p:cTn id="64" dur="1" fill="hold">
                                          <p:stCondLst>
                                            <p:cond delay="999"/>
                                          </p:stCondLst>
                                        </p:cTn>
                                        <p:tgtEl>
                                          <p:spTgt spid="36"/>
                                        </p:tgtEl>
                                        <p:attrNameLst>
                                          <p:attrName>style.visibility</p:attrName>
                                        </p:attrNameLst>
                                      </p:cBhvr>
                                      <p:to>
                                        <p:strVal val="visible"/>
                                      </p:to>
                                    </p:set>
                                  </p:childTnLst>
                                </p:cTn>
                              </p:par>
                            </p:childTnLst>
                          </p:cTn>
                        </p:par>
                        <p:par>
                          <p:cTn id="65" fill="hold">
                            <p:stCondLst>
                              <p:cond delay="9500"/>
                            </p:stCondLst>
                            <p:childTnLst>
                              <p:par>
                                <p:cTn id="66" presetID="1" presetClass="entr" presetSubtype="0" fill="hold" grpId="0" nodeType="afterEffect">
                                  <p:stCondLst>
                                    <p:cond delay="0"/>
                                  </p:stCondLst>
                                  <p:childTnLst>
                                    <p:set>
                                      <p:cBhvr>
                                        <p:cTn id="67" dur="1" fill="hold">
                                          <p:stCondLst>
                                            <p:cond delay="999"/>
                                          </p:stCondLst>
                                        </p:cTn>
                                        <p:tgtEl>
                                          <p:spTgt spid="37"/>
                                        </p:tgtEl>
                                        <p:attrNameLst>
                                          <p:attrName>style.visibility</p:attrName>
                                        </p:attrNameLst>
                                      </p:cBhvr>
                                      <p:to>
                                        <p:strVal val="visible"/>
                                      </p:to>
                                    </p:set>
                                  </p:childTnLst>
                                </p:cTn>
                              </p:par>
                            </p:childTnLst>
                          </p:cTn>
                        </p:par>
                        <p:par>
                          <p:cTn id="68" fill="hold">
                            <p:stCondLst>
                              <p:cond delay="10500"/>
                            </p:stCondLst>
                            <p:childTnLst>
                              <p:par>
                                <p:cTn id="69" presetID="1" presetClass="entr" presetSubtype="0" fill="hold" grpId="0" nodeType="afterEffect">
                                  <p:stCondLst>
                                    <p:cond delay="0"/>
                                  </p:stCondLst>
                                  <p:childTnLst>
                                    <p:set>
                                      <p:cBhvr>
                                        <p:cTn id="70" dur="1" fill="hold">
                                          <p:stCondLst>
                                            <p:cond delay="999"/>
                                          </p:stCondLst>
                                        </p:cTn>
                                        <p:tgtEl>
                                          <p:spTgt spid="38"/>
                                        </p:tgtEl>
                                        <p:attrNameLst>
                                          <p:attrName>style.visibility</p:attrName>
                                        </p:attrNameLst>
                                      </p:cBhvr>
                                      <p:to>
                                        <p:strVal val="visible"/>
                                      </p:to>
                                    </p:set>
                                  </p:childTnLst>
                                </p:cTn>
                              </p:par>
                            </p:childTnLst>
                          </p:cTn>
                        </p:par>
                        <p:par>
                          <p:cTn id="71" fill="hold">
                            <p:stCondLst>
                              <p:cond delay="11500"/>
                            </p:stCondLst>
                            <p:childTnLst>
                              <p:par>
                                <p:cTn id="72" presetID="1" presetClass="entr" presetSubtype="0" fill="hold" grpId="0" nodeType="afterEffect">
                                  <p:stCondLst>
                                    <p:cond delay="0"/>
                                  </p:stCondLst>
                                  <p:childTnLst>
                                    <p:set>
                                      <p:cBhvr>
                                        <p:cTn id="73"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6"/>
                  </p:tgtEl>
                </p:cond>
              </p:nextCondLst>
            </p:seq>
          </p:childTnLst>
        </p:cTn>
      </p:par>
    </p:tnLst>
    <p:bldLst>
      <p:bldP spid="21" grpId="0"/>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F8BC61F7-485A-40A3-957D-9D79BE7908F0}"/>
              </a:ext>
            </a:extLst>
          </p:cNvPr>
          <p:cNvSpPr/>
          <p:nvPr/>
        </p:nvSpPr>
        <p:spPr>
          <a:xfrm>
            <a:off x="0" y="0"/>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xmlns=""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72" y="-1437774"/>
            <a:ext cx="9276348" cy="9276348"/>
          </a:xfrm>
          <a:prstGeom prst="rect">
            <a:avLst/>
          </a:prstGeom>
        </p:spPr>
      </p:pic>
      <p:pic>
        <p:nvPicPr>
          <p:cNvPr id="9" name="图片 8">
            <a:extLst>
              <a:ext uri="{FF2B5EF4-FFF2-40B4-BE49-F238E27FC236}">
                <a16:creationId xmlns:a16="http://schemas.microsoft.com/office/drawing/2014/main" xmlns=""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641" y="3066182"/>
            <a:ext cx="5595413" cy="3717758"/>
          </a:xfrm>
          <a:prstGeom prst="rect">
            <a:avLst/>
          </a:prstGeom>
        </p:spPr>
      </p:pic>
      <p:pic>
        <p:nvPicPr>
          <p:cNvPr id="15" name="图片 14">
            <a:extLst>
              <a:ext uri="{FF2B5EF4-FFF2-40B4-BE49-F238E27FC236}">
                <a16:creationId xmlns:a16="http://schemas.microsoft.com/office/drawing/2014/main" xmlns=""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45" y="3894741"/>
            <a:ext cx="4411064" cy="2714430"/>
          </a:xfrm>
          <a:prstGeom prst="rect">
            <a:avLst/>
          </a:prstGeom>
        </p:spPr>
      </p:pic>
      <p:sp>
        <p:nvSpPr>
          <p:cNvPr id="2" name="Rectangle 1"/>
          <p:cNvSpPr/>
          <p:nvPr/>
        </p:nvSpPr>
        <p:spPr>
          <a:xfrm>
            <a:off x="979442" y="1876961"/>
            <a:ext cx="6373861" cy="264687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Biểu</a:t>
            </a:r>
            <a:r>
              <a:rPr lang="en-US" sz="16600" b="1" dirty="0">
                <a:ln/>
                <a:solidFill>
                  <a:schemeClr val="accent4"/>
                </a:solidFill>
                <a:effectLst>
                  <a:glow rad="63500">
                    <a:schemeClr val="accent4">
                      <a:satMod val="175000"/>
                      <a:alpha val="40000"/>
                    </a:schemeClr>
                  </a:glow>
                </a:effectLst>
                <a:latin typeface="UTM Pierre" panose="02040603050506020204" pitchFamily="18" charset="0"/>
              </a:rPr>
              <a:t> </a:t>
            </a: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đồ</a:t>
            </a:r>
            <a:endParaRPr lang="en-US" sz="16600" b="1" dirty="0">
              <a:ln/>
              <a:solidFill>
                <a:schemeClr val="accent4"/>
              </a:solidFill>
              <a:effectLst>
                <a:glow rad="63500">
                  <a:schemeClr val="accent4">
                    <a:satMod val="175000"/>
                    <a:alpha val="40000"/>
                  </a:schemeClr>
                </a:glow>
              </a:effectLst>
              <a:latin typeface="UTM Pierre" panose="02040603050506020204" pitchFamily="18" charset="0"/>
            </a:endParaRPr>
          </a:p>
        </p:txBody>
      </p:sp>
    </p:spTree>
    <p:extLst>
      <p:ext uri="{BB962C8B-B14F-4D97-AF65-F5344CB8AC3E}">
        <p14:creationId xmlns:p14="http://schemas.microsoft.com/office/powerpoint/2010/main" val="31139595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30518345"/>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4051300">
                  <a:extLst>
                    <a:ext uri="{9D8B030D-6E8A-4147-A177-3AD203B41FA5}">
                      <a16:colId xmlns:a16="http://schemas.microsoft.com/office/drawing/2014/main" xmlns="" val="20001"/>
                    </a:ext>
                  </a:extLst>
                </a:gridCol>
              </a:tblGrid>
              <a:tr h="1067806">
                <a:tc>
                  <a:txBody>
                    <a:bodyPr/>
                    <a:lstStyle/>
                    <a:p>
                      <a:endParaRPr lang="en-US" b="1"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xmlns="" val="10000"/>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xmlns="" val="10001"/>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xmlns="" val="10002"/>
                  </a:ext>
                </a:extLst>
              </a:tr>
              <a:tr h="1067806">
                <a:tc>
                  <a:txBody>
                    <a:bodyPr/>
                    <a:lstStyle/>
                    <a:p>
                      <a:endParaRPr lang="en-US" b="1" dirty="0"/>
                    </a:p>
                  </a:txBody>
                  <a:tcPr/>
                </a:tc>
                <a:tc>
                  <a:txBody>
                    <a:bodyPr/>
                    <a:lstStyle/>
                    <a:p>
                      <a:endParaRPr lang="en-US"/>
                    </a:p>
                  </a:txBody>
                  <a:tcPr/>
                </a:tc>
                <a:extLst>
                  <a:ext uri="{0D108BD9-81ED-4DB2-BD59-A6C34878D82A}">
                    <a16:rowId xmlns:a16="http://schemas.microsoft.com/office/drawing/2014/main" xmlns="" val="10003"/>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xmlns=""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54100" y="317730"/>
              <a:ext cx="5378395" cy="646331"/>
            </a:xfrm>
            <a:prstGeom prst="rect">
              <a:avLst/>
            </a:prstGeom>
          </p:spPr>
          <p:txBody>
            <a:bodyPr wrap="none">
              <a:spAutoFit/>
            </a:bodyPr>
            <a:lstStyle/>
            <a:p>
              <a:r>
                <a:rPr lang="en-US" sz="32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Các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2">
            <a:extLst>
              <a:ext uri="{FF2B5EF4-FFF2-40B4-BE49-F238E27FC236}">
                <a16:creationId xmlns:a16="http://schemas.microsoft.com/office/drawing/2014/main" xmlns=""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884067" y="1266227"/>
            <a:ext cx="5600700" cy="2499599"/>
          </a:xfrm>
          <a:prstGeom prst="rect">
            <a:avLst/>
          </a:prstGeom>
        </p:spPr>
      </p:pic>
      <p:sp>
        <p:nvSpPr>
          <p:cNvPr id="36" name="Rectangle 35"/>
          <p:cNvSpPr/>
          <p:nvPr/>
        </p:nvSpPr>
        <p:spPr>
          <a:xfrm>
            <a:off x="7381290" y="1923130"/>
            <a:ext cx="4504347" cy="1323439"/>
          </a:xfrm>
          <a:prstGeom prst="rect">
            <a:avLst/>
          </a:prstGeom>
        </p:spPr>
        <p:txBody>
          <a:bodyPr wrap="square">
            <a:spAutoFit/>
          </a:bodyPr>
          <a:lstStyle/>
          <a:p>
            <a:pPr algn="ctr"/>
            <a:r>
              <a:rPr lang="en-US" sz="4000"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Biểu</a:t>
            </a:r>
            <a:r>
              <a:rPr lang="en-US" sz="4000" b="1" dirty="0">
                <a:solidFill>
                  <a:srgbClr val="00B050"/>
                </a:solidFill>
                <a:latin typeface="Times New Roman" panose="02020603050405020304" pitchFamily="18" charset="0"/>
                <a:cs typeface="Times New Roman" panose="02020603050405020304" pitchFamily="18" charset="0"/>
              </a:rPr>
              <a:t> </a:t>
            </a:r>
            <a:r>
              <a:rPr lang="vi-VN" sz="4000" b="1" dirty="0">
                <a:solidFill>
                  <a:srgbClr val="00B050"/>
                </a:solidFill>
                <a:latin typeface="Times New Roman" panose="02020603050405020304" pitchFamily="18" charset="0"/>
                <a:cs typeface="Times New Roman" panose="02020603050405020304" pitchFamily="18" charset="0"/>
              </a:rPr>
              <a:t>đ</a:t>
            </a:r>
            <a:r>
              <a:rPr lang="en-US" sz="4000" b="1">
                <a:solidFill>
                  <a:srgbClr val="00B050"/>
                </a:solidFill>
                <a:latin typeface="Times New Roman" panose="02020603050405020304" pitchFamily="18" charset="0"/>
                <a:cs typeface="Times New Roman" panose="02020603050405020304" pitchFamily="18" charset="0"/>
              </a:rPr>
              <a:t>ồ cho biết </a:t>
            </a:r>
          </a:p>
          <a:p>
            <a:pPr algn="ctr"/>
            <a:r>
              <a:rPr lang="vi-VN" sz="4000" b="1">
                <a:solidFill>
                  <a:srgbClr val="00B050"/>
                </a:solidFill>
                <a:latin typeface="Times New Roman" panose="02020603050405020304" pitchFamily="18" charset="0"/>
                <a:cs typeface="Times New Roman" panose="02020603050405020304" pitchFamily="18" charset="0"/>
              </a:rPr>
              <a:t>đ</a:t>
            </a:r>
            <a:r>
              <a:rPr lang="en-US" sz="4000" b="1" dirty="0" err="1">
                <a:solidFill>
                  <a:srgbClr val="00B050"/>
                </a:solidFill>
                <a:latin typeface="Times New Roman" panose="02020603050405020304" pitchFamily="18" charset="0"/>
                <a:cs typeface="Times New Roman" panose="02020603050405020304" pitchFamily="18" charset="0"/>
              </a:rPr>
              <a:t>iều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gì</a:t>
            </a:r>
            <a:r>
              <a:rPr lang="en-US" sz="4000" b="1" dirty="0">
                <a:solidFill>
                  <a:srgbClr val="00B050"/>
                </a:solidFill>
                <a:latin typeface="Times New Roman" panose="02020603050405020304" pitchFamily="18" charset="0"/>
                <a:cs typeface="Times New Roman" panose="02020603050405020304" pitchFamily="18" charset="0"/>
              </a:rPr>
              <a:t>?</a:t>
            </a:r>
            <a:r>
              <a:rPr lang="en-US" sz="4000"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23208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39068558"/>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4051300">
                  <a:extLst>
                    <a:ext uri="{9D8B030D-6E8A-4147-A177-3AD203B41FA5}">
                      <a16:colId xmlns:a16="http://schemas.microsoft.com/office/drawing/2014/main" xmlns=""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xmlns=""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1067806">
                <a:tc>
                  <a:txBody>
                    <a:bodyPr/>
                    <a:lstStyle/>
                    <a:p>
                      <a:endParaRPr lang="en-US"/>
                    </a:p>
                  </a:txBody>
                  <a:tcPr/>
                </a:tc>
                <a:tc>
                  <a:txBody>
                    <a:bodyPr/>
                    <a:lstStyle/>
                    <a:p>
                      <a:endParaRPr lang="en-US"/>
                    </a:p>
                  </a:txBody>
                  <a:tcPr/>
                </a:tc>
                <a:extLst>
                  <a:ext uri="{0D108BD9-81ED-4DB2-BD59-A6C34878D82A}">
                    <a16:rowId xmlns:a16="http://schemas.microsoft.com/office/drawing/2014/main" xmlns=""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111547" y="315726"/>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925298" y="977718"/>
            <a:ext cx="5600700" cy="2997382"/>
            <a:chOff x="6925298" y="977718"/>
            <a:chExt cx="5600700" cy="2997382"/>
          </a:xfrm>
        </p:grpSpPr>
        <p:pic>
          <p:nvPicPr>
            <p:cNvPr id="35" name="图片 2">
              <a:extLst>
                <a:ext uri="{FF2B5EF4-FFF2-40B4-BE49-F238E27FC236}">
                  <a16:creationId xmlns:a16="http://schemas.microsoft.com/office/drawing/2014/main" xmlns=""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925298" y="977718"/>
              <a:ext cx="5600700" cy="2997382"/>
            </a:xfrm>
            <a:prstGeom prst="rect">
              <a:avLst/>
            </a:prstGeom>
          </p:spPr>
        </p:pic>
        <p:sp>
          <p:nvSpPr>
            <p:cNvPr id="36" name="Rectangle 35"/>
            <p:cNvSpPr/>
            <p:nvPr/>
          </p:nvSpPr>
          <p:spPr>
            <a:xfrm>
              <a:off x="7306298" y="1876244"/>
              <a:ext cx="4504347" cy="1200329"/>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mấy</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nêu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err="1">
                  <a:solidFill>
                    <a:srgbClr val="00B050"/>
                  </a:solidFill>
                  <a:latin typeface="Times New Roman" panose="02020603050405020304" pitchFamily="18" charset="0"/>
                  <a:cs typeface="Times New Roman" panose="02020603050405020304" pitchFamily="18" charset="0"/>
                </a:rPr>
                <a:t>iều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gì</a:t>
              </a:r>
              <a:r>
                <a:rPr lang="en-US" sz="3600" b="1" dirty="0">
                  <a:solidFill>
                    <a:srgbClr val="00B050"/>
                  </a:solidFill>
                  <a:latin typeface="Times New Roman" panose="02020603050405020304" pitchFamily="18" charset="0"/>
                  <a:cs typeface="Times New Roman" panose="02020603050405020304" pitchFamily="18" charset="0"/>
                </a:rPr>
                <a:t>?</a:t>
              </a:r>
              <a:r>
                <a:rPr lang="en-US" sz="3600" dirty="0">
                  <a:solidFill>
                    <a:srgbClr val="00B050"/>
                  </a:solidFill>
                  <a:latin typeface="Times New Roman" panose="02020603050405020304" pitchFamily="18" charset="0"/>
                  <a:cs typeface="Times New Roman" panose="02020603050405020304" pitchFamily="18" charset="0"/>
                </a:rPr>
                <a:t> </a:t>
              </a:r>
            </a:p>
          </p:txBody>
        </p:sp>
      </p:grpSp>
      <p:sp>
        <p:nvSpPr>
          <p:cNvPr id="11" name="Rounded Rectangle 10"/>
          <p:cNvSpPr/>
          <p:nvPr/>
        </p:nvSpPr>
        <p:spPr>
          <a:xfrm>
            <a:off x="905692" y="1204823"/>
            <a:ext cx="1876718" cy="5359556"/>
          </a:xfrm>
          <a:prstGeom prst="roundRect">
            <a:avLst/>
          </a:prstGeom>
          <a:solidFill>
            <a:schemeClr val="accent2">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025739" y="1204823"/>
            <a:ext cx="3865914" cy="5359556"/>
          </a:xfrm>
          <a:prstGeom prst="roundRect">
            <a:avLst/>
          </a:prstGeom>
          <a:solidFill>
            <a:schemeClr val="accent4">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060256" y="189337"/>
            <a:ext cx="5600700" cy="6831648"/>
            <a:chOff x="6663053" y="-4503"/>
            <a:chExt cx="5600700" cy="6261282"/>
          </a:xfrm>
        </p:grpSpPr>
        <p:pic>
          <p:nvPicPr>
            <p:cNvPr id="41" name="图片 2">
              <a:extLst>
                <a:ext uri="{FF2B5EF4-FFF2-40B4-BE49-F238E27FC236}">
                  <a16:creationId xmlns:a16="http://schemas.microsoft.com/office/drawing/2014/main" xmlns=""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663053" y="-4503"/>
              <a:ext cx="5600700" cy="6261282"/>
            </a:xfrm>
            <a:prstGeom prst="rect">
              <a:avLst/>
            </a:prstGeom>
          </p:spPr>
        </p:pic>
        <p:sp>
          <p:nvSpPr>
            <p:cNvPr id="40" name="Rectangle 39"/>
            <p:cNvSpPr/>
            <p:nvPr/>
          </p:nvSpPr>
          <p:spPr>
            <a:xfrm>
              <a:off x="7156519" y="1781929"/>
              <a:ext cx="4504347" cy="535953"/>
            </a:xfrm>
            <a:prstGeom prst="rect">
              <a:avLst/>
            </a:prstGeom>
          </p:spPr>
          <p:txBody>
            <a:bodyPr wrap="square">
              <a:spAutoFit/>
            </a:bodyPr>
            <a:lstStyle/>
            <a:p>
              <a:pPr algn="ctr"/>
              <a:r>
                <a:rPr lang="en-US" sz="3200"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đ</a:t>
              </a:r>
              <a:r>
                <a:rPr lang="en-US" sz="3200" b="1" dirty="0">
                  <a:solidFill>
                    <a:srgbClr val="002060"/>
                  </a:solidFill>
                  <a:latin typeface="Times New Roman" panose="02020603050405020304" pitchFamily="18" charset="0"/>
                  <a:cs typeface="Times New Roman" panose="02020603050405020304" pitchFamily="18" charset="0"/>
                </a:rPr>
                <a:t>ồ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cột</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002060"/>
                  </a:solidFill>
                  <a:latin typeface="Times New Roman" panose="02020603050405020304" pitchFamily="18" charset="0"/>
                  <a:cs typeface="Times New Roman" panose="02020603050405020304" pitchFamily="18" charset="0"/>
                </a:rPr>
                <a:t> </a:t>
              </a:r>
            </a:p>
          </p:txBody>
        </p:sp>
      </p:grpSp>
      <p:sp>
        <p:nvSpPr>
          <p:cNvPr id="44" name="Rectangle 43"/>
          <p:cNvSpPr/>
          <p:nvPr/>
        </p:nvSpPr>
        <p:spPr>
          <a:xfrm>
            <a:off x="7446715" y="3619776"/>
            <a:ext cx="4504347" cy="2062103"/>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bên</a:t>
            </a:r>
            <a:r>
              <a:rPr lang="en-US" sz="3200" b="1">
                <a:solidFill>
                  <a:srgbClr val="FF0000"/>
                </a:solidFill>
                <a:latin typeface="Times New Roman" panose="02020603050405020304" pitchFamily="18" charset="0"/>
                <a:cs typeface="Times New Roman" panose="02020603050405020304" pitchFamily="18" charset="0"/>
              </a:rPr>
              <a:t> phải</a:t>
            </a:r>
            <a:r>
              <a:rPr lang="en-US" sz="3200" b="1">
                <a:solidFill>
                  <a:srgbClr val="002060"/>
                </a:solidFill>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Cho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trai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gái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mỗi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45" name="Rectangle 44"/>
          <p:cNvSpPr/>
          <p:nvPr/>
        </p:nvSpPr>
        <p:spPr>
          <a:xfrm>
            <a:off x="7282668" y="2670312"/>
            <a:ext cx="4504347" cy="1077218"/>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445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randombar(horizontal)">
                                      <p:cBhvr>
                                        <p:cTn id="27" dur="500"/>
                                        <p:tgtEl>
                                          <p:spTgt spid="45"/>
                                        </p:tgtEl>
                                      </p:cBhvr>
                                    </p:animEffect>
                                  </p:childTnLst>
                                </p:cTn>
                              </p:par>
                              <p:par>
                                <p:cTn id="28" presetID="45"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ppt_w</p:attrName>
                                        </p:attrNameLst>
                                      </p:cBhvr>
                                      <p:tavLst>
                                        <p:tav tm="0" fmla="#ppt_w*sin(2.5*pi*$)">
                                          <p:val>
                                            <p:fltVal val="0"/>
                                          </p:val>
                                        </p:tav>
                                        <p:tav tm="100000">
                                          <p:val>
                                            <p:fltVal val="1"/>
                                          </p:val>
                                        </p:tav>
                                      </p:tavLst>
                                    </p:anim>
                                    <p:anim calcmode="lin" valueType="num">
                                      <p:cBhvr>
                                        <p:cTn id="3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45"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anim calcmode="lin" valueType="num">
                                      <p:cBhvr>
                                        <p:cTn id="41" dur="2000" fill="hold"/>
                                        <p:tgtEl>
                                          <p:spTgt spid="39"/>
                                        </p:tgtEl>
                                        <p:attrNameLst>
                                          <p:attrName>ppt_w</p:attrName>
                                        </p:attrNameLst>
                                      </p:cBhvr>
                                      <p:tavLst>
                                        <p:tav tm="0" fmla="#ppt_w*sin(2.5*pi*$)">
                                          <p:val>
                                            <p:fltVal val="0"/>
                                          </p:val>
                                        </p:tav>
                                        <p:tav tm="100000">
                                          <p:val>
                                            <p:fltVal val="1"/>
                                          </p:val>
                                        </p:tav>
                                      </p:tavLst>
                                    </p:anim>
                                    <p:anim calcmode="lin" valueType="num">
                                      <p:cBhvr>
                                        <p:cTn id="42"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39355339"/>
              </p:ext>
            </p:extLst>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4051300">
                  <a:extLst>
                    <a:ext uri="{9D8B030D-6E8A-4147-A177-3AD203B41FA5}">
                      <a16:colId xmlns:a16="http://schemas.microsoft.com/office/drawing/2014/main" xmlns=""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xmlns=""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xmlns=""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334498"/>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404598" y="1066618"/>
            <a:ext cx="5600700" cy="3442202"/>
            <a:chOff x="6404598" y="1066618"/>
            <a:chExt cx="5600700" cy="3442202"/>
          </a:xfrm>
        </p:grpSpPr>
        <p:pic>
          <p:nvPicPr>
            <p:cNvPr id="35" name="图片 2">
              <a:extLst>
                <a:ext uri="{FF2B5EF4-FFF2-40B4-BE49-F238E27FC236}">
                  <a16:creationId xmlns:a16="http://schemas.microsoft.com/office/drawing/2014/main" xmlns=""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404598" y="1066618"/>
              <a:ext cx="5600700" cy="3442202"/>
            </a:xfrm>
            <a:prstGeom prst="rect">
              <a:avLst/>
            </a:prstGeom>
          </p:spPr>
        </p:pic>
        <p:sp>
          <p:nvSpPr>
            <p:cNvPr id="36" name="Rectangle 35"/>
            <p:cNvSpPr/>
            <p:nvPr/>
          </p:nvSpPr>
          <p:spPr>
            <a:xfrm>
              <a:off x="6792508" y="2077782"/>
              <a:ext cx="4504347" cy="1754326"/>
            </a:xfrm>
            <a:prstGeom prst="rect">
              <a:avLst/>
            </a:prstGeom>
          </p:spPr>
          <p:txBody>
            <a:bodyPr wrap="square">
              <a:spAutoFit/>
            </a:bodyPr>
            <a:lstStyle/>
            <a:p>
              <a:pPr algn="ctr"/>
              <a:r>
                <a:rPr lang="en-US" sz="3600"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Biểu</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a:solidFill>
                    <a:srgbClr val="00B050"/>
                  </a:solidFill>
                  <a:latin typeface="UTM Khuccamta" panose="02040603050506020204" pitchFamily="18" charset="0"/>
                </a:rPr>
                <a:t>ồ </a:t>
              </a:r>
              <a:r>
                <a:rPr lang="en-US" sz="3600" b="1" dirty="0" err="1">
                  <a:solidFill>
                    <a:srgbClr val="00B050"/>
                  </a:solidFill>
                  <a:latin typeface="UTM Khuccamta" panose="02040603050506020204" pitchFamily="18" charset="0"/>
                </a:rPr>
                <a:t>có</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mấy</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mỗi</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cho</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biết</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err="1">
                  <a:solidFill>
                    <a:srgbClr val="00B050"/>
                  </a:solidFill>
                  <a:latin typeface="UTM Khuccamta" panose="02040603050506020204" pitchFamily="18" charset="0"/>
                </a:rPr>
                <a:t>iều</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gì</a:t>
              </a:r>
              <a:r>
                <a:rPr lang="en-US" sz="3600" b="1" dirty="0">
                  <a:solidFill>
                    <a:srgbClr val="00B050"/>
                  </a:solidFill>
                  <a:latin typeface="UTM Khuccamta" panose="02040603050506020204" pitchFamily="18" charset="0"/>
                </a:rPr>
                <a:t>?</a:t>
              </a:r>
              <a:r>
                <a:rPr lang="en-US" sz="3600" dirty="0">
                  <a:solidFill>
                    <a:srgbClr val="00B050"/>
                  </a:solidFill>
                  <a:latin typeface="UTM Khuccamta" panose="02040603050506020204" pitchFamily="18" charset="0"/>
                </a:rPr>
                <a:t> </a:t>
              </a:r>
            </a:p>
          </p:txBody>
        </p:sp>
      </p:grpSp>
      <p:grpSp>
        <p:nvGrpSpPr>
          <p:cNvPr id="4" name="Group 3"/>
          <p:cNvGrpSpPr/>
          <p:nvPr/>
        </p:nvGrpSpPr>
        <p:grpSpPr>
          <a:xfrm>
            <a:off x="6152237" y="696595"/>
            <a:ext cx="6039763" cy="6469850"/>
            <a:chOff x="6266408" y="796841"/>
            <a:chExt cx="6039763" cy="6469850"/>
          </a:xfrm>
        </p:grpSpPr>
        <p:pic>
          <p:nvPicPr>
            <p:cNvPr id="26" name="图片 4">
              <a:extLst>
                <a:ext uri="{FF2B5EF4-FFF2-40B4-BE49-F238E27FC236}">
                  <a16:creationId xmlns:a16="http://schemas.microsoft.com/office/drawing/2014/main" xmlns="" id="{B7D095B7-B55B-4668-8DD2-5B59BF387C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66408" y="796841"/>
              <a:ext cx="6039763" cy="6469850"/>
            </a:xfrm>
            <a:prstGeom prst="rect">
              <a:avLst/>
            </a:prstGeom>
          </p:spPr>
        </p:pic>
        <p:sp>
          <p:nvSpPr>
            <p:cNvPr id="27" name="Rectangle 26"/>
            <p:cNvSpPr/>
            <p:nvPr/>
          </p:nvSpPr>
          <p:spPr>
            <a:xfrm>
              <a:off x="6773876" y="2492243"/>
              <a:ext cx="5207345" cy="2862322"/>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5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a:t>
              </a:r>
            </a:p>
            <a:p>
              <a:pPr algn="ct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cho</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biết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tên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các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trai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gái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trong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đó</a:t>
              </a:r>
              <a:r>
                <a:rPr lang="en-US" sz="3600" b="1" dirty="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30289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TotalTime>
  <Words>916</Words>
  <Application>Microsoft Office PowerPoint</Application>
  <PresentationFormat>Widescreen</PresentationFormat>
  <Paragraphs>131</Paragraphs>
  <Slides>20</Slides>
  <Notes>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等线 Light</vt:lpstr>
      <vt:lpstr>UTM Flamenco</vt:lpstr>
      <vt:lpstr>UTM Pierre</vt:lpstr>
      <vt:lpstr>SimSun</vt:lpstr>
      <vt:lpstr>Calibri</vt:lpstr>
      <vt:lpstr>等线</vt:lpstr>
      <vt:lpstr>Helvetica</vt:lpstr>
      <vt:lpstr>.VnTimeH</vt:lpstr>
      <vt:lpstr>UVN Nguyen Du</vt:lpstr>
      <vt:lpstr>Times New Roman</vt:lpstr>
      <vt:lpstr>Arial</vt:lpstr>
      <vt:lpstr>小单纯体</vt:lpstr>
      <vt:lpstr>UTM Khuccamta</vt:lpstr>
      <vt:lpstr>UTM Azuki</vt:lpstr>
      <vt:lpstr>UTM A&amp;S Graceland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BichHa</cp:keywords>
  <cp:lastModifiedBy>AutoBVT</cp:lastModifiedBy>
  <cp:revision>82</cp:revision>
  <dcterms:created xsi:type="dcterms:W3CDTF">2019-05-28T00:51:16Z</dcterms:created>
  <dcterms:modified xsi:type="dcterms:W3CDTF">2022-10-11T03:43:59Z</dcterms:modified>
</cp:coreProperties>
</file>