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3" r:id="rId2"/>
  </p:sldMasterIdLst>
  <p:notesMasterIdLst>
    <p:notesMasterId r:id="rId9"/>
  </p:notesMasterIdLst>
  <p:sldIdLst>
    <p:sldId id="2007577122" r:id="rId3"/>
    <p:sldId id="2007577104" r:id="rId4"/>
    <p:sldId id="2007577102" r:id="rId5"/>
    <p:sldId id="2007577108" r:id="rId6"/>
    <p:sldId id="2007577106" r:id="rId7"/>
    <p:sldId id="2007577094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>
        <p:scale>
          <a:sx n="82" d="100"/>
          <a:sy n="82" d="100"/>
        </p:scale>
        <p:origin x="-264" y="-2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viewProps" Target="viewProps.xml"/><Relationship Id="rId5" Type="http://schemas.openxmlformats.org/officeDocument/2006/relationships/slide" Target="slides/slide3.xml"/><Relationship Id="rId10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D987E2A-3778-4E94-BCEE-3F9969081D9F}" type="datetimeFigureOut">
              <a:rPr lang="en-US" smtClean="0"/>
              <a:t>10/11/2022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08F2C4E-4416-4637-AF4C-AA487DBCE8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06052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13" Type="http://schemas.openxmlformats.org/officeDocument/2006/relationships/image" Target="../media/image22.pn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12" Type="http://schemas.openxmlformats.org/officeDocument/2006/relationships/image" Target="../media/image21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5.png"/><Relationship Id="rId11" Type="http://schemas.openxmlformats.org/officeDocument/2006/relationships/image" Target="../media/image20.png"/><Relationship Id="rId5" Type="http://schemas.openxmlformats.org/officeDocument/2006/relationships/image" Target="../media/image14.png"/><Relationship Id="rId10" Type="http://schemas.openxmlformats.org/officeDocument/2006/relationships/image" Target="../media/image19.png"/><Relationship Id="rId4" Type="http://schemas.openxmlformats.org/officeDocument/2006/relationships/image" Target="../media/image13.png"/><Relationship Id="rId9" Type="http://schemas.openxmlformats.org/officeDocument/2006/relationships/image" Target="../media/image18.png"/><Relationship Id="rId14" Type="http://schemas.openxmlformats.org/officeDocument/2006/relationships/image" Target="../media/image23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6.sv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6.gif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7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26.svg"/><Relationship Id="rId4" Type="http://schemas.openxmlformats.org/officeDocument/2006/relationships/image" Target="../media/image25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17">
            <a:extLst>
              <a:ext uri="{FF2B5EF4-FFF2-40B4-BE49-F238E27FC236}">
                <a16:creationId xmlns:a16="http://schemas.microsoft.com/office/drawing/2014/main" xmlns="" id="{12A7224A-529B-49DF-8994-1AEB021B7A9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7444" y="3178647"/>
            <a:ext cx="12209444" cy="3679353"/>
          </a:xfrm>
          <a:prstGeom prst="rect">
            <a:avLst/>
          </a:prstGeom>
        </p:spPr>
      </p:pic>
      <p:pic>
        <p:nvPicPr>
          <p:cNvPr id="8" name="1">
            <a:extLst>
              <a:ext uri="{FF2B5EF4-FFF2-40B4-BE49-F238E27FC236}">
                <a16:creationId xmlns:a16="http://schemas.microsoft.com/office/drawing/2014/main" xmlns="" id="{97C5E7E8-2083-4C6A-A02C-1F010E8FF22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/>
          <a:stretch>
            <a:fillRect/>
          </a:stretch>
        </p:blipFill>
        <p:spPr>
          <a:xfrm>
            <a:off x="2038979" y="2601144"/>
            <a:ext cx="4906376" cy="3980824"/>
          </a:xfrm>
          <a:prstGeom prst="rect">
            <a:avLst/>
          </a:prstGeom>
        </p:spPr>
      </p:pic>
      <p:pic>
        <p:nvPicPr>
          <p:cNvPr id="9" name="19">
            <a:extLst>
              <a:ext uri="{FF2B5EF4-FFF2-40B4-BE49-F238E27FC236}">
                <a16:creationId xmlns:a16="http://schemas.microsoft.com/office/drawing/2014/main" xmlns="" id="{81F8E7DE-5A5C-446A-83F2-883FAF09DF54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/>
          <a:stretch>
            <a:fillRect/>
          </a:stretch>
        </p:blipFill>
        <p:spPr>
          <a:xfrm flipH="1">
            <a:off x="8559037" y="4084497"/>
            <a:ext cx="3773430" cy="2705180"/>
          </a:xfrm>
          <a:prstGeom prst="rect">
            <a:avLst/>
          </a:prstGeom>
        </p:spPr>
      </p:pic>
      <p:pic>
        <p:nvPicPr>
          <p:cNvPr id="10" name="55">
            <a:extLst>
              <a:ext uri="{FF2B5EF4-FFF2-40B4-BE49-F238E27FC236}">
                <a16:creationId xmlns:a16="http://schemas.microsoft.com/office/drawing/2014/main" xmlns="" id="{A8904B3B-FC0C-4CA9-BFC2-AC0ADDB2602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screen"/>
          <a:srcRect/>
          <a:stretch>
            <a:fillRect/>
          </a:stretch>
        </p:blipFill>
        <p:spPr>
          <a:xfrm>
            <a:off x="857532" y="-215471"/>
            <a:ext cx="9803219" cy="3679353"/>
          </a:xfrm>
          <a:prstGeom prst="rect">
            <a:avLst/>
          </a:prstGeom>
        </p:spPr>
      </p:pic>
      <p:grpSp>
        <p:nvGrpSpPr>
          <p:cNvPr id="11" name="57">
            <a:extLst>
              <a:ext uri="{FF2B5EF4-FFF2-40B4-BE49-F238E27FC236}">
                <a16:creationId xmlns:a16="http://schemas.microsoft.com/office/drawing/2014/main" xmlns="" id="{A79173E2-791C-4E72-A892-035137321C46}"/>
              </a:ext>
            </a:extLst>
          </p:cNvPr>
          <p:cNvGrpSpPr/>
          <p:nvPr userDrawn="1"/>
        </p:nvGrpSpPr>
        <p:grpSpPr>
          <a:xfrm>
            <a:off x="6756819" y="3169720"/>
            <a:ext cx="804180" cy="374559"/>
            <a:chOff x="217691" y="6414967"/>
            <a:chExt cx="804180" cy="374559"/>
          </a:xfrm>
        </p:grpSpPr>
        <p:grpSp>
          <p:nvGrpSpPr>
            <p:cNvPr id="12" name="Group 4">
              <a:extLst>
                <a:ext uri="{FF2B5EF4-FFF2-40B4-BE49-F238E27FC236}">
                  <a16:creationId xmlns:a16="http://schemas.microsoft.com/office/drawing/2014/main" xmlns="" id="{5D588DCF-60C7-431C-9BB1-30DDF55E5E3C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217691" y="6414967"/>
              <a:ext cx="443922" cy="374559"/>
              <a:chOff x="3746" y="2079"/>
              <a:chExt cx="192" cy="162"/>
            </a:xfrm>
            <a:solidFill>
              <a:srgbClr val="A5CB01"/>
            </a:solidFill>
          </p:grpSpPr>
          <p:sp>
            <p:nvSpPr>
              <p:cNvPr id="18" name="Freeform 5">
                <a:extLst>
                  <a:ext uri="{FF2B5EF4-FFF2-40B4-BE49-F238E27FC236}">
                    <a16:creationId xmlns:a16="http://schemas.microsoft.com/office/drawing/2014/main" xmlns="" id="{CF2BC369-B52A-49AF-A119-90F74F645577}"/>
                  </a:ext>
                </a:extLst>
              </p:cNvPr>
              <p:cNvSpPr/>
              <p:nvPr/>
            </p:nvSpPr>
            <p:spPr bwMode="auto">
              <a:xfrm>
                <a:off x="3855" y="2108"/>
                <a:ext cx="83" cy="133"/>
              </a:xfrm>
              <a:custGeom>
                <a:avLst/>
                <a:gdLst>
                  <a:gd name="T0" fmla="*/ 8 w 34"/>
                  <a:gd name="T1" fmla="*/ 54 h 54"/>
                  <a:gd name="T2" fmla="*/ 23 w 34"/>
                  <a:gd name="T3" fmla="*/ 54 h 54"/>
                  <a:gd name="T4" fmla="*/ 34 w 34"/>
                  <a:gd name="T5" fmla="*/ 0 h 54"/>
                  <a:gd name="T6" fmla="*/ 8 w 34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4" h="54">
                    <a:moveTo>
                      <a:pt x="8" y="54"/>
                    </a:moveTo>
                    <a:cubicBezTo>
                      <a:pt x="23" y="54"/>
                      <a:pt x="23" y="54"/>
                      <a:pt x="23" y="54"/>
                    </a:cubicBezTo>
                    <a:cubicBezTo>
                      <a:pt x="15" y="34"/>
                      <a:pt x="34" y="0"/>
                      <a:pt x="34" y="0"/>
                    </a:cubicBezTo>
                    <a:cubicBezTo>
                      <a:pt x="0" y="23"/>
                      <a:pt x="8" y="54"/>
                      <a:pt x="8" y="5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  <p:sp>
            <p:nvSpPr>
              <p:cNvPr id="19" name="Freeform 6">
                <a:extLst>
                  <a:ext uri="{FF2B5EF4-FFF2-40B4-BE49-F238E27FC236}">
                    <a16:creationId xmlns:a16="http://schemas.microsoft.com/office/drawing/2014/main" xmlns="" id="{708F2D9C-5C1A-477C-9CFD-26BB7CFED78C}"/>
                  </a:ext>
                </a:extLst>
              </p:cNvPr>
              <p:cNvSpPr/>
              <p:nvPr/>
            </p:nvSpPr>
            <p:spPr bwMode="auto">
              <a:xfrm>
                <a:off x="3852" y="2089"/>
                <a:ext cx="86" cy="108"/>
              </a:xfrm>
              <a:custGeom>
                <a:avLst/>
                <a:gdLst>
                  <a:gd name="T0" fmla="*/ 35 w 35"/>
                  <a:gd name="T1" fmla="*/ 0 h 44"/>
                  <a:gd name="T2" fmla="*/ 0 w 35"/>
                  <a:gd name="T3" fmla="*/ 25 h 44"/>
                  <a:gd name="T4" fmla="*/ 5 w 35"/>
                  <a:gd name="T5" fmla="*/ 44 h 44"/>
                  <a:gd name="T6" fmla="*/ 35 w 35"/>
                  <a:gd name="T7" fmla="*/ 0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5" h="44">
                    <a:moveTo>
                      <a:pt x="35" y="0"/>
                    </a:moveTo>
                    <a:cubicBezTo>
                      <a:pt x="7" y="10"/>
                      <a:pt x="0" y="25"/>
                      <a:pt x="0" y="25"/>
                    </a:cubicBezTo>
                    <a:cubicBezTo>
                      <a:pt x="0" y="25"/>
                      <a:pt x="7" y="39"/>
                      <a:pt x="5" y="44"/>
                    </a:cubicBezTo>
                    <a:cubicBezTo>
                      <a:pt x="13" y="14"/>
                      <a:pt x="35" y="0"/>
                      <a:pt x="35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  <p:sp>
            <p:nvSpPr>
              <p:cNvPr id="20" name="Freeform 7">
                <a:extLst>
                  <a:ext uri="{FF2B5EF4-FFF2-40B4-BE49-F238E27FC236}">
                    <a16:creationId xmlns:a16="http://schemas.microsoft.com/office/drawing/2014/main" xmlns="" id="{1E23AC18-8118-42E4-B1E9-F8CF77208E60}"/>
                  </a:ext>
                </a:extLst>
              </p:cNvPr>
              <p:cNvSpPr/>
              <p:nvPr/>
            </p:nvSpPr>
            <p:spPr bwMode="auto">
              <a:xfrm>
                <a:off x="3746" y="2104"/>
                <a:ext cx="84" cy="132"/>
              </a:xfrm>
              <a:custGeom>
                <a:avLst/>
                <a:gdLst>
                  <a:gd name="T0" fmla="*/ 0 w 34"/>
                  <a:gd name="T1" fmla="*/ 0 h 54"/>
                  <a:gd name="T2" fmla="*/ 11 w 34"/>
                  <a:gd name="T3" fmla="*/ 54 h 54"/>
                  <a:gd name="T4" fmla="*/ 26 w 34"/>
                  <a:gd name="T5" fmla="*/ 54 h 54"/>
                  <a:gd name="T6" fmla="*/ 0 w 34"/>
                  <a:gd name="T7" fmla="*/ 0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4" h="54">
                    <a:moveTo>
                      <a:pt x="0" y="0"/>
                    </a:moveTo>
                    <a:cubicBezTo>
                      <a:pt x="0" y="0"/>
                      <a:pt x="19" y="35"/>
                      <a:pt x="11" y="54"/>
                    </a:cubicBezTo>
                    <a:cubicBezTo>
                      <a:pt x="26" y="54"/>
                      <a:pt x="26" y="54"/>
                      <a:pt x="26" y="54"/>
                    </a:cubicBezTo>
                    <a:cubicBezTo>
                      <a:pt x="26" y="54"/>
                      <a:pt x="34" y="23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  <p:sp>
            <p:nvSpPr>
              <p:cNvPr id="21" name="Freeform 8">
                <a:extLst>
                  <a:ext uri="{FF2B5EF4-FFF2-40B4-BE49-F238E27FC236}">
                    <a16:creationId xmlns:a16="http://schemas.microsoft.com/office/drawing/2014/main" xmlns="" id="{B68DF67C-8D8B-498F-84A1-7F84C24436A6}"/>
                  </a:ext>
                </a:extLst>
              </p:cNvPr>
              <p:cNvSpPr/>
              <p:nvPr/>
            </p:nvSpPr>
            <p:spPr bwMode="auto">
              <a:xfrm>
                <a:off x="3778" y="2079"/>
                <a:ext cx="106" cy="160"/>
              </a:xfrm>
              <a:custGeom>
                <a:avLst/>
                <a:gdLst>
                  <a:gd name="T0" fmla="*/ 0 w 43"/>
                  <a:gd name="T1" fmla="*/ 0 h 65"/>
                  <a:gd name="T2" fmla="*/ 15 w 43"/>
                  <a:gd name="T3" fmla="*/ 65 h 65"/>
                  <a:gd name="T4" fmla="*/ 32 w 43"/>
                  <a:gd name="T5" fmla="*/ 65 h 65"/>
                  <a:gd name="T6" fmla="*/ 0 w 43"/>
                  <a:gd name="T7" fmla="*/ 0 h 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3" h="65">
                    <a:moveTo>
                      <a:pt x="0" y="0"/>
                    </a:moveTo>
                    <a:cubicBezTo>
                      <a:pt x="0" y="0"/>
                      <a:pt x="24" y="41"/>
                      <a:pt x="15" y="65"/>
                    </a:cubicBezTo>
                    <a:cubicBezTo>
                      <a:pt x="32" y="65"/>
                      <a:pt x="32" y="65"/>
                      <a:pt x="32" y="65"/>
                    </a:cubicBezTo>
                    <a:cubicBezTo>
                      <a:pt x="32" y="65"/>
                      <a:pt x="43" y="27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</p:grpSp>
        <p:grpSp>
          <p:nvGrpSpPr>
            <p:cNvPr id="13" name="Group 4">
              <a:extLst>
                <a:ext uri="{FF2B5EF4-FFF2-40B4-BE49-F238E27FC236}">
                  <a16:creationId xmlns:a16="http://schemas.microsoft.com/office/drawing/2014/main" xmlns="" id="{BE779103-3A43-4A28-A437-8BE7016DE6FF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657417" y="6421203"/>
              <a:ext cx="364454" cy="307508"/>
              <a:chOff x="3746" y="2079"/>
              <a:chExt cx="192" cy="162"/>
            </a:xfrm>
            <a:solidFill>
              <a:srgbClr val="A5CB01"/>
            </a:solidFill>
          </p:grpSpPr>
          <p:sp>
            <p:nvSpPr>
              <p:cNvPr id="14" name="Freeform 5">
                <a:extLst>
                  <a:ext uri="{FF2B5EF4-FFF2-40B4-BE49-F238E27FC236}">
                    <a16:creationId xmlns:a16="http://schemas.microsoft.com/office/drawing/2014/main" xmlns="" id="{3B8992BB-9EDB-4AA9-869E-5FCD7A06CC89}"/>
                  </a:ext>
                </a:extLst>
              </p:cNvPr>
              <p:cNvSpPr/>
              <p:nvPr/>
            </p:nvSpPr>
            <p:spPr bwMode="auto">
              <a:xfrm>
                <a:off x="3855" y="2108"/>
                <a:ext cx="83" cy="133"/>
              </a:xfrm>
              <a:custGeom>
                <a:avLst/>
                <a:gdLst>
                  <a:gd name="T0" fmla="*/ 8 w 34"/>
                  <a:gd name="T1" fmla="*/ 54 h 54"/>
                  <a:gd name="T2" fmla="*/ 23 w 34"/>
                  <a:gd name="T3" fmla="*/ 54 h 54"/>
                  <a:gd name="T4" fmla="*/ 34 w 34"/>
                  <a:gd name="T5" fmla="*/ 0 h 54"/>
                  <a:gd name="T6" fmla="*/ 8 w 34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4" h="54">
                    <a:moveTo>
                      <a:pt x="8" y="54"/>
                    </a:moveTo>
                    <a:cubicBezTo>
                      <a:pt x="23" y="54"/>
                      <a:pt x="23" y="54"/>
                      <a:pt x="23" y="54"/>
                    </a:cubicBezTo>
                    <a:cubicBezTo>
                      <a:pt x="15" y="34"/>
                      <a:pt x="34" y="0"/>
                      <a:pt x="34" y="0"/>
                    </a:cubicBezTo>
                    <a:cubicBezTo>
                      <a:pt x="0" y="23"/>
                      <a:pt x="8" y="54"/>
                      <a:pt x="8" y="5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  <p:sp>
            <p:nvSpPr>
              <p:cNvPr id="15" name="Freeform 6">
                <a:extLst>
                  <a:ext uri="{FF2B5EF4-FFF2-40B4-BE49-F238E27FC236}">
                    <a16:creationId xmlns:a16="http://schemas.microsoft.com/office/drawing/2014/main" xmlns="" id="{B05E5337-3163-434D-8B02-CA46BAE04D6A}"/>
                  </a:ext>
                </a:extLst>
              </p:cNvPr>
              <p:cNvSpPr/>
              <p:nvPr/>
            </p:nvSpPr>
            <p:spPr bwMode="auto">
              <a:xfrm>
                <a:off x="3852" y="2089"/>
                <a:ext cx="86" cy="108"/>
              </a:xfrm>
              <a:custGeom>
                <a:avLst/>
                <a:gdLst>
                  <a:gd name="T0" fmla="*/ 35 w 35"/>
                  <a:gd name="T1" fmla="*/ 0 h 44"/>
                  <a:gd name="T2" fmla="*/ 0 w 35"/>
                  <a:gd name="T3" fmla="*/ 25 h 44"/>
                  <a:gd name="T4" fmla="*/ 5 w 35"/>
                  <a:gd name="T5" fmla="*/ 44 h 44"/>
                  <a:gd name="T6" fmla="*/ 35 w 35"/>
                  <a:gd name="T7" fmla="*/ 0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5" h="44">
                    <a:moveTo>
                      <a:pt x="35" y="0"/>
                    </a:moveTo>
                    <a:cubicBezTo>
                      <a:pt x="7" y="10"/>
                      <a:pt x="0" y="25"/>
                      <a:pt x="0" y="25"/>
                    </a:cubicBezTo>
                    <a:cubicBezTo>
                      <a:pt x="0" y="25"/>
                      <a:pt x="7" y="39"/>
                      <a:pt x="5" y="44"/>
                    </a:cubicBezTo>
                    <a:cubicBezTo>
                      <a:pt x="13" y="14"/>
                      <a:pt x="35" y="0"/>
                      <a:pt x="35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  <p:sp>
            <p:nvSpPr>
              <p:cNvPr id="16" name="Freeform 7">
                <a:extLst>
                  <a:ext uri="{FF2B5EF4-FFF2-40B4-BE49-F238E27FC236}">
                    <a16:creationId xmlns:a16="http://schemas.microsoft.com/office/drawing/2014/main" xmlns="" id="{44239E07-7548-460D-8361-4A105F23336D}"/>
                  </a:ext>
                </a:extLst>
              </p:cNvPr>
              <p:cNvSpPr/>
              <p:nvPr/>
            </p:nvSpPr>
            <p:spPr bwMode="auto">
              <a:xfrm>
                <a:off x="3746" y="2104"/>
                <a:ext cx="84" cy="132"/>
              </a:xfrm>
              <a:custGeom>
                <a:avLst/>
                <a:gdLst>
                  <a:gd name="T0" fmla="*/ 0 w 34"/>
                  <a:gd name="T1" fmla="*/ 0 h 54"/>
                  <a:gd name="T2" fmla="*/ 11 w 34"/>
                  <a:gd name="T3" fmla="*/ 54 h 54"/>
                  <a:gd name="T4" fmla="*/ 26 w 34"/>
                  <a:gd name="T5" fmla="*/ 54 h 54"/>
                  <a:gd name="T6" fmla="*/ 0 w 34"/>
                  <a:gd name="T7" fmla="*/ 0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4" h="54">
                    <a:moveTo>
                      <a:pt x="0" y="0"/>
                    </a:moveTo>
                    <a:cubicBezTo>
                      <a:pt x="0" y="0"/>
                      <a:pt x="19" y="35"/>
                      <a:pt x="11" y="54"/>
                    </a:cubicBezTo>
                    <a:cubicBezTo>
                      <a:pt x="26" y="54"/>
                      <a:pt x="26" y="54"/>
                      <a:pt x="26" y="54"/>
                    </a:cubicBezTo>
                    <a:cubicBezTo>
                      <a:pt x="26" y="54"/>
                      <a:pt x="34" y="23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  <p:sp>
            <p:nvSpPr>
              <p:cNvPr id="17" name="Freeform 8">
                <a:extLst>
                  <a:ext uri="{FF2B5EF4-FFF2-40B4-BE49-F238E27FC236}">
                    <a16:creationId xmlns:a16="http://schemas.microsoft.com/office/drawing/2014/main" xmlns="" id="{9A611E1F-D27F-4022-A6CF-123AB156C43D}"/>
                  </a:ext>
                </a:extLst>
              </p:cNvPr>
              <p:cNvSpPr/>
              <p:nvPr/>
            </p:nvSpPr>
            <p:spPr bwMode="auto">
              <a:xfrm>
                <a:off x="3778" y="2079"/>
                <a:ext cx="106" cy="160"/>
              </a:xfrm>
              <a:custGeom>
                <a:avLst/>
                <a:gdLst>
                  <a:gd name="T0" fmla="*/ 0 w 43"/>
                  <a:gd name="T1" fmla="*/ 0 h 65"/>
                  <a:gd name="T2" fmla="*/ 15 w 43"/>
                  <a:gd name="T3" fmla="*/ 65 h 65"/>
                  <a:gd name="T4" fmla="*/ 32 w 43"/>
                  <a:gd name="T5" fmla="*/ 65 h 65"/>
                  <a:gd name="T6" fmla="*/ 0 w 43"/>
                  <a:gd name="T7" fmla="*/ 0 h 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3" h="65">
                    <a:moveTo>
                      <a:pt x="0" y="0"/>
                    </a:moveTo>
                    <a:cubicBezTo>
                      <a:pt x="0" y="0"/>
                      <a:pt x="24" y="41"/>
                      <a:pt x="15" y="65"/>
                    </a:cubicBezTo>
                    <a:cubicBezTo>
                      <a:pt x="32" y="65"/>
                      <a:pt x="32" y="65"/>
                      <a:pt x="32" y="65"/>
                    </a:cubicBezTo>
                    <a:cubicBezTo>
                      <a:pt x="32" y="65"/>
                      <a:pt x="43" y="27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</p:grpSp>
      </p:grpSp>
      <p:pic>
        <p:nvPicPr>
          <p:cNvPr id="22" name="69">
            <a:extLst>
              <a:ext uri="{FF2B5EF4-FFF2-40B4-BE49-F238E27FC236}">
                <a16:creationId xmlns:a16="http://schemas.microsoft.com/office/drawing/2014/main" xmlns="" id="{BBEDC40F-84C7-45C7-A70C-C10D5C831240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screen"/>
          <a:stretch>
            <a:fillRect/>
          </a:stretch>
        </p:blipFill>
        <p:spPr>
          <a:xfrm>
            <a:off x="7222131" y="450639"/>
            <a:ext cx="4465329" cy="2328677"/>
          </a:xfrm>
          <a:prstGeom prst="rect">
            <a:avLst/>
          </a:prstGeom>
        </p:spPr>
      </p:pic>
      <p:sp>
        <p:nvSpPr>
          <p:cNvPr id="23" name="Rectangle 22">
            <a:extLst>
              <a:ext uri="{FF2B5EF4-FFF2-40B4-BE49-F238E27FC236}">
                <a16:creationId xmlns:a16="http://schemas.microsoft.com/office/drawing/2014/main" xmlns="" id="{72515E06-B7CD-449A-99F5-8556C5050E5F}"/>
              </a:ext>
            </a:extLst>
          </p:cNvPr>
          <p:cNvSpPr/>
          <p:nvPr userDrawn="1"/>
        </p:nvSpPr>
        <p:spPr>
          <a:xfrm>
            <a:off x="1935999" y="1050116"/>
            <a:ext cx="7329805" cy="15684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Chào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mừng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các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em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đến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với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Môn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Toán</a:t>
            </a:r>
            <a:endParaRPr kumimoji="0" lang="en-US" altLang="zh-CN" sz="4800" b="1" i="1" u="none" strike="noStrike" kern="0" cap="none" spc="0" normalizeH="0" baseline="0" noProof="0" dirty="0">
              <a:ln w="9525">
                <a:solidFill>
                  <a:prstClr val="white"/>
                </a:solidFill>
                <a:prstDash val="solid"/>
              </a:ln>
              <a:solidFill>
                <a:srgbClr val="4472C4"/>
              </a:solidFill>
              <a:effectLst>
                <a:outerShdw blurRad="12700" dist="38100" dir="2700000" algn="tl" rotWithShape="0">
                  <a:srgbClr val="4472C4">
                    <a:lumMod val="60000"/>
                    <a:lumOff val="40000"/>
                  </a:srgbClr>
                </a:outerShdw>
              </a:effectLst>
              <a:uLnTx/>
              <a:uFillTx/>
              <a:latin typeface="Arial-Rounded" panose="020B0500000000000000" pitchFamily="34" charset="0"/>
              <a:ea typeface="等线" panose="02010600030101010101" pitchFamily="2" charset="-122"/>
              <a:cs typeface="Arial-Rounded" panose="020B0500000000000000" pitchFamily="34" charset="0"/>
              <a:sym typeface="+mn-lt"/>
            </a:endParaRPr>
          </a:p>
        </p:txBody>
      </p:sp>
      <p:pic>
        <p:nvPicPr>
          <p:cNvPr id="25" name="Picture 9" descr="E:\0000000我图PPT\00001PNG素材\儿童卡通\tr.png">
            <a:extLst>
              <a:ext uri="{FF2B5EF4-FFF2-40B4-BE49-F238E27FC236}">
                <a16:creationId xmlns:a16="http://schemas.microsoft.com/office/drawing/2014/main" xmlns="" id="{98AAE8C0-0F06-466A-9DBA-817AC3B18ADC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110" y="5065472"/>
            <a:ext cx="2354982" cy="15822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TextBox 25">
            <a:extLst>
              <a:ext uri="{FF2B5EF4-FFF2-40B4-BE49-F238E27FC236}">
                <a16:creationId xmlns:a16="http://schemas.microsoft.com/office/drawing/2014/main" xmlns="" id="{3F9A88FF-981D-4D54-89F8-E14626D6ADBD}"/>
              </a:ext>
            </a:extLst>
          </p:cNvPr>
          <p:cNvSpPr txBox="1"/>
          <p:nvPr userDrawn="1"/>
        </p:nvSpPr>
        <p:spPr>
          <a:xfrm>
            <a:off x="1601226" y="6533239"/>
            <a:ext cx="701451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Thiết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kế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bởi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Hương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Thảo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: tranthao121004@gmail.com</a:t>
            </a:r>
          </a:p>
        </p:txBody>
      </p:sp>
    </p:spTree>
    <p:extLst>
      <p:ext uri="{BB962C8B-B14F-4D97-AF65-F5344CB8AC3E}">
        <p14:creationId xmlns:p14="http://schemas.microsoft.com/office/powerpoint/2010/main" val="1292920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250"/>
                            </p:stCondLst>
                            <p:childTnLst>
                              <p:par>
                                <p:cTn id="2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750"/>
                            </p:stCondLst>
                            <p:childTnLst>
                              <p:par>
                                <p:cTn id="3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8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101">
            <a:extLst>
              <a:ext uri="{FF2B5EF4-FFF2-40B4-BE49-F238E27FC236}">
                <a16:creationId xmlns:a16="http://schemas.microsoft.com/office/drawing/2014/main" xmlns="" id="{F9580584-93CE-465E-9188-9FA7FF0E8D4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12192002" cy="6858001"/>
          </a:xfrm>
          <a:prstGeom prst="rect">
            <a:avLst/>
          </a:prstGeom>
        </p:spPr>
      </p:pic>
      <p:sp>
        <p:nvSpPr>
          <p:cNvPr id="10" name="矩形 2">
            <a:extLst>
              <a:ext uri="{FF2B5EF4-FFF2-40B4-BE49-F238E27FC236}">
                <a16:creationId xmlns:a16="http://schemas.microsoft.com/office/drawing/2014/main" xmlns="" id="{474D555A-C16A-473D-AF7C-F4FD4B48A8D9}"/>
              </a:ext>
            </a:extLst>
          </p:cNvPr>
          <p:cNvSpPr/>
          <p:nvPr userDrawn="1"/>
        </p:nvSpPr>
        <p:spPr>
          <a:xfrm>
            <a:off x="516732" y="469294"/>
            <a:ext cx="11158537" cy="5919412"/>
          </a:xfrm>
          <a:prstGeom prst="rect">
            <a:avLst/>
          </a:prstGeom>
          <a:noFill/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1" name="椭圆 4">
            <a:extLst>
              <a:ext uri="{FF2B5EF4-FFF2-40B4-BE49-F238E27FC236}">
                <a16:creationId xmlns:a16="http://schemas.microsoft.com/office/drawing/2014/main" xmlns="" id="{C65B931E-2ABD-4CF8-84F6-335ECD99B199}"/>
              </a:ext>
            </a:extLst>
          </p:cNvPr>
          <p:cNvSpPr/>
          <p:nvPr userDrawn="1"/>
        </p:nvSpPr>
        <p:spPr>
          <a:xfrm>
            <a:off x="-224147" y="-171430"/>
            <a:ext cx="703249" cy="703249"/>
          </a:xfrm>
          <a:prstGeom prst="ellipse">
            <a:avLst/>
          </a:prstGeom>
          <a:solidFill>
            <a:srgbClr val="FFE799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2" name="任意形状 6">
            <a:extLst>
              <a:ext uri="{FF2B5EF4-FFF2-40B4-BE49-F238E27FC236}">
                <a16:creationId xmlns:a16="http://schemas.microsoft.com/office/drawing/2014/main" xmlns="" id="{E2A2EEE9-A456-4E8F-8852-B76D53D8FF96}"/>
              </a:ext>
            </a:extLst>
          </p:cNvPr>
          <p:cNvSpPr/>
          <p:nvPr userDrawn="1"/>
        </p:nvSpPr>
        <p:spPr>
          <a:xfrm>
            <a:off x="-403246" y="5468729"/>
            <a:ext cx="1839953" cy="1839953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C4D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3" name="椭圆 7">
            <a:extLst>
              <a:ext uri="{FF2B5EF4-FFF2-40B4-BE49-F238E27FC236}">
                <a16:creationId xmlns:a16="http://schemas.microsoft.com/office/drawing/2014/main" xmlns="" id="{1E2A3415-52F3-43A8-85D2-8D6B017D46B0}"/>
              </a:ext>
            </a:extLst>
          </p:cNvPr>
          <p:cNvSpPr/>
          <p:nvPr userDrawn="1"/>
        </p:nvSpPr>
        <p:spPr>
          <a:xfrm>
            <a:off x="11764215" y="6442391"/>
            <a:ext cx="302177" cy="302177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4" name="图片 8">
            <a:extLst>
              <a:ext uri="{FF2B5EF4-FFF2-40B4-BE49-F238E27FC236}">
                <a16:creationId xmlns:a16="http://schemas.microsoft.com/office/drawing/2014/main" xmlns="" id="{6CD0C1A9-71EF-4DBE-9601-B9F05746490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2700000">
            <a:off x="10957684" y="5135837"/>
            <a:ext cx="602779" cy="1767959"/>
          </a:xfrm>
          <a:prstGeom prst="rect">
            <a:avLst/>
          </a:prstGeom>
        </p:spPr>
      </p:pic>
      <p:sp>
        <p:nvSpPr>
          <p:cNvPr id="15" name="椭圆 9">
            <a:extLst>
              <a:ext uri="{FF2B5EF4-FFF2-40B4-BE49-F238E27FC236}">
                <a16:creationId xmlns:a16="http://schemas.microsoft.com/office/drawing/2014/main" xmlns="" id="{BC7E4DB5-7686-4871-BA09-0A5DDCFFD03D}"/>
              </a:ext>
            </a:extLst>
          </p:cNvPr>
          <p:cNvSpPr/>
          <p:nvPr userDrawn="1"/>
        </p:nvSpPr>
        <p:spPr>
          <a:xfrm>
            <a:off x="10478501" y="-122394"/>
            <a:ext cx="417175" cy="417175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xmlns="" id="{AA705815-50C6-489B-A39B-E7D336F21CDD}"/>
              </a:ext>
            </a:extLst>
          </p:cNvPr>
          <p:cNvSpPr/>
          <p:nvPr userDrawn="1"/>
        </p:nvSpPr>
        <p:spPr>
          <a:xfrm rot="21228401">
            <a:off x="2278901" y="1179055"/>
            <a:ext cx="6008783" cy="4661425"/>
          </a:xfrm>
          <a:prstGeom prst="rect">
            <a:avLst/>
          </a:prstGeom>
          <a:solidFill>
            <a:srgbClr val="FFC000">
              <a:alpha val="50000"/>
            </a:srgb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xmlns="" id="{E5E3F9D9-E86C-450A-BAA6-C085040D4067}"/>
              </a:ext>
            </a:extLst>
          </p:cNvPr>
          <p:cNvSpPr/>
          <p:nvPr userDrawn="1"/>
        </p:nvSpPr>
        <p:spPr>
          <a:xfrm rot="1737576">
            <a:off x="6328895" y="1082086"/>
            <a:ext cx="2211022" cy="495300"/>
          </a:xfrm>
          <a:prstGeom prst="rect">
            <a:avLst/>
          </a:prstGeom>
          <a:solidFill>
            <a:srgbClr val="00CC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xmlns="" id="{F847D38E-29D5-4F6D-990E-43B85D6A3CCA}"/>
              </a:ext>
            </a:extLst>
          </p:cNvPr>
          <p:cNvSpPr/>
          <p:nvPr userDrawn="1"/>
        </p:nvSpPr>
        <p:spPr>
          <a:xfrm rot="19676478">
            <a:off x="1401292" y="1522000"/>
            <a:ext cx="2397502" cy="495300"/>
          </a:xfrm>
          <a:prstGeom prst="rect">
            <a:avLst/>
          </a:prstGeom>
          <a:solidFill>
            <a:srgbClr val="CC6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xmlns="" id="{ED7DB6B0-739A-4370-B3E5-8A28161C766A}"/>
              </a:ext>
            </a:extLst>
          </p:cNvPr>
          <p:cNvSpPr txBox="1"/>
          <p:nvPr userDrawn="1"/>
        </p:nvSpPr>
        <p:spPr>
          <a:xfrm>
            <a:off x="3155097" y="2004297"/>
            <a:ext cx="4227827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800" b="1" i="0" u="none" strike="noStrike" kern="1200" cap="none" spc="0" normalizeH="0" baseline="0" noProof="0" dirty="0">
                <a:ln w="22225">
                  <a:solidFill>
                    <a:schemeClr val="bg1"/>
                  </a:solidFill>
                  <a:prstDash val="solid"/>
                </a:ln>
                <a:solidFill>
                  <a:schemeClr val="accent2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anose="020B0604020202020204"/>
                <a:ea typeface="+mn-ea"/>
                <a:cs typeface="+mn-cs"/>
              </a:rPr>
              <a:t>TRÒ CHƠI</a:t>
            </a:r>
          </a:p>
        </p:txBody>
      </p:sp>
      <p:grpSp>
        <p:nvGrpSpPr>
          <p:cNvPr id="21" name="Google Shape;769;p31">
            <a:extLst>
              <a:ext uri="{FF2B5EF4-FFF2-40B4-BE49-F238E27FC236}">
                <a16:creationId xmlns:a16="http://schemas.microsoft.com/office/drawing/2014/main" xmlns="" id="{A7F7820E-B6A1-4ABA-87C3-90A18D28B9AB}"/>
              </a:ext>
            </a:extLst>
          </p:cNvPr>
          <p:cNvGrpSpPr/>
          <p:nvPr userDrawn="1"/>
        </p:nvGrpSpPr>
        <p:grpSpPr>
          <a:xfrm>
            <a:off x="7976030" y="2989410"/>
            <a:ext cx="2842230" cy="2927642"/>
            <a:chOff x="5641385" y="2381306"/>
            <a:chExt cx="2599446" cy="2521829"/>
          </a:xfrm>
        </p:grpSpPr>
        <p:sp>
          <p:nvSpPr>
            <p:cNvPr id="22" name="Google Shape;770;p31">
              <a:extLst>
                <a:ext uri="{FF2B5EF4-FFF2-40B4-BE49-F238E27FC236}">
                  <a16:creationId xmlns:a16="http://schemas.microsoft.com/office/drawing/2014/main" xmlns="" id="{822219BD-B384-4310-9DAD-B8FE6C79198A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3" name="Google Shape;771;p31">
              <a:extLst>
                <a:ext uri="{FF2B5EF4-FFF2-40B4-BE49-F238E27FC236}">
                  <a16:creationId xmlns:a16="http://schemas.microsoft.com/office/drawing/2014/main" xmlns="" id="{67E305FE-2401-4EC5-9EDC-BF3EBF595F7C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78" name="Google Shape;772;p31">
                <a:extLst>
                  <a:ext uri="{FF2B5EF4-FFF2-40B4-BE49-F238E27FC236}">
                    <a16:creationId xmlns:a16="http://schemas.microsoft.com/office/drawing/2014/main" xmlns="" id="{79073A0C-EFD1-482A-8844-34F2AA65A7AD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9" name="Google Shape;773;p31">
                <a:extLst>
                  <a:ext uri="{FF2B5EF4-FFF2-40B4-BE49-F238E27FC236}">
                    <a16:creationId xmlns:a16="http://schemas.microsoft.com/office/drawing/2014/main" xmlns="" id="{206E4361-7ACE-4B2E-AC92-AA915875A491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" name="Google Shape;774;p31">
                <a:extLst>
                  <a:ext uri="{FF2B5EF4-FFF2-40B4-BE49-F238E27FC236}">
                    <a16:creationId xmlns:a16="http://schemas.microsoft.com/office/drawing/2014/main" xmlns="" id="{D10680C6-1117-4253-BDAB-6AB4A92C8AAA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" name="Google Shape;775;p31">
                <a:extLst>
                  <a:ext uri="{FF2B5EF4-FFF2-40B4-BE49-F238E27FC236}">
                    <a16:creationId xmlns:a16="http://schemas.microsoft.com/office/drawing/2014/main" xmlns="" id="{125023DC-71E7-48F1-8125-2957FE05FB42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2" name="Google Shape;776;p31">
                <a:extLst>
                  <a:ext uri="{FF2B5EF4-FFF2-40B4-BE49-F238E27FC236}">
                    <a16:creationId xmlns:a16="http://schemas.microsoft.com/office/drawing/2014/main" xmlns="" id="{65683981-D996-4A47-862F-BD6F9A936364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3" name="Google Shape;777;p31">
                <a:extLst>
                  <a:ext uri="{FF2B5EF4-FFF2-40B4-BE49-F238E27FC236}">
                    <a16:creationId xmlns:a16="http://schemas.microsoft.com/office/drawing/2014/main" xmlns="" id="{5E928E99-D4F1-4A2B-AB50-D702075E586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4" name="Google Shape;778;p31">
                <a:extLst>
                  <a:ext uri="{FF2B5EF4-FFF2-40B4-BE49-F238E27FC236}">
                    <a16:creationId xmlns:a16="http://schemas.microsoft.com/office/drawing/2014/main" xmlns="" id="{A114321D-AAAB-47D5-A0E2-0AED649A8D91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5" name="Google Shape;779;p31">
                <a:extLst>
                  <a:ext uri="{FF2B5EF4-FFF2-40B4-BE49-F238E27FC236}">
                    <a16:creationId xmlns:a16="http://schemas.microsoft.com/office/drawing/2014/main" xmlns="" id="{32F8B873-1BD3-4DA9-8362-DC0982E7E22B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" name="Google Shape;780;p31">
                <a:extLst>
                  <a:ext uri="{FF2B5EF4-FFF2-40B4-BE49-F238E27FC236}">
                    <a16:creationId xmlns:a16="http://schemas.microsoft.com/office/drawing/2014/main" xmlns="" id="{E79DC200-D47E-4043-9579-D1B1CB1B43DC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7" name="Google Shape;781;p31">
                <a:extLst>
                  <a:ext uri="{FF2B5EF4-FFF2-40B4-BE49-F238E27FC236}">
                    <a16:creationId xmlns:a16="http://schemas.microsoft.com/office/drawing/2014/main" xmlns="" id="{EF1F8262-C0FD-4814-A3DF-CA09357F9CFF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8" name="Google Shape;782;p31">
                <a:extLst>
                  <a:ext uri="{FF2B5EF4-FFF2-40B4-BE49-F238E27FC236}">
                    <a16:creationId xmlns:a16="http://schemas.microsoft.com/office/drawing/2014/main" xmlns="" id="{0F18B579-59FC-48BE-B7F8-F07A127BD2BC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9" name="Google Shape;783;p31">
                <a:extLst>
                  <a:ext uri="{FF2B5EF4-FFF2-40B4-BE49-F238E27FC236}">
                    <a16:creationId xmlns:a16="http://schemas.microsoft.com/office/drawing/2014/main" xmlns="" id="{E67D8C9E-6430-4177-B4D1-8EA0D7E28526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0" name="Google Shape;784;p31">
                <a:extLst>
                  <a:ext uri="{FF2B5EF4-FFF2-40B4-BE49-F238E27FC236}">
                    <a16:creationId xmlns:a16="http://schemas.microsoft.com/office/drawing/2014/main" xmlns="" id="{14919EFC-4F19-42D3-9F77-4E44330A43E9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" name="Google Shape;785;p31">
                <a:extLst>
                  <a:ext uri="{FF2B5EF4-FFF2-40B4-BE49-F238E27FC236}">
                    <a16:creationId xmlns:a16="http://schemas.microsoft.com/office/drawing/2014/main" xmlns="" id="{16A14984-E0E8-456B-BD84-8259DE0710F7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2" name="Google Shape;786;p31">
                <a:extLst>
                  <a:ext uri="{FF2B5EF4-FFF2-40B4-BE49-F238E27FC236}">
                    <a16:creationId xmlns:a16="http://schemas.microsoft.com/office/drawing/2014/main" xmlns="" id="{F1061FD4-18FB-4000-8538-542996E0E4A8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3" name="Google Shape;787;p31">
                <a:extLst>
                  <a:ext uri="{FF2B5EF4-FFF2-40B4-BE49-F238E27FC236}">
                    <a16:creationId xmlns:a16="http://schemas.microsoft.com/office/drawing/2014/main" xmlns="" id="{FA98C54B-4142-4BB3-8E04-33B83E3FA627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4" name="Google Shape;788;p31">
                <a:extLst>
                  <a:ext uri="{FF2B5EF4-FFF2-40B4-BE49-F238E27FC236}">
                    <a16:creationId xmlns:a16="http://schemas.microsoft.com/office/drawing/2014/main" xmlns="" id="{3B27D17C-087C-4659-B1BE-B20DF4979076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5" name="Google Shape;789;p31">
                <a:extLst>
                  <a:ext uri="{FF2B5EF4-FFF2-40B4-BE49-F238E27FC236}">
                    <a16:creationId xmlns:a16="http://schemas.microsoft.com/office/drawing/2014/main" xmlns="" id="{339F7ECD-CC9C-473F-B37B-2385B55D67B4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6" name="Google Shape;790;p31">
                <a:extLst>
                  <a:ext uri="{FF2B5EF4-FFF2-40B4-BE49-F238E27FC236}">
                    <a16:creationId xmlns:a16="http://schemas.microsoft.com/office/drawing/2014/main" xmlns="" id="{929A46A0-A9B7-43A8-8F42-C0A7E506D3DB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7" name="Google Shape;791;p31">
                <a:extLst>
                  <a:ext uri="{FF2B5EF4-FFF2-40B4-BE49-F238E27FC236}">
                    <a16:creationId xmlns:a16="http://schemas.microsoft.com/office/drawing/2014/main" xmlns="" id="{A2844C9A-294B-4908-9F85-F7A922CB807E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8" name="Google Shape;792;p31">
                <a:extLst>
                  <a:ext uri="{FF2B5EF4-FFF2-40B4-BE49-F238E27FC236}">
                    <a16:creationId xmlns:a16="http://schemas.microsoft.com/office/drawing/2014/main" xmlns="" id="{EC0E45FA-FFBF-43B9-9036-504713AF3952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9" name="Google Shape;793;p31">
                <a:extLst>
                  <a:ext uri="{FF2B5EF4-FFF2-40B4-BE49-F238E27FC236}">
                    <a16:creationId xmlns:a16="http://schemas.microsoft.com/office/drawing/2014/main" xmlns="" id="{83726AEE-62FB-444D-86C5-9675E2BA875D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0" name="Google Shape;794;p31">
                <a:extLst>
                  <a:ext uri="{FF2B5EF4-FFF2-40B4-BE49-F238E27FC236}">
                    <a16:creationId xmlns:a16="http://schemas.microsoft.com/office/drawing/2014/main" xmlns="" id="{44DF6C97-7DA7-4C6C-8148-AC7D8B13D7D4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1" name="Google Shape;795;p31">
                <a:extLst>
                  <a:ext uri="{FF2B5EF4-FFF2-40B4-BE49-F238E27FC236}">
                    <a16:creationId xmlns:a16="http://schemas.microsoft.com/office/drawing/2014/main" xmlns="" id="{A817511C-24B7-418A-8453-4B0B27C74A13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2" name="Google Shape;796;p31">
                <a:extLst>
                  <a:ext uri="{FF2B5EF4-FFF2-40B4-BE49-F238E27FC236}">
                    <a16:creationId xmlns:a16="http://schemas.microsoft.com/office/drawing/2014/main" xmlns="" id="{5702A604-299B-4E0A-8CAA-422A38FAE1B8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3" name="Google Shape;797;p31">
                <a:extLst>
                  <a:ext uri="{FF2B5EF4-FFF2-40B4-BE49-F238E27FC236}">
                    <a16:creationId xmlns:a16="http://schemas.microsoft.com/office/drawing/2014/main" xmlns="" id="{BC2EA9C4-550E-47B5-850B-387D456C9ED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4" name="Google Shape;798;p31">
                <a:extLst>
                  <a:ext uri="{FF2B5EF4-FFF2-40B4-BE49-F238E27FC236}">
                    <a16:creationId xmlns:a16="http://schemas.microsoft.com/office/drawing/2014/main" xmlns="" id="{60ECA93A-0A70-4E75-BDBB-602CA54BF29F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5" name="Google Shape;799;p31">
                <a:extLst>
                  <a:ext uri="{FF2B5EF4-FFF2-40B4-BE49-F238E27FC236}">
                    <a16:creationId xmlns:a16="http://schemas.microsoft.com/office/drawing/2014/main" xmlns="" id="{6E51DE60-88A3-4476-8A29-5219EF41C2D6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6" name="Google Shape;800;p31">
                <a:extLst>
                  <a:ext uri="{FF2B5EF4-FFF2-40B4-BE49-F238E27FC236}">
                    <a16:creationId xmlns:a16="http://schemas.microsoft.com/office/drawing/2014/main" xmlns="" id="{74928559-8DC3-47DA-B3CE-6E5677ECB2FA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7" name="Google Shape;801;p31">
                <a:extLst>
                  <a:ext uri="{FF2B5EF4-FFF2-40B4-BE49-F238E27FC236}">
                    <a16:creationId xmlns:a16="http://schemas.microsoft.com/office/drawing/2014/main" xmlns="" id="{4D9F3E95-39A3-4F6F-8D5C-312894EBF4B0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8" name="Google Shape;802;p31">
                <a:extLst>
                  <a:ext uri="{FF2B5EF4-FFF2-40B4-BE49-F238E27FC236}">
                    <a16:creationId xmlns:a16="http://schemas.microsoft.com/office/drawing/2014/main" xmlns="" id="{7E34CAAC-7E6B-4603-A200-F1A8D0F4644B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9" name="Google Shape;803;p31">
                <a:extLst>
                  <a:ext uri="{FF2B5EF4-FFF2-40B4-BE49-F238E27FC236}">
                    <a16:creationId xmlns:a16="http://schemas.microsoft.com/office/drawing/2014/main" xmlns="" id="{3AD01370-4B8F-4496-9D95-6595E0149232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0" name="Google Shape;804;p31">
                <a:extLst>
                  <a:ext uri="{FF2B5EF4-FFF2-40B4-BE49-F238E27FC236}">
                    <a16:creationId xmlns:a16="http://schemas.microsoft.com/office/drawing/2014/main" xmlns="" id="{A3B0FE1D-7532-4C11-A2E5-E5CE8102DF72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1" name="Google Shape;805;p31">
                <a:extLst>
                  <a:ext uri="{FF2B5EF4-FFF2-40B4-BE49-F238E27FC236}">
                    <a16:creationId xmlns:a16="http://schemas.microsoft.com/office/drawing/2014/main" xmlns="" id="{CB1B7A03-5FFD-4D48-A14D-5C93FBBAF079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2" name="Google Shape;806;p31">
                <a:extLst>
                  <a:ext uri="{FF2B5EF4-FFF2-40B4-BE49-F238E27FC236}">
                    <a16:creationId xmlns:a16="http://schemas.microsoft.com/office/drawing/2014/main" xmlns="" id="{B15AEFD6-717B-4F08-960E-612EA218F98B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3" name="Google Shape;807;p31">
                <a:extLst>
                  <a:ext uri="{FF2B5EF4-FFF2-40B4-BE49-F238E27FC236}">
                    <a16:creationId xmlns:a16="http://schemas.microsoft.com/office/drawing/2014/main" xmlns="" id="{50DDA634-2CAC-4919-93E3-E773A59EF94B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4" name="Google Shape;808;p31">
                <a:extLst>
                  <a:ext uri="{FF2B5EF4-FFF2-40B4-BE49-F238E27FC236}">
                    <a16:creationId xmlns:a16="http://schemas.microsoft.com/office/drawing/2014/main" xmlns="" id="{70CB55FC-28E5-4F67-8CEA-21C87C90C69F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5" name="Google Shape;809;p31">
                <a:extLst>
                  <a:ext uri="{FF2B5EF4-FFF2-40B4-BE49-F238E27FC236}">
                    <a16:creationId xmlns:a16="http://schemas.microsoft.com/office/drawing/2014/main" xmlns="" id="{DE76E0C0-D762-4F1A-A22C-A5F3B34FB390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6" name="Google Shape;810;p31">
                <a:extLst>
                  <a:ext uri="{FF2B5EF4-FFF2-40B4-BE49-F238E27FC236}">
                    <a16:creationId xmlns:a16="http://schemas.microsoft.com/office/drawing/2014/main" xmlns="" id="{A78ED98A-AABF-4B79-9EDD-2E5491638436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7" name="Google Shape;811;p31">
                <a:extLst>
                  <a:ext uri="{FF2B5EF4-FFF2-40B4-BE49-F238E27FC236}">
                    <a16:creationId xmlns:a16="http://schemas.microsoft.com/office/drawing/2014/main" xmlns="" id="{99FDF457-D1B3-46E7-9DC9-EFAA1C6DB508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8" name="Google Shape;812;p31">
                <a:extLst>
                  <a:ext uri="{FF2B5EF4-FFF2-40B4-BE49-F238E27FC236}">
                    <a16:creationId xmlns:a16="http://schemas.microsoft.com/office/drawing/2014/main" xmlns="" id="{83A94181-24E7-4AC4-A855-23B9D83E0EF2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9" name="Google Shape;813;p31">
                <a:extLst>
                  <a:ext uri="{FF2B5EF4-FFF2-40B4-BE49-F238E27FC236}">
                    <a16:creationId xmlns:a16="http://schemas.microsoft.com/office/drawing/2014/main" xmlns="" id="{FBEFC177-3B75-4B05-8E0A-5A1ACB1F2120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0" name="Google Shape;814;p31">
                <a:extLst>
                  <a:ext uri="{FF2B5EF4-FFF2-40B4-BE49-F238E27FC236}">
                    <a16:creationId xmlns:a16="http://schemas.microsoft.com/office/drawing/2014/main" xmlns="" id="{3033D383-976E-4F6D-9FF5-A5BD87885C50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1" name="Google Shape;815;p31">
                <a:extLst>
                  <a:ext uri="{FF2B5EF4-FFF2-40B4-BE49-F238E27FC236}">
                    <a16:creationId xmlns:a16="http://schemas.microsoft.com/office/drawing/2014/main" xmlns="" id="{FD643C5C-7BD5-49D3-95C0-BC466D1AAB35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2" name="Google Shape;816;p31">
                <a:extLst>
                  <a:ext uri="{FF2B5EF4-FFF2-40B4-BE49-F238E27FC236}">
                    <a16:creationId xmlns:a16="http://schemas.microsoft.com/office/drawing/2014/main" xmlns="" id="{6446AAA2-1CAF-407B-832C-D1E4217C16CD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3" name="Google Shape;817;p31">
                <a:extLst>
                  <a:ext uri="{FF2B5EF4-FFF2-40B4-BE49-F238E27FC236}">
                    <a16:creationId xmlns:a16="http://schemas.microsoft.com/office/drawing/2014/main" xmlns="" id="{88A98BB5-1F0B-46F7-AC38-2D707FF9BCE3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4" name="Google Shape;818;p31">
                <a:extLst>
                  <a:ext uri="{FF2B5EF4-FFF2-40B4-BE49-F238E27FC236}">
                    <a16:creationId xmlns:a16="http://schemas.microsoft.com/office/drawing/2014/main" xmlns="" id="{4CC8C184-78BF-47B5-9A22-AFB866DA2BE3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5" name="Google Shape;819;p31">
                <a:extLst>
                  <a:ext uri="{FF2B5EF4-FFF2-40B4-BE49-F238E27FC236}">
                    <a16:creationId xmlns:a16="http://schemas.microsoft.com/office/drawing/2014/main" xmlns="" id="{F1DB6690-918A-4AEA-87D3-B866B20DC885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6" name="Google Shape;820;p31">
                <a:extLst>
                  <a:ext uri="{FF2B5EF4-FFF2-40B4-BE49-F238E27FC236}">
                    <a16:creationId xmlns:a16="http://schemas.microsoft.com/office/drawing/2014/main" xmlns="" id="{A42793A7-B728-4D19-A38B-446AAA44314E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7" name="Google Shape;821;p31">
                <a:extLst>
                  <a:ext uri="{FF2B5EF4-FFF2-40B4-BE49-F238E27FC236}">
                    <a16:creationId xmlns:a16="http://schemas.microsoft.com/office/drawing/2014/main" xmlns="" id="{CA6E9802-B62C-4C82-B7A6-355F746E0597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8" name="Google Shape;822;p31">
                <a:extLst>
                  <a:ext uri="{FF2B5EF4-FFF2-40B4-BE49-F238E27FC236}">
                    <a16:creationId xmlns:a16="http://schemas.microsoft.com/office/drawing/2014/main" xmlns="" id="{C6A5C80D-FA28-4CFB-906F-A571A13D7502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9" name="Google Shape;823;p31">
                <a:extLst>
                  <a:ext uri="{FF2B5EF4-FFF2-40B4-BE49-F238E27FC236}">
                    <a16:creationId xmlns:a16="http://schemas.microsoft.com/office/drawing/2014/main" xmlns="" id="{CA337883-DA53-4A2C-85EF-E547A3B12347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0" name="Google Shape;824;p31">
                <a:extLst>
                  <a:ext uri="{FF2B5EF4-FFF2-40B4-BE49-F238E27FC236}">
                    <a16:creationId xmlns:a16="http://schemas.microsoft.com/office/drawing/2014/main" xmlns="" id="{DCA5891C-4D9D-4EF8-8190-41E11BC80CA4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1" name="Google Shape;825;p31">
                <a:extLst>
                  <a:ext uri="{FF2B5EF4-FFF2-40B4-BE49-F238E27FC236}">
                    <a16:creationId xmlns:a16="http://schemas.microsoft.com/office/drawing/2014/main" xmlns="" id="{3237B78C-4AEC-41B1-B117-C4F3AA2DC800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2" name="Google Shape;826;p31">
                <a:extLst>
                  <a:ext uri="{FF2B5EF4-FFF2-40B4-BE49-F238E27FC236}">
                    <a16:creationId xmlns:a16="http://schemas.microsoft.com/office/drawing/2014/main" xmlns="" id="{1521C7F7-8E1A-47C5-9DCA-90CDB5811C11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3" name="Google Shape;827;p31">
                <a:extLst>
                  <a:ext uri="{FF2B5EF4-FFF2-40B4-BE49-F238E27FC236}">
                    <a16:creationId xmlns:a16="http://schemas.microsoft.com/office/drawing/2014/main" xmlns="" id="{100455C1-4CC7-4A44-A713-8C4B71803359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4" name="Google Shape;828;p31">
              <a:extLst>
                <a:ext uri="{FF2B5EF4-FFF2-40B4-BE49-F238E27FC236}">
                  <a16:creationId xmlns:a16="http://schemas.microsoft.com/office/drawing/2014/main" xmlns="" id="{325EC593-5286-4CEA-AD35-7B7118BAC552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829;p31">
              <a:extLst>
                <a:ext uri="{FF2B5EF4-FFF2-40B4-BE49-F238E27FC236}">
                  <a16:creationId xmlns:a16="http://schemas.microsoft.com/office/drawing/2014/main" xmlns="" id="{A15EBF99-6DE8-40C1-8121-3110897B443A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830;p31">
              <a:extLst>
                <a:ext uri="{FF2B5EF4-FFF2-40B4-BE49-F238E27FC236}">
                  <a16:creationId xmlns:a16="http://schemas.microsoft.com/office/drawing/2014/main" xmlns="" id="{4B39D613-D659-4322-B6E8-338191A4B7C2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831;p31">
              <a:extLst>
                <a:ext uri="{FF2B5EF4-FFF2-40B4-BE49-F238E27FC236}">
                  <a16:creationId xmlns:a16="http://schemas.microsoft.com/office/drawing/2014/main" xmlns="" id="{A9B86892-DD10-46D1-978E-9AAFD0121D5A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832;p31">
              <a:extLst>
                <a:ext uri="{FF2B5EF4-FFF2-40B4-BE49-F238E27FC236}">
                  <a16:creationId xmlns:a16="http://schemas.microsoft.com/office/drawing/2014/main" xmlns="" id="{F8BF754F-A651-4E17-83E5-71E641121B9A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833;p31">
              <a:extLst>
                <a:ext uri="{FF2B5EF4-FFF2-40B4-BE49-F238E27FC236}">
                  <a16:creationId xmlns:a16="http://schemas.microsoft.com/office/drawing/2014/main" xmlns="" id="{5C0E7C98-3C79-47FD-B395-D23C891830FC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834;p31">
              <a:extLst>
                <a:ext uri="{FF2B5EF4-FFF2-40B4-BE49-F238E27FC236}">
                  <a16:creationId xmlns:a16="http://schemas.microsoft.com/office/drawing/2014/main" xmlns="" id="{44A896B8-E41C-45BF-89E2-9D7AA3150C23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835;p31">
              <a:extLst>
                <a:ext uri="{FF2B5EF4-FFF2-40B4-BE49-F238E27FC236}">
                  <a16:creationId xmlns:a16="http://schemas.microsoft.com/office/drawing/2014/main" xmlns="" id="{76467C4B-6AF2-4641-8A7B-60DDF79BE146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836;p31">
              <a:extLst>
                <a:ext uri="{FF2B5EF4-FFF2-40B4-BE49-F238E27FC236}">
                  <a16:creationId xmlns:a16="http://schemas.microsoft.com/office/drawing/2014/main" xmlns="" id="{F6155CD0-9DBD-45BF-9F0F-3A68E979E4F7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837;p31">
              <a:extLst>
                <a:ext uri="{FF2B5EF4-FFF2-40B4-BE49-F238E27FC236}">
                  <a16:creationId xmlns:a16="http://schemas.microsoft.com/office/drawing/2014/main" xmlns="" id="{7A9E66BF-ABCD-46E5-9AC6-39D3007B99A2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838;p31">
              <a:extLst>
                <a:ext uri="{FF2B5EF4-FFF2-40B4-BE49-F238E27FC236}">
                  <a16:creationId xmlns:a16="http://schemas.microsoft.com/office/drawing/2014/main" xmlns="" id="{8EA4E3DC-B3C2-430A-8645-02EB0085B2DE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839;p31">
              <a:extLst>
                <a:ext uri="{FF2B5EF4-FFF2-40B4-BE49-F238E27FC236}">
                  <a16:creationId xmlns:a16="http://schemas.microsoft.com/office/drawing/2014/main" xmlns="" id="{5E8BB71E-1E11-4673-8E19-33DD7203DAFD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840;p31">
              <a:extLst>
                <a:ext uri="{FF2B5EF4-FFF2-40B4-BE49-F238E27FC236}">
                  <a16:creationId xmlns:a16="http://schemas.microsoft.com/office/drawing/2014/main" xmlns="" id="{58B7EB72-E5C6-4BA8-9E97-8201A4022397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841;p31">
              <a:extLst>
                <a:ext uri="{FF2B5EF4-FFF2-40B4-BE49-F238E27FC236}">
                  <a16:creationId xmlns:a16="http://schemas.microsoft.com/office/drawing/2014/main" xmlns="" id="{08D9E3A7-86E1-40F3-953F-1FE1E4FF633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842;p31">
              <a:extLst>
                <a:ext uri="{FF2B5EF4-FFF2-40B4-BE49-F238E27FC236}">
                  <a16:creationId xmlns:a16="http://schemas.microsoft.com/office/drawing/2014/main" xmlns="" id="{D6D5BB63-E9C8-4331-A34F-63DA54CE053D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843;p31">
              <a:extLst>
                <a:ext uri="{FF2B5EF4-FFF2-40B4-BE49-F238E27FC236}">
                  <a16:creationId xmlns:a16="http://schemas.microsoft.com/office/drawing/2014/main" xmlns="" id="{56B4D0FE-0B68-4651-862A-D837ACDA9C6A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844;p31">
              <a:extLst>
                <a:ext uri="{FF2B5EF4-FFF2-40B4-BE49-F238E27FC236}">
                  <a16:creationId xmlns:a16="http://schemas.microsoft.com/office/drawing/2014/main" xmlns="" id="{FA30B55F-35FE-40D8-B3E2-2D17EA757012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845;p31">
              <a:extLst>
                <a:ext uri="{FF2B5EF4-FFF2-40B4-BE49-F238E27FC236}">
                  <a16:creationId xmlns:a16="http://schemas.microsoft.com/office/drawing/2014/main" xmlns="" id="{A66095BE-9040-4BC4-96DE-EEF05E80816B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846;p31">
              <a:extLst>
                <a:ext uri="{FF2B5EF4-FFF2-40B4-BE49-F238E27FC236}">
                  <a16:creationId xmlns:a16="http://schemas.microsoft.com/office/drawing/2014/main" xmlns="" id="{4DF5FF6C-A1B3-41C0-B596-203947FE8C36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847;p31">
              <a:extLst>
                <a:ext uri="{FF2B5EF4-FFF2-40B4-BE49-F238E27FC236}">
                  <a16:creationId xmlns:a16="http://schemas.microsoft.com/office/drawing/2014/main" xmlns="" id="{E2994D42-0494-415C-BFB6-8F9B9C5271E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848;p31">
              <a:extLst>
                <a:ext uri="{FF2B5EF4-FFF2-40B4-BE49-F238E27FC236}">
                  <a16:creationId xmlns:a16="http://schemas.microsoft.com/office/drawing/2014/main" xmlns="" id="{2CB66865-7714-4A34-AED9-41AD60932962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849;p31">
              <a:extLst>
                <a:ext uri="{FF2B5EF4-FFF2-40B4-BE49-F238E27FC236}">
                  <a16:creationId xmlns:a16="http://schemas.microsoft.com/office/drawing/2014/main" xmlns="" id="{253D56D8-124E-4040-8949-78C5C960F31C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850;p31">
              <a:extLst>
                <a:ext uri="{FF2B5EF4-FFF2-40B4-BE49-F238E27FC236}">
                  <a16:creationId xmlns:a16="http://schemas.microsoft.com/office/drawing/2014/main" xmlns="" id="{11AC130C-D146-4C24-8153-A67B24755EA6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851;p31">
              <a:extLst>
                <a:ext uri="{FF2B5EF4-FFF2-40B4-BE49-F238E27FC236}">
                  <a16:creationId xmlns:a16="http://schemas.microsoft.com/office/drawing/2014/main" xmlns="" id="{ED725F0D-AE8C-4C62-A1D0-28AED534EF28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852;p31">
              <a:extLst>
                <a:ext uri="{FF2B5EF4-FFF2-40B4-BE49-F238E27FC236}">
                  <a16:creationId xmlns:a16="http://schemas.microsoft.com/office/drawing/2014/main" xmlns="" id="{CA2B1D70-9BCE-4DD2-BA34-2E4009D1622F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853;p31">
              <a:extLst>
                <a:ext uri="{FF2B5EF4-FFF2-40B4-BE49-F238E27FC236}">
                  <a16:creationId xmlns:a16="http://schemas.microsoft.com/office/drawing/2014/main" xmlns="" id="{3686F475-F542-484B-BD08-AA494971535B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854;p31">
              <a:extLst>
                <a:ext uri="{FF2B5EF4-FFF2-40B4-BE49-F238E27FC236}">
                  <a16:creationId xmlns:a16="http://schemas.microsoft.com/office/drawing/2014/main" xmlns="" id="{9B6100B7-6F05-45AC-8A7F-2591A20F2D37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855;p31">
              <a:extLst>
                <a:ext uri="{FF2B5EF4-FFF2-40B4-BE49-F238E27FC236}">
                  <a16:creationId xmlns:a16="http://schemas.microsoft.com/office/drawing/2014/main" xmlns="" id="{FBE42FD0-1063-42E2-93F4-90B8AFA16845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856;p31">
              <a:extLst>
                <a:ext uri="{FF2B5EF4-FFF2-40B4-BE49-F238E27FC236}">
                  <a16:creationId xmlns:a16="http://schemas.microsoft.com/office/drawing/2014/main" xmlns="" id="{A37A6433-D788-40AE-971C-D6785D37767F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857;p31">
              <a:extLst>
                <a:ext uri="{FF2B5EF4-FFF2-40B4-BE49-F238E27FC236}">
                  <a16:creationId xmlns:a16="http://schemas.microsoft.com/office/drawing/2014/main" xmlns="" id="{6BECF98D-222B-44E1-B71A-8F18FBEB97A1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858;p31">
              <a:extLst>
                <a:ext uri="{FF2B5EF4-FFF2-40B4-BE49-F238E27FC236}">
                  <a16:creationId xmlns:a16="http://schemas.microsoft.com/office/drawing/2014/main" xmlns="" id="{EDF4639D-2DB4-47CE-A5BE-27276F8AC578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859;p31">
              <a:extLst>
                <a:ext uri="{FF2B5EF4-FFF2-40B4-BE49-F238E27FC236}">
                  <a16:creationId xmlns:a16="http://schemas.microsoft.com/office/drawing/2014/main" xmlns="" id="{83E5E880-58FD-4D05-B8FA-566B946D8E5A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860;p31">
              <a:extLst>
                <a:ext uri="{FF2B5EF4-FFF2-40B4-BE49-F238E27FC236}">
                  <a16:creationId xmlns:a16="http://schemas.microsoft.com/office/drawing/2014/main" xmlns="" id="{C0322238-07EC-4432-8801-45CE1D4E8280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" name="Google Shape;861;p31">
              <a:extLst>
                <a:ext uri="{FF2B5EF4-FFF2-40B4-BE49-F238E27FC236}">
                  <a16:creationId xmlns:a16="http://schemas.microsoft.com/office/drawing/2014/main" xmlns="" id="{0C31480F-A1B1-4138-B3A2-6EB278349808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862;p31">
              <a:extLst>
                <a:ext uri="{FF2B5EF4-FFF2-40B4-BE49-F238E27FC236}">
                  <a16:creationId xmlns:a16="http://schemas.microsoft.com/office/drawing/2014/main" xmlns="" id="{C26D60C6-B75D-4FB2-A13E-6698FB2AA5E1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863;p31">
              <a:extLst>
                <a:ext uri="{FF2B5EF4-FFF2-40B4-BE49-F238E27FC236}">
                  <a16:creationId xmlns:a16="http://schemas.microsoft.com/office/drawing/2014/main" xmlns="" id="{D47CE1BA-EF2A-4F4F-9D13-6B4B80889B8B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" name="Google Shape;864;p31">
              <a:extLst>
                <a:ext uri="{FF2B5EF4-FFF2-40B4-BE49-F238E27FC236}">
                  <a16:creationId xmlns:a16="http://schemas.microsoft.com/office/drawing/2014/main" xmlns="" id="{10BF39A8-F37E-402C-A722-6342F10028AA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" name="Google Shape;865;p31">
              <a:extLst>
                <a:ext uri="{FF2B5EF4-FFF2-40B4-BE49-F238E27FC236}">
                  <a16:creationId xmlns:a16="http://schemas.microsoft.com/office/drawing/2014/main" xmlns="" id="{D9344192-6461-4248-A41D-B18E3BEB47E5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" name="Google Shape;866;p31">
              <a:extLst>
                <a:ext uri="{FF2B5EF4-FFF2-40B4-BE49-F238E27FC236}">
                  <a16:creationId xmlns:a16="http://schemas.microsoft.com/office/drawing/2014/main" xmlns="" id="{F1E40478-ED2C-452D-9185-ED87A82F83FB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" name="Google Shape;867;p31">
              <a:extLst>
                <a:ext uri="{FF2B5EF4-FFF2-40B4-BE49-F238E27FC236}">
                  <a16:creationId xmlns:a16="http://schemas.microsoft.com/office/drawing/2014/main" xmlns="" id="{6AA9C373-6F60-441F-8AD2-DE57CDB4570F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" name="Google Shape;868;p31">
              <a:extLst>
                <a:ext uri="{FF2B5EF4-FFF2-40B4-BE49-F238E27FC236}">
                  <a16:creationId xmlns:a16="http://schemas.microsoft.com/office/drawing/2014/main" xmlns="" id="{4968CCF2-285E-41A5-B58C-67FB41B3F123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" name="Google Shape;869;p31">
              <a:extLst>
                <a:ext uri="{FF2B5EF4-FFF2-40B4-BE49-F238E27FC236}">
                  <a16:creationId xmlns:a16="http://schemas.microsoft.com/office/drawing/2014/main" xmlns="" id="{AD4C47AE-5273-4305-BF12-9302A28AC40A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" name="Google Shape;870;p31">
              <a:extLst>
                <a:ext uri="{FF2B5EF4-FFF2-40B4-BE49-F238E27FC236}">
                  <a16:creationId xmlns:a16="http://schemas.microsoft.com/office/drawing/2014/main" xmlns="" id="{D6944283-6516-4CA1-8CED-1AD3BE6908E7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" name="Google Shape;871;p31">
              <a:extLst>
                <a:ext uri="{FF2B5EF4-FFF2-40B4-BE49-F238E27FC236}">
                  <a16:creationId xmlns:a16="http://schemas.microsoft.com/office/drawing/2014/main" xmlns="" id="{8DE273E1-308F-4261-A7B3-20BDB9394868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" name="Google Shape;872;p31">
              <a:extLst>
                <a:ext uri="{FF2B5EF4-FFF2-40B4-BE49-F238E27FC236}">
                  <a16:creationId xmlns:a16="http://schemas.microsoft.com/office/drawing/2014/main" xmlns="" id="{A49D15BD-2B3E-4B02-A32F-FDEC8E9179F3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" name="Google Shape;873;p31">
              <a:extLst>
                <a:ext uri="{FF2B5EF4-FFF2-40B4-BE49-F238E27FC236}">
                  <a16:creationId xmlns:a16="http://schemas.microsoft.com/office/drawing/2014/main" xmlns="" id="{9EAAC4BC-88D8-4FD6-B267-BCCDE04FFB2E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" name="Google Shape;874;p31">
              <a:extLst>
                <a:ext uri="{FF2B5EF4-FFF2-40B4-BE49-F238E27FC236}">
                  <a16:creationId xmlns:a16="http://schemas.microsoft.com/office/drawing/2014/main" xmlns="" id="{1EF84D3F-E17B-4D61-A310-AD71B008FBA5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" name="Google Shape;875;p31">
              <a:extLst>
                <a:ext uri="{FF2B5EF4-FFF2-40B4-BE49-F238E27FC236}">
                  <a16:creationId xmlns:a16="http://schemas.microsoft.com/office/drawing/2014/main" xmlns="" id="{2D79EBC2-B216-4287-A3FC-2F2010CB2A81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" name="Google Shape;876;p31">
              <a:extLst>
                <a:ext uri="{FF2B5EF4-FFF2-40B4-BE49-F238E27FC236}">
                  <a16:creationId xmlns:a16="http://schemas.microsoft.com/office/drawing/2014/main" xmlns="" id="{90D0DCC2-BEB8-4805-8864-9B8157D6D9D0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" name="Google Shape;877;p31">
              <a:extLst>
                <a:ext uri="{FF2B5EF4-FFF2-40B4-BE49-F238E27FC236}">
                  <a16:creationId xmlns:a16="http://schemas.microsoft.com/office/drawing/2014/main" xmlns="" id="{DDBF39D6-19E0-4C1B-B36D-97334BDFA9C1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" name="Google Shape;878;p31">
              <a:extLst>
                <a:ext uri="{FF2B5EF4-FFF2-40B4-BE49-F238E27FC236}">
                  <a16:creationId xmlns:a16="http://schemas.microsoft.com/office/drawing/2014/main" xmlns="" id="{DA0AA242-2B2A-4216-BEC0-813A5A117F4E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" name="Google Shape;879;p31">
              <a:extLst>
                <a:ext uri="{FF2B5EF4-FFF2-40B4-BE49-F238E27FC236}">
                  <a16:creationId xmlns:a16="http://schemas.microsoft.com/office/drawing/2014/main" xmlns="" id="{98D43C14-947B-4828-8F17-C940B26377D2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" name="Google Shape;880;p31">
              <a:extLst>
                <a:ext uri="{FF2B5EF4-FFF2-40B4-BE49-F238E27FC236}">
                  <a16:creationId xmlns:a16="http://schemas.microsoft.com/office/drawing/2014/main" xmlns="" id="{5222CF1F-77B6-4959-8DE9-292BB4779DAD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" name="Google Shape;881;p31">
              <a:extLst>
                <a:ext uri="{FF2B5EF4-FFF2-40B4-BE49-F238E27FC236}">
                  <a16:creationId xmlns:a16="http://schemas.microsoft.com/office/drawing/2014/main" xmlns="" id="{50419D18-CC71-44FC-8EBE-8666CAB7D413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4" name="TextBox 133">
            <a:extLst>
              <a:ext uri="{FF2B5EF4-FFF2-40B4-BE49-F238E27FC236}">
                <a16:creationId xmlns:a16="http://schemas.microsoft.com/office/drawing/2014/main" xmlns="" id="{23418162-C26E-4370-9D2F-33E57C0A0B7E}"/>
              </a:ext>
            </a:extLst>
          </p:cNvPr>
          <p:cNvSpPr txBox="1"/>
          <p:nvPr userDrawn="1"/>
        </p:nvSpPr>
        <p:spPr>
          <a:xfrm>
            <a:off x="7514755" y="6517885"/>
            <a:ext cx="3249397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Hương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Thảo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 tranthao121004@gmail.com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5321562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Vertical Text">
    <p:bg>
      <p:bgPr>
        <a:solidFill>
          <a:srgbClr val="E3AB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88CB28D7-CB5E-42A4-AC1B-49E9F84E1AA8}"/>
              </a:ext>
            </a:extLst>
          </p:cNvPr>
          <p:cNvSpPr/>
          <p:nvPr userDrawn="1"/>
        </p:nvSpPr>
        <p:spPr>
          <a:xfrm>
            <a:off x="212651" y="202019"/>
            <a:ext cx="11738344" cy="6507125"/>
          </a:xfrm>
          <a:custGeom>
            <a:avLst/>
            <a:gdLst>
              <a:gd name="connsiteX0" fmla="*/ 0 w 11738344"/>
              <a:gd name="connsiteY0" fmla="*/ 0 h 6507125"/>
              <a:gd name="connsiteX1" fmla="*/ 586917 w 11738344"/>
              <a:gd name="connsiteY1" fmla="*/ 0 h 6507125"/>
              <a:gd name="connsiteX2" fmla="*/ 939068 w 11738344"/>
              <a:gd name="connsiteY2" fmla="*/ 0 h 6507125"/>
              <a:gd name="connsiteX3" fmla="*/ 1525985 w 11738344"/>
              <a:gd name="connsiteY3" fmla="*/ 0 h 6507125"/>
              <a:gd name="connsiteX4" fmla="*/ 1760752 w 11738344"/>
              <a:gd name="connsiteY4" fmla="*/ 0 h 6507125"/>
              <a:gd name="connsiteX5" fmla="*/ 2347669 w 11738344"/>
              <a:gd name="connsiteY5" fmla="*/ 0 h 6507125"/>
              <a:gd name="connsiteX6" fmla="*/ 3051969 w 11738344"/>
              <a:gd name="connsiteY6" fmla="*/ 0 h 6507125"/>
              <a:gd name="connsiteX7" fmla="*/ 3521503 w 11738344"/>
              <a:gd name="connsiteY7" fmla="*/ 0 h 6507125"/>
              <a:gd name="connsiteX8" fmla="*/ 3756270 w 11738344"/>
              <a:gd name="connsiteY8" fmla="*/ 0 h 6507125"/>
              <a:gd name="connsiteX9" fmla="*/ 4577954 w 11738344"/>
              <a:gd name="connsiteY9" fmla="*/ 0 h 6507125"/>
              <a:gd name="connsiteX10" fmla="*/ 5164871 w 11738344"/>
              <a:gd name="connsiteY10" fmla="*/ 0 h 6507125"/>
              <a:gd name="connsiteX11" fmla="*/ 5751789 w 11738344"/>
              <a:gd name="connsiteY11" fmla="*/ 0 h 6507125"/>
              <a:gd name="connsiteX12" fmla="*/ 6221322 w 11738344"/>
              <a:gd name="connsiteY12" fmla="*/ 0 h 6507125"/>
              <a:gd name="connsiteX13" fmla="*/ 7043006 w 11738344"/>
              <a:gd name="connsiteY13" fmla="*/ 0 h 6507125"/>
              <a:gd name="connsiteX14" fmla="*/ 7277773 w 11738344"/>
              <a:gd name="connsiteY14" fmla="*/ 0 h 6507125"/>
              <a:gd name="connsiteX15" fmla="*/ 7629924 w 11738344"/>
              <a:gd name="connsiteY15" fmla="*/ 0 h 6507125"/>
              <a:gd name="connsiteX16" fmla="*/ 8216841 w 11738344"/>
              <a:gd name="connsiteY16" fmla="*/ 0 h 6507125"/>
              <a:gd name="connsiteX17" fmla="*/ 9038525 w 11738344"/>
              <a:gd name="connsiteY17" fmla="*/ 0 h 6507125"/>
              <a:gd name="connsiteX18" fmla="*/ 9273292 w 11738344"/>
              <a:gd name="connsiteY18" fmla="*/ 0 h 6507125"/>
              <a:gd name="connsiteX19" fmla="*/ 9742826 w 11738344"/>
              <a:gd name="connsiteY19" fmla="*/ 0 h 6507125"/>
              <a:gd name="connsiteX20" fmla="*/ 10564510 w 11738344"/>
              <a:gd name="connsiteY20" fmla="*/ 0 h 6507125"/>
              <a:gd name="connsiteX21" fmla="*/ 11151427 w 11738344"/>
              <a:gd name="connsiteY21" fmla="*/ 0 h 6507125"/>
              <a:gd name="connsiteX22" fmla="*/ 11738344 w 11738344"/>
              <a:gd name="connsiteY22" fmla="*/ 0 h 6507125"/>
              <a:gd name="connsiteX23" fmla="*/ 11738344 w 11738344"/>
              <a:gd name="connsiteY23" fmla="*/ 721699 h 6507125"/>
              <a:gd name="connsiteX24" fmla="*/ 11738344 w 11738344"/>
              <a:gd name="connsiteY24" fmla="*/ 1183114 h 6507125"/>
              <a:gd name="connsiteX25" fmla="*/ 11738344 w 11738344"/>
              <a:gd name="connsiteY25" fmla="*/ 1644528 h 6507125"/>
              <a:gd name="connsiteX26" fmla="*/ 11738344 w 11738344"/>
              <a:gd name="connsiteY26" fmla="*/ 2236085 h 6507125"/>
              <a:gd name="connsiteX27" fmla="*/ 11738344 w 11738344"/>
              <a:gd name="connsiteY27" fmla="*/ 2827642 h 6507125"/>
              <a:gd name="connsiteX28" fmla="*/ 11738344 w 11738344"/>
              <a:gd name="connsiteY28" fmla="*/ 3223985 h 6507125"/>
              <a:gd name="connsiteX29" fmla="*/ 11738344 w 11738344"/>
              <a:gd name="connsiteY29" fmla="*/ 3815541 h 6507125"/>
              <a:gd name="connsiteX30" fmla="*/ 11738344 w 11738344"/>
              <a:gd name="connsiteY30" fmla="*/ 4537241 h 6507125"/>
              <a:gd name="connsiteX31" fmla="*/ 11738344 w 11738344"/>
              <a:gd name="connsiteY31" fmla="*/ 4998655 h 6507125"/>
              <a:gd name="connsiteX32" fmla="*/ 11738344 w 11738344"/>
              <a:gd name="connsiteY32" fmla="*/ 5394998 h 6507125"/>
              <a:gd name="connsiteX33" fmla="*/ 11738344 w 11738344"/>
              <a:gd name="connsiteY33" fmla="*/ 5986555 h 6507125"/>
              <a:gd name="connsiteX34" fmla="*/ 11738344 w 11738344"/>
              <a:gd name="connsiteY34" fmla="*/ 6507125 h 6507125"/>
              <a:gd name="connsiteX35" fmla="*/ 11034043 w 11738344"/>
              <a:gd name="connsiteY35" fmla="*/ 6507125 h 6507125"/>
              <a:gd name="connsiteX36" fmla="*/ 10799276 w 11738344"/>
              <a:gd name="connsiteY36" fmla="*/ 6507125 h 6507125"/>
              <a:gd name="connsiteX37" fmla="*/ 10094976 w 11738344"/>
              <a:gd name="connsiteY37" fmla="*/ 6507125 h 6507125"/>
              <a:gd name="connsiteX38" fmla="*/ 9860209 w 11738344"/>
              <a:gd name="connsiteY38" fmla="*/ 6507125 h 6507125"/>
              <a:gd name="connsiteX39" fmla="*/ 9155908 w 11738344"/>
              <a:gd name="connsiteY39" fmla="*/ 6507125 h 6507125"/>
              <a:gd name="connsiteX40" fmla="*/ 8803758 w 11738344"/>
              <a:gd name="connsiteY40" fmla="*/ 6507125 h 6507125"/>
              <a:gd name="connsiteX41" fmla="*/ 8334224 w 11738344"/>
              <a:gd name="connsiteY41" fmla="*/ 6507125 h 6507125"/>
              <a:gd name="connsiteX42" fmla="*/ 8099457 w 11738344"/>
              <a:gd name="connsiteY42" fmla="*/ 6507125 h 6507125"/>
              <a:gd name="connsiteX43" fmla="*/ 7629924 w 11738344"/>
              <a:gd name="connsiteY43" fmla="*/ 6507125 h 6507125"/>
              <a:gd name="connsiteX44" fmla="*/ 6808240 w 11738344"/>
              <a:gd name="connsiteY44" fmla="*/ 6507125 h 6507125"/>
              <a:gd name="connsiteX45" fmla="*/ 6573473 w 11738344"/>
              <a:gd name="connsiteY45" fmla="*/ 6507125 h 6507125"/>
              <a:gd name="connsiteX46" fmla="*/ 5869172 w 11738344"/>
              <a:gd name="connsiteY46" fmla="*/ 6507125 h 6507125"/>
              <a:gd name="connsiteX47" fmla="*/ 5282255 w 11738344"/>
              <a:gd name="connsiteY47" fmla="*/ 6507125 h 6507125"/>
              <a:gd name="connsiteX48" fmla="*/ 4930104 w 11738344"/>
              <a:gd name="connsiteY48" fmla="*/ 6507125 h 6507125"/>
              <a:gd name="connsiteX49" fmla="*/ 4577954 w 11738344"/>
              <a:gd name="connsiteY49" fmla="*/ 6507125 h 6507125"/>
              <a:gd name="connsiteX50" fmla="*/ 4108420 w 11738344"/>
              <a:gd name="connsiteY50" fmla="*/ 6507125 h 6507125"/>
              <a:gd name="connsiteX51" fmla="*/ 3521503 w 11738344"/>
              <a:gd name="connsiteY51" fmla="*/ 6507125 h 6507125"/>
              <a:gd name="connsiteX52" fmla="*/ 2699819 w 11738344"/>
              <a:gd name="connsiteY52" fmla="*/ 6507125 h 6507125"/>
              <a:gd name="connsiteX53" fmla="*/ 1995518 w 11738344"/>
              <a:gd name="connsiteY53" fmla="*/ 6507125 h 6507125"/>
              <a:gd name="connsiteX54" fmla="*/ 1760752 w 11738344"/>
              <a:gd name="connsiteY54" fmla="*/ 6507125 h 6507125"/>
              <a:gd name="connsiteX55" fmla="*/ 939068 w 11738344"/>
              <a:gd name="connsiteY55" fmla="*/ 6507125 h 6507125"/>
              <a:gd name="connsiteX56" fmla="*/ 0 w 11738344"/>
              <a:gd name="connsiteY56" fmla="*/ 6507125 h 6507125"/>
              <a:gd name="connsiteX57" fmla="*/ 0 w 11738344"/>
              <a:gd name="connsiteY57" fmla="*/ 5785426 h 6507125"/>
              <a:gd name="connsiteX58" fmla="*/ 0 w 11738344"/>
              <a:gd name="connsiteY58" fmla="*/ 5128798 h 6507125"/>
              <a:gd name="connsiteX59" fmla="*/ 0 w 11738344"/>
              <a:gd name="connsiteY59" fmla="*/ 4537241 h 6507125"/>
              <a:gd name="connsiteX60" fmla="*/ 0 w 11738344"/>
              <a:gd name="connsiteY60" fmla="*/ 3880613 h 6507125"/>
              <a:gd name="connsiteX61" fmla="*/ 0 w 11738344"/>
              <a:gd name="connsiteY61" fmla="*/ 3158913 h 6507125"/>
              <a:gd name="connsiteX62" fmla="*/ 0 w 11738344"/>
              <a:gd name="connsiteY62" fmla="*/ 2437214 h 6507125"/>
              <a:gd name="connsiteX63" fmla="*/ 0 w 11738344"/>
              <a:gd name="connsiteY63" fmla="*/ 1715515 h 6507125"/>
              <a:gd name="connsiteX64" fmla="*/ 0 w 11738344"/>
              <a:gd name="connsiteY64" fmla="*/ 1319172 h 6507125"/>
              <a:gd name="connsiteX65" fmla="*/ 0 w 11738344"/>
              <a:gd name="connsiteY65" fmla="*/ 662544 h 6507125"/>
              <a:gd name="connsiteX66" fmla="*/ 0 w 11738344"/>
              <a:gd name="connsiteY66" fmla="*/ 0 h 65071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</a:cxnLst>
            <a:rect l="l" t="t" r="r" b="b"/>
            <a:pathLst>
              <a:path w="11738344" h="6507125" fill="none" extrusionOk="0">
                <a:moveTo>
                  <a:pt x="0" y="0"/>
                </a:moveTo>
                <a:cubicBezTo>
                  <a:pt x="193893" y="-53522"/>
                  <a:pt x="463900" y="48166"/>
                  <a:pt x="586917" y="0"/>
                </a:cubicBezTo>
                <a:cubicBezTo>
                  <a:pt x="709934" y="-48166"/>
                  <a:pt x="764999" y="37996"/>
                  <a:pt x="939068" y="0"/>
                </a:cubicBezTo>
                <a:cubicBezTo>
                  <a:pt x="1113137" y="-37996"/>
                  <a:pt x="1272302" y="9191"/>
                  <a:pt x="1525985" y="0"/>
                </a:cubicBezTo>
                <a:cubicBezTo>
                  <a:pt x="1779668" y="-9191"/>
                  <a:pt x="1703800" y="12915"/>
                  <a:pt x="1760752" y="0"/>
                </a:cubicBezTo>
                <a:cubicBezTo>
                  <a:pt x="1817704" y="-12915"/>
                  <a:pt x="2219250" y="17278"/>
                  <a:pt x="2347669" y="0"/>
                </a:cubicBezTo>
                <a:cubicBezTo>
                  <a:pt x="2476088" y="-17278"/>
                  <a:pt x="2906879" y="15114"/>
                  <a:pt x="3051969" y="0"/>
                </a:cubicBezTo>
                <a:cubicBezTo>
                  <a:pt x="3197059" y="-15114"/>
                  <a:pt x="3335226" y="47513"/>
                  <a:pt x="3521503" y="0"/>
                </a:cubicBezTo>
                <a:cubicBezTo>
                  <a:pt x="3707780" y="-47513"/>
                  <a:pt x="3669854" y="22779"/>
                  <a:pt x="3756270" y="0"/>
                </a:cubicBezTo>
                <a:cubicBezTo>
                  <a:pt x="3842686" y="-22779"/>
                  <a:pt x="4217773" y="11409"/>
                  <a:pt x="4577954" y="0"/>
                </a:cubicBezTo>
                <a:cubicBezTo>
                  <a:pt x="4938135" y="-11409"/>
                  <a:pt x="4970109" y="43871"/>
                  <a:pt x="5164871" y="0"/>
                </a:cubicBezTo>
                <a:cubicBezTo>
                  <a:pt x="5359633" y="-43871"/>
                  <a:pt x="5537198" y="17907"/>
                  <a:pt x="5751789" y="0"/>
                </a:cubicBezTo>
                <a:cubicBezTo>
                  <a:pt x="5966380" y="-17907"/>
                  <a:pt x="6096392" y="45142"/>
                  <a:pt x="6221322" y="0"/>
                </a:cubicBezTo>
                <a:cubicBezTo>
                  <a:pt x="6346252" y="-45142"/>
                  <a:pt x="6799085" y="67265"/>
                  <a:pt x="7043006" y="0"/>
                </a:cubicBezTo>
                <a:cubicBezTo>
                  <a:pt x="7286927" y="-67265"/>
                  <a:pt x="7173785" y="927"/>
                  <a:pt x="7277773" y="0"/>
                </a:cubicBezTo>
                <a:cubicBezTo>
                  <a:pt x="7381761" y="-927"/>
                  <a:pt x="7490336" y="8535"/>
                  <a:pt x="7629924" y="0"/>
                </a:cubicBezTo>
                <a:cubicBezTo>
                  <a:pt x="7769512" y="-8535"/>
                  <a:pt x="8023133" y="16918"/>
                  <a:pt x="8216841" y="0"/>
                </a:cubicBezTo>
                <a:cubicBezTo>
                  <a:pt x="8410549" y="-16918"/>
                  <a:pt x="8814563" y="56057"/>
                  <a:pt x="9038525" y="0"/>
                </a:cubicBezTo>
                <a:cubicBezTo>
                  <a:pt x="9262487" y="-56057"/>
                  <a:pt x="9219318" y="11550"/>
                  <a:pt x="9273292" y="0"/>
                </a:cubicBezTo>
                <a:cubicBezTo>
                  <a:pt x="9327266" y="-11550"/>
                  <a:pt x="9524285" y="54368"/>
                  <a:pt x="9742826" y="0"/>
                </a:cubicBezTo>
                <a:cubicBezTo>
                  <a:pt x="9961367" y="-54368"/>
                  <a:pt x="10315185" y="8251"/>
                  <a:pt x="10564510" y="0"/>
                </a:cubicBezTo>
                <a:cubicBezTo>
                  <a:pt x="10813835" y="-8251"/>
                  <a:pt x="10939532" y="59894"/>
                  <a:pt x="11151427" y="0"/>
                </a:cubicBezTo>
                <a:cubicBezTo>
                  <a:pt x="11363322" y="-59894"/>
                  <a:pt x="11609776" y="64994"/>
                  <a:pt x="11738344" y="0"/>
                </a:cubicBezTo>
                <a:cubicBezTo>
                  <a:pt x="11801788" y="212046"/>
                  <a:pt x="11737744" y="488839"/>
                  <a:pt x="11738344" y="721699"/>
                </a:cubicBezTo>
                <a:cubicBezTo>
                  <a:pt x="11738944" y="954559"/>
                  <a:pt x="11712416" y="1073711"/>
                  <a:pt x="11738344" y="1183114"/>
                </a:cubicBezTo>
                <a:cubicBezTo>
                  <a:pt x="11764272" y="1292518"/>
                  <a:pt x="11693621" y="1487929"/>
                  <a:pt x="11738344" y="1644528"/>
                </a:cubicBezTo>
                <a:cubicBezTo>
                  <a:pt x="11783067" y="1801127"/>
                  <a:pt x="11703009" y="2055674"/>
                  <a:pt x="11738344" y="2236085"/>
                </a:cubicBezTo>
                <a:cubicBezTo>
                  <a:pt x="11773679" y="2416496"/>
                  <a:pt x="11673979" y="2661380"/>
                  <a:pt x="11738344" y="2827642"/>
                </a:cubicBezTo>
                <a:cubicBezTo>
                  <a:pt x="11802709" y="2993904"/>
                  <a:pt x="11705654" y="3065710"/>
                  <a:pt x="11738344" y="3223985"/>
                </a:cubicBezTo>
                <a:cubicBezTo>
                  <a:pt x="11771034" y="3382260"/>
                  <a:pt x="11728644" y="3559281"/>
                  <a:pt x="11738344" y="3815541"/>
                </a:cubicBezTo>
                <a:cubicBezTo>
                  <a:pt x="11748044" y="4071801"/>
                  <a:pt x="11660229" y="4277915"/>
                  <a:pt x="11738344" y="4537241"/>
                </a:cubicBezTo>
                <a:cubicBezTo>
                  <a:pt x="11816459" y="4796567"/>
                  <a:pt x="11733753" y="4796994"/>
                  <a:pt x="11738344" y="4998655"/>
                </a:cubicBezTo>
                <a:cubicBezTo>
                  <a:pt x="11742935" y="5200316"/>
                  <a:pt x="11719250" y="5308582"/>
                  <a:pt x="11738344" y="5394998"/>
                </a:cubicBezTo>
                <a:cubicBezTo>
                  <a:pt x="11757438" y="5481414"/>
                  <a:pt x="11699476" y="5736459"/>
                  <a:pt x="11738344" y="5986555"/>
                </a:cubicBezTo>
                <a:cubicBezTo>
                  <a:pt x="11777212" y="6236651"/>
                  <a:pt x="11708423" y="6334874"/>
                  <a:pt x="11738344" y="6507125"/>
                </a:cubicBezTo>
                <a:cubicBezTo>
                  <a:pt x="11478827" y="6561764"/>
                  <a:pt x="11355604" y="6489109"/>
                  <a:pt x="11034043" y="6507125"/>
                </a:cubicBezTo>
                <a:cubicBezTo>
                  <a:pt x="10712482" y="6525141"/>
                  <a:pt x="10886680" y="6497141"/>
                  <a:pt x="10799276" y="6507125"/>
                </a:cubicBezTo>
                <a:cubicBezTo>
                  <a:pt x="10711872" y="6517109"/>
                  <a:pt x="10265533" y="6502056"/>
                  <a:pt x="10094976" y="6507125"/>
                </a:cubicBezTo>
                <a:cubicBezTo>
                  <a:pt x="9924419" y="6512194"/>
                  <a:pt x="9975231" y="6494613"/>
                  <a:pt x="9860209" y="6507125"/>
                </a:cubicBezTo>
                <a:cubicBezTo>
                  <a:pt x="9745187" y="6519637"/>
                  <a:pt x="9465544" y="6493149"/>
                  <a:pt x="9155908" y="6507125"/>
                </a:cubicBezTo>
                <a:cubicBezTo>
                  <a:pt x="8846272" y="6521101"/>
                  <a:pt x="8884191" y="6495076"/>
                  <a:pt x="8803758" y="6507125"/>
                </a:cubicBezTo>
                <a:cubicBezTo>
                  <a:pt x="8723325" y="6519174"/>
                  <a:pt x="8508753" y="6467331"/>
                  <a:pt x="8334224" y="6507125"/>
                </a:cubicBezTo>
                <a:cubicBezTo>
                  <a:pt x="8159695" y="6546919"/>
                  <a:pt x="8211920" y="6481971"/>
                  <a:pt x="8099457" y="6507125"/>
                </a:cubicBezTo>
                <a:cubicBezTo>
                  <a:pt x="7986994" y="6532279"/>
                  <a:pt x="7760338" y="6491342"/>
                  <a:pt x="7629924" y="6507125"/>
                </a:cubicBezTo>
                <a:cubicBezTo>
                  <a:pt x="7499510" y="6522908"/>
                  <a:pt x="7068285" y="6502086"/>
                  <a:pt x="6808240" y="6507125"/>
                </a:cubicBezTo>
                <a:cubicBezTo>
                  <a:pt x="6548195" y="6512164"/>
                  <a:pt x="6642810" y="6498574"/>
                  <a:pt x="6573473" y="6507125"/>
                </a:cubicBezTo>
                <a:cubicBezTo>
                  <a:pt x="6504136" y="6515676"/>
                  <a:pt x="6038855" y="6438771"/>
                  <a:pt x="5869172" y="6507125"/>
                </a:cubicBezTo>
                <a:cubicBezTo>
                  <a:pt x="5699489" y="6575479"/>
                  <a:pt x="5566362" y="6496885"/>
                  <a:pt x="5282255" y="6507125"/>
                </a:cubicBezTo>
                <a:cubicBezTo>
                  <a:pt x="4998148" y="6517365"/>
                  <a:pt x="5039221" y="6465905"/>
                  <a:pt x="4930104" y="6507125"/>
                </a:cubicBezTo>
                <a:cubicBezTo>
                  <a:pt x="4820987" y="6548345"/>
                  <a:pt x="4723325" y="6493648"/>
                  <a:pt x="4577954" y="6507125"/>
                </a:cubicBezTo>
                <a:cubicBezTo>
                  <a:pt x="4432583" y="6520602"/>
                  <a:pt x="4240580" y="6477186"/>
                  <a:pt x="4108420" y="6507125"/>
                </a:cubicBezTo>
                <a:cubicBezTo>
                  <a:pt x="3976260" y="6537064"/>
                  <a:pt x="3729849" y="6485756"/>
                  <a:pt x="3521503" y="6507125"/>
                </a:cubicBezTo>
                <a:cubicBezTo>
                  <a:pt x="3313157" y="6528494"/>
                  <a:pt x="2978184" y="6440521"/>
                  <a:pt x="2699819" y="6507125"/>
                </a:cubicBezTo>
                <a:cubicBezTo>
                  <a:pt x="2421454" y="6573729"/>
                  <a:pt x="2296956" y="6495816"/>
                  <a:pt x="1995518" y="6507125"/>
                </a:cubicBezTo>
                <a:cubicBezTo>
                  <a:pt x="1694080" y="6518434"/>
                  <a:pt x="1872133" y="6498123"/>
                  <a:pt x="1760752" y="6507125"/>
                </a:cubicBezTo>
                <a:cubicBezTo>
                  <a:pt x="1649371" y="6516127"/>
                  <a:pt x="1240399" y="6475880"/>
                  <a:pt x="939068" y="6507125"/>
                </a:cubicBezTo>
                <a:cubicBezTo>
                  <a:pt x="637737" y="6538370"/>
                  <a:pt x="388381" y="6477070"/>
                  <a:pt x="0" y="6507125"/>
                </a:cubicBezTo>
                <a:cubicBezTo>
                  <a:pt x="-47939" y="6337479"/>
                  <a:pt x="879" y="6060669"/>
                  <a:pt x="0" y="5785426"/>
                </a:cubicBezTo>
                <a:cubicBezTo>
                  <a:pt x="-879" y="5510183"/>
                  <a:pt x="581" y="5359991"/>
                  <a:pt x="0" y="5128798"/>
                </a:cubicBezTo>
                <a:cubicBezTo>
                  <a:pt x="-581" y="4897605"/>
                  <a:pt x="45467" y="4828334"/>
                  <a:pt x="0" y="4537241"/>
                </a:cubicBezTo>
                <a:cubicBezTo>
                  <a:pt x="-45467" y="4246148"/>
                  <a:pt x="61308" y="4034246"/>
                  <a:pt x="0" y="3880613"/>
                </a:cubicBezTo>
                <a:cubicBezTo>
                  <a:pt x="-61308" y="3726980"/>
                  <a:pt x="34030" y="3322956"/>
                  <a:pt x="0" y="3158913"/>
                </a:cubicBezTo>
                <a:cubicBezTo>
                  <a:pt x="-34030" y="2994870"/>
                  <a:pt x="80763" y="2717371"/>
                  <a:pt x="0" y="2437214"/>
                </a:cubicBezTo>
                <a:cubicBezTo>
                  <a:pt x="-80763" y="2157057"/>
                  <a:pt x="74414" y="2065681"/>
                  <a:pt x="0" y="1715515"/>
                </a:cubicBezTo>
                <a:cubicBezTo>
                  <a:pt x="-74414" y="1365349"/>
                  <a:pt x="34380" y="1412605"/>
                  <a:pt x="0" y="1319172"/>
                </a:cubicBezTo>
                <a:cubicBezTo>
                  <a:pt x="-34380" y="1225739"/>
                  <a:pt x="32469" y="795736"/>
                  <a:pt x="0" y="662544"/>
                </a:cubicBezTo>
                <a:cubicBezTo>
                  <a:pt x="-32469" y="529352"/>
                  <a:pt x="3735" y="263522"/>
                  <a:pt x="0" y="0"/>
                </a:cubicBezTo>
                <a:close/>
              </a:path>
              <a:path w="11738344" h="6507125" stroke="0" extrusionOk="0">
                <a:moveTo>
                  <a:pt x="0" y="0"/>
                </a:moveTo>
                <a:cubicBezTo>
                  <a:pt x="173958" y="-35120"/>
                  <a:pt x="364388" y="21400"/>
                  <a:pt x="586917" y="0"/>
                </a:cubicBezTo>
                <a:cubicBezTo>
                  <a:pt x="809446" y="-21400"/>
                  <a:pt x="772431" y="40444"/>
                  <a:pt x="939068" y="0"/>
                </a:cubicBezTo>
                <a:cubicBezTo>
                  <a:pt x="1105705" y="-40444"/>
                  <a:pt x="1060336" y="17590"/>
                  <a:pt x="1173834" y="0"/>
                </a:cubicBezTo>
                <a:cubicBezTo>
                  <a:pt x="1287332" y="-17590"/>
                  <a:pt x="1318549" y="16589"/>
                  <a:pt x="1408601" y="0"/>
                </a:cubicBezTo>
                <a:cubicBezTo>
                  <a:pt x="1498653" y="-16589"/>
                  <a:pt x="1785989" y="60612"/>
                  <a:pt x="1995518" y="0"/>
                </a:cubicBezTo>
                <a:cubicBezTo>
                  <a:pt x="2205047" y="-60612"/>
                  <a:pt x="2296353" y="59266"/>
                  <a:pt x="2582436" y="0"/>
                </a:cubicBezTo>
                <a:cubicBezTo>
                  <a:pt x="2868519" y="-59266"/>
                  <a:pt x="2862706" y="48799"/>
                  <a:pt x="3051969" y="0"/>
                </a:cubicBezTo>
                <a:cubicBezTo>
                  <a:pt x="3241232" y="-48799"/>
                  <a:pt x="3512635" y="60599"/>
                  <a:pt x="3638887" y="0"/>
                </a:cubicBezTo>
                <a:cubicBezTo>
                  <a:pt x="3765139" y="-60599"/>
                  <a:pt x="3923707" y="15178"/>
                  <a:pt x="4108420" y="0"/>
                </a:cubicBezTo>
                <a:cubicBezTo>
                  <a:pt x="4293133" y="-15178"/>
                  <a:pt x="4277880" y="17966"/>
                  <a:pt x="4343187" y="0"/>
                </a:cubicBezTo>
                <a:cubicBezTo>
                  <a:pt x="4408494" y="-17966"/>
                  <a:pt x="4582634" y="22799"/>
                  <a:pt x="4695338" y="0"/>
                </a:cubicBezTo>
                <a:cubicBezTo>
                  <a:pt x="4808042" y="-22799"/>
                  <a:pt x="5335945" y="38821"/>
                  <a:pt x="5517022" y="0"/>
                </a:cubicBezTo>
                <a:cubicBezTo>
                  <a:pt x="5698099" y="-38821"/>
                  <a:pt x="5766610" y="35566"/>
                  <a:pt x="5986555" y="0"/>
                </a:cubicBezTo>
                <a:cubicBezTo>
                  <a:pt x="6206500" y="-35566"/>
                  <a:pt x="6203895" y="19904"/>
                  <a:pt x="6338706" y="0"/>
                </a:cubicBezTo>
                <a:cubicBezTo>
                  <a:pt x="6473517" y="-19904"/>
                  <a:pt x="6653113" y="68070"/>
                  <a:pt x="6925623" y="0"/>
                </a:cubicBezTo>
                <a:cubicBezTo>
                  <a:pt x="7198133" y="-68070"/>
                  <a:pt x="7197960" y="16182"/>
                  <a:pt x="7277773" y="0"/>
                </a:cubicBezTo>
                <a:cubicBezTo>
                  <a:pt x="7357586" y="-16182"/>
                  <a:pt x="7733864" y="5492"/>
                  <a:pt x="7982074" y="0"/>
                </a:cubicBezTo>
                <a:cubicBezTo>
                  <a:pt x="8230284" y="-5492"/>
                  <a:pt x="8115232" y="12010"/>
                  <a:pt x="8216841" y="0"/>
                </a:cubicBezTo>
                <a:cubicBezTo>
                  <a:pt x="8318450" y="-12010"/>
                  <a:pt x="8383617" y="13899"/>
                  <a:pt x="8451608" y="0"/>
                </a:cubicBezTo>
                <a:cubicBezTo>
                  <a:pt x="8519599" y="-13899"/>
                  <a:pt x="8868654" y="41846"/>
                  <a:pt x="9155908" y="0"/>
                </a:cubicBezTo>
                <a:cubicBezTo>
                  <a:pt x="9443162" y="-41846"/>
                  <a:pt x="9583439" y="13929"/>
                  <a:pt x="9860209" y="0"/>
                </a:cubicBezTo>
                <a:cubicBezTo>
                  <a:pt x="10136979" y="-13929"/>
                  <a:pt x="9993296" y="22162"/>
                  <a:pt x="10094976" y="0"/>
                </a:cubicBezTo>
                <a:cubicBezTo>
                  <a:pt x="10196656" y="-22162"/>
                  <a:pt x="10442256" y="29850"/>
                  <a:pt x="10681893" y="0"/>
                </a:cubicBezTo>
                <a:cubicBezTo>
                  <a:pt x="10921530" y="-29850"/>
                  <a:pt x="10815120" y="25327"/>
                  <a:pt x="10916660" y="0"/>
                </a:cubicBezTo>
                <a:cubicBezTo>
                  <a:pt x="11018200" y="-25327"/>
                  <a:pt x="11478417" y="95792"/>
                  <a:pt x="11738344" y="0"/>
                </a:cubicBezTo>
                <a:cubicBezTo>
                  <a:pt x="11764798" y="249704"/>
                  <a:pt x="11736494" y="384548"/>
                  <a:pt x="11738344" y="591557"/>
                </a:cubicBezTo>
                <a:cubicBezTo>
                  <a:pt x="11740194" y="798566"/>
                  <a:pt x="11722809" y="866102"/>
                  <a:pt x="11738344" y="987900"/>
                </a:cubicBezTo>
                <a:cubicBezTo>
                  <a:pt x="11753879" y="1109698"/>
                  <a:pt x="11685233" y="1344087"/>
                  <a:pt x="11738344" y="1514385"/>
                </a:cubicBezTo>
                <a:cubicBezTo>
                  <a:pt x="11791455" y="1684683"/>
                  <a:pt x="11711044" y="1762913"/>
                  <a:pt x="11738344" y="1975800"/>
                </a:cubicBezTo>
                <a:cubicBezTo>
                  <a:pt x="11765644" y="2188687"/>
                  <a:pt x="11699886" y="2274464"/>
                  <a:pt x="11738344" y="2502285"/>
                </a:cubicBezTo>
                <a:cubicBezTo>
                  <a:pt x="11776802" y="2730106"/>
                  <a:pt x="11695385" y="2995182"/>
                  <a:pt x="11738344" y="3223985"/>
                </a:cubicBezTo>
                <a:cubicBezTo>
                  <a:pt x="11781303" y="3452788"/>
                  <a:pt x="11700748" y="3463165"/>
                  <a:pt x="11738344" y="3620328"/>
                </a:cubicBezTo>
                <a:cubicBezTo>
                  <a:pt x="11775940" y="3777491"/>
                  <a:pt x="11707001" y="4043633"/>
                  <a:pt x="11738344" y="4342027"/>
                </a:cubicBezTo>
                <a:cubicBezTo>
                  <a:pt x="11769687" y="4640421"/>
                  <a:pt x="11729213" y="4583818"/>
                  <a:pt x="11738344" y="4738370"/>
                </a:cubicBezTo>
                <a:cubicBezTo>
                  <a:pt x="11747475" y="4892922"/>
                  <a:pt x="11733578" y="4965083"/>
                  <a:pt x="11738344" y="5134713"/>
                </a:cubicBezTo>
                <a:cubicBezTo>
                  <a:pt x="11743110" y="5304343"/>
                  <a:pt x="11662322" y="5553418"/>
                  <a:pt x="11738344" y="5791341"/>
                </a:cubicBezTo>
                <a:cubicBezTo>
                  <a:pt x="11814366" y="6029264"/>
                  <a:pt x="11713020" y="6176136"/>
                  <a:pt x="11738344" y="6507125"/>
                </a:cubicBezTo>
                <a:cubicBezTo>
                  <a:pt x="11547327" y="6548973"/>
                  <a:pt x="11498077" y="6493046"/>
                  <a:pt x="11268810" y="6507125"/>
                </a:cubicBezTo>
                <a:cubicBezTo>
                  <a:pt x="11039543" y="6521204"/>
                  <a:pt x="11107069" y="6502334"/>
                  <a:pt x="11034043" y="6507125"/>
                </a:cubicBezTo>
                <a:cubicBezTo>
                  <a:pt x="10961017" y="6511916"/>
                  <a:pt x="10683932" y="6506699"/>
                  <a:pt x="10564510" y="6507125"/>
                </a:cubicBezTo>
                <a:cubicBezTo>
                  <a:pt x="10445088" y="6507551"/>
                  <a:pt x="10108637" y="6458162"/>
                  <a:pt x="9742826" y="6507125"/>
                </a:cubicBezTo>
                <a:cubicBezTo>
                  <a:pt x="9377015" y="6556088"/>
                  <a:pt x="9349509" y="6439682"/>
                  <a:pt x="9038525" y="6507125"/>
                </a:cubicBezTo>
                <a:cubicBezTo>
                  <a:pt x="8727541" y="6574568"/>
                  <a:pt x="8794847" y="6477168"/>
                  <a:pt x="8686375" y="6507125"/>
                </a:cubicBezTo>
                <a:cubicBezTo>
                  <a:pt x="8577903" y="6537082"/>
                  <a:pt x="8357039" y="6497360"/>
                  <a:pt x="8099457" y="6507125"/>
                </a:cubicBezTo>
                <a:cubicBezTo>
                  <a:pt x="7841875" y="6516890"/>
                  <a:pt x="7839028" y="6470904"/>
                  <a:pt x="7747307" y="6507125"/>
                </a:cubicBezTo>
                <a:cubicBezTo>
                  <a:pt x="7655586" y="6543346"/>
                  <a:pt x="7266710" y="6462145"/>
                  <a:pt x="7043006" y="6507125"/>
                </a:cubicBezTo>
                <a:cubicBezTo>
                  <a:pt x="6819302" y="6552105"/>
                  <a:pt x="6503498" y="6464456"/>
                  <a:pt x="6338706" y="6507125"/>
                </a:cubicBezTo>
                <a:cubicBezTo>
                  <a:pt x="6173914" y="6549794"/>
                  <a:pt x="6184575" y="6483218"/>
                  <a:pt x="6103939" y="6507125"/>
                </a:cubicBezTo>
                <a:cubicBezTo>
                  <a:pt x="6023303" y="6531032"/>
                  <a:pt x="5677300" y="6424778"/>
                  <a:pt x="5399638" y="6507125"/>
                </a:cubicBezTo>
                <a:cubicBezTo>
                  <a:pt x="5121976" y="6589472"/>
                  <a:pt x="5064059" y="6456168"/>
                  <a:pt x="4930104" y="6507125"/>
                </a:cubicBezTo>
                <a:cubicBezTo>
                  <a:pt x="4796149" y="6558082"/>
                  <a:pt x="4287006" y="6419485"/>
                  <a:pt x="4108420" y="6507125"/>
                </a:cubicBezTo>
                <a:cubicBezTo>
                  <a:pt x="3929834" y="6594765"/>
                  <a:pt x="3851012" y="6506127"/>
                  <a:pt x="3756270" y="6507125"/>
                </a:cubicBezTo>
                <a:cubicBezTo>
                  <a:pt x="3661528" y="6508123"/>
                  <a:pt x="3178681" y="6505194"/>
                  <a:pt x="2934586" y="6507125"/>
                </a:cubicBezTo>
                <a:cubicBezTo>
                  <a:pt x="2690491" y="6509056"/>
                  <a:pt x="2804760" y="6481921"/>
                  <a:pt x="2699819" y="6507125"/>
                </a:cubicBezTo>
                <a:cubicBezTo>
                  <a:pt x="2594878" y="6532329"/>
                  <a:pt x="2131310" y="6492863"/>
                  <a:pt x="1878135" y="6507125"/>
                </a:cubicBezTo>
                <a:cubicBezTo>
                  <a:pt x="1624960" y="6521387"/>
                  <a:pt x="1497787" y="6488583"/>
                  <a:pt x="1173834" y="6507125"/>
                </a:cubicBezTo>
                <a:cubicBezTo>
                  <a:pt x="849881" y="6525667"/>
                  <a:pt x="834993" y="6490955"/>
                  <a:pt x="704301" y="6507125"/>
                </a:cubicBezTo>
                <a:cubicBezTo>
                  <a:pt x="573609" y="6523295"/>
                  <a:pt x="308132" y="6478693"/>
                  <a:pt x="0" y="6507125"/>
                </a:cubicBezTo>
                <a:cubicBezTo>
                  <a:pt x="-29938" y="6329998"/>
                  <a:pt x="56135" y="6044585"/>
                  <a:pt x="0" y="5785426"/>
                </a:cubicBezTo>
                <a:cubicBezTo>
                  <a:pt x="-56135" y="5526267"/>
                  <a:pt x="39316" y="5376750"/>
                  <a:pt x="0" y="5193869"/>
                </a:cubicBezTo>
                <a:cubicBezTo>
                  <a:pt x="-39316" y="5010988"/>
                  <a:pt x="32117" y="4985215"/>
                  <a:pt x="0" y="4797526"/>
                </a:cubicBezTo>
                <a:cubicBezTo>
                  <a:pt x="-32117" y="4609837"/>
                  <a:pt x="57743" y="4276268"/>
                  <a:pt x="0" y="4075826"/>
                </a:cubicBezTo>
                <a:cubicBezTo>
                  <a:pt x="-57743" y="3875384"/>
                  <a:pt x="207" y="3518980"/>
                  <a:pt x="0" y="3354127"/>
                </a:cubicBezTo>
                <a:cubicBezTo>
                  <a:pt x="-207" y="3189274"/>
                  <a:pt x="26299" y="3135377"/>
                  <a:pt x="0" y="2957784"/>
                </a:cubicBezTo>
                <a:cubicBezTo>
                  <a:pt x="-26299" y="2780191"/>
                  <a:pt x="43986" y="2618936"/>
                  <a:pt x="0" y="2431299"/>
                </a:cubicBezTo>
                <a:cubicBezTo>
                  <a:pt x="-43986" y="2243663"/>
                  <a:pt x="78778" y="1984613"/>
                  <a:pt x="0" y="1709599"/>
                </a:cubicBezTo>
                <a:cubicBezTo>
                  <a:pt x="-78778" y="1434585"/>
                  <a:pt x="22960" y="1238508"/>
                  <a:pt x="0" y="987900"/>
                </a:cubicBezTo>
                <a:cubicBezTo>
                  <a:pt x="-22960" y="737292"/>
                  <a:pt x="46601" y="441911"/>
                  <a:pt x="0" y="0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rgbClr val="7030A0"/>
            </a:solidFill>
            <a:extLst>
              <a:ext uri="{C807C97D-BFC1-408E-A445-0C87EB9F89A2}">
                <ask:lineSketchStyleProps xmlns="" xmlns:ask="http://schemas.microsoft.com/office/drawing/2018/sketchyshapes" sd="476777210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13868546-2164-4C33-8F22-32B28A4FD9F0}"/>
              </a:ext>
            </a:extLst>
          </p:cNvPr>
          <p:cNvSpPr txBox="1"/>
          <p:nvPr userDrawn="1"/>
        </p:nvSpPr>
        <p:spPr>
          <a:xfrm>
            <a:off x="8942603" y="-31899"/>
            <a:ext cx="3249397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Hương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Thảo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 tranthao121004@gmail.com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252858485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3336164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10/11/2022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718660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10/11/2022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918968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10/11/2022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169984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10/11/2022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516143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10/11/2022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232051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10/11/2022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929765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10/11/2022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60439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15F0B98-6806-4E5A-AF36-1A599EA8F3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DBB575B3-456E-4BC5-9E8A-935920C8A5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54970E6E-3D3A-4094-B7AB-5E51EF91889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0CCC1F2-EC4C-438A-A626-EF38FEB19E62}" type="datetimeFigureOut">
              <a:rPr lang="en-US" smtClean="0"/>
              <a:t>10/11/2022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158DAD1E-B1EC-4442-91F3-A1B93E7004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B2BFAE14-20AD-4F99-B50F-F8A5DB4E29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9B525D6-B33C-4B02-B16B-D7EC1E9A098D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image 101">
            <a:extLst>
              <a:ext uri="{FF2B5EF4-FFF2-40B4-BE49-F238E27FC236}">
                <a16:creationId xmlns:a16="http://schemas.microsoft.com/office/drawing/2014/main" xmlns="" id="{F5619E5B-F788-4415-BCE7-377433451BE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12192002" cy="6858001"/>
          </a:xfrm>
          <a:prstGeom prst="rect">
            <a:avLst/>
          </a:prstGeom>
        </p:spPr>
      </p:pic>
      <p:sp>
        <p:nvSpPr>
          <p:cNvPr id="8" name="任意形状 34">
            <a:extLst>
              <a:ext uri="{FF2B5EF4-FFF2-40B4-BE49-F238E27FC236}">
                <a16:creationId xmlns:a16="http://schemas.microsoft.com/office/drawing/2014/main" xmlns="" id="{C14C9137-2D10-424B-A009-7AC8617014CB}"/>
              </a:ext>
            </a:extLst>
          </p:cNvPr>
          <p:cNvSpPr/>
          <p:nvPr userDrawn="1"/>
        </p:nvSpPr>
        <p:spPr>
          <a:xfrm>
            <a:off x="10059219" y="4741024"/>
            <a:ext cx="3074912" cy="3074912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9" name="矩形 7">
            <a:extLst>
              <a:ext uri="{FF2B5EF4-FFF2-40B4-BE49-F238E27FC236}">
                <a16:creationId xmlns:a16="http://schemas.microsoft.com/office/drawing/2014/main" xmlns="" id="{9716026E-F2E9-43B9-ACD3-D607B1334955}"/>
              </a:ext>
            </a:extLst>
          </p:cNvPr>
          <p:cNvSpPr/>
          <p:nvPr userDrawn="1"/>
        </p:nvSpPr>
        <p:spPr>
          <a:xfrm>
            <a:off x="1538273" y="1186048"/>
            <a:ext cx="9398018" cy="4774400"/>
          </a:xfrm>
          <a:prstGeom prst="rect">
            <a:avLst/>
          </a:prstGeom>
          <a:solidFill>
            <a:srgbClr val="FDCE66"/>
          </a:solidFill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0" name="矩形 5">
            <a:extLst>
              <a:ext uri="{FF2B5EF4-FFF2-40B4-BE49-F238E27FC236}">
                <a16:creationId xmlns:a16="http://schemas.microsoft.com/office/drawing/2014/main" xmlns="" id="{80AB0848-6063-41B9-888E-A6A8F3A902CB}"/>
              </a:ext>
            </a:extLst>
          </p:cNvPr>
          <p:cNvSpPr/>
          <p:nvPr userDrawn="1"/>
        </p:nvSpPr>
        <p:spPr>
          <a:xfrm>
            <a:off x="1247965" y="885551"/>
            <a:ext cx="9531354" cy="4987524"/>
          </a:xfrm>
          <a:prstGeom prst="rect">
            <a:avLst/>
          </a:prstGeom>
          <a:solidFill>
            <a:srgbClr val="039373"/>
          </a:solidFill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1" name="矩形 8">
            <a:extLst>
              <a:ext uri="{FF2B5EF4-FFF2-40B4-BE49-F238E27FC236}">
                <a16:creationId xmlns:a16="http://schemas.microsoft.com/office/drawing/2014/main" xmlns="" id="{05E1C943-43C2-45EC-9F62-0A38D90A0B7F}"/>
              </a:ext>
            </a:extLst>
          </p:cNvPr>
          <p:cNvSpPr/>
          <p:nvPr userDrawn="1"/>
        </p:nvSpPr>
        <p:spPr>
          <a:xfrm>
            <a:off x="867966" y="5630648"/>
            <a:ext cx="10456068" cy="482200"/>
          </a:xfrm>
          <a:prstGeom prst="rect">
            <a:avLst/>
          </a:prstGeom>
          <a:solidFill>
            <a:srgbClr val="DAA16D"/>
          </a:solidFill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2" name="图片 13">
            <a:extLst>
              <a:ext uri="{FF2B5EF4-FFF2-40B4-BE49-F238E27FC236}">
                <a16:creationId xmlns:a16="http://schemas.microsoft.com/office/drawing/2014/main" xmlns="" id="{E35B7810-C6CA-4B43-BF87-92A05633EE7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8100000">
            <a:off x="1457379" y="5086237"/>
            <a:ext cx="971344" cy="972754"/>
          </a:xfrm>
          <a:prstGeom prst="rect">
            <a:avLst/>
          </a:prstGeom>
        </p:spPr>
      </p:pic>
      <p:sp>
        <p:nvSpPr>
          <p:cNvPr id="13" name="椭圆 14">
            <a:extLst>
              <a:ext uri="{FF2B5EF4-FFF2-40B4-BE49-F238E27FC236}">
                <a16:creationId xmlns:a16="http://schemas.microsoft.com/office/drawing/2014/main" xmlns="" id="{6047DAB5-B329-4A18-A0D9-69C5C3BD7D3C}"/>
              </a:ext>
            </a:extLst>
          </p:cNvPr>
          <p:cNvSpPr/>
          <p:nvPr userDrawn="1"/>
        </p:nvSpPr>
        <p:spPr>
          <a:xfrm>
            <a:off x="193568" y="344264"/>
            <a:ext cx="947231" cy="947231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4" name="图片 29">
            <a:extLst>
              <a:ext uri="{FF2B5EF4-FFF2-40B4-BE49-F238E27FC236}">
                <a16:creationId xmlns:a16="http://schemas.microsoft.com/office/drawing/2014/main" xmlns="" id="{EACEA673-F397-42C2-840F-E109E4EC8730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 rot="2700000">
            <a:off x="10352336" y="4602419"/>
            <a:ext cx="602779" cy="1767959"/>
          </a:xfrm>
          <a:prstGeom prst="rect">
            <a:avLst/>
          </a:prstGeom>
        </p:spPr>
      </p:pic>
      <p:pic>
        <p:nvPicPr>
          <p:cNvPr id="15" name="image 102">
            <a:extLst>
              <a:ext uri="{FF2B5EF4-FFF2-40B4-BE49-F238E27FC236}">
                <a16:creationId xmlns:a16="http://schemas.microsoft.com/office/drawing/2014/main" xmlns="" id="{8DFADF00-A5EA-4AA8-88EF-F98171658C84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rcRect/>
          <a:stretch>
            <a:fillRect/>
          </a:stretch>
        </p:blipFill>
        <p:spPr>
          <a:xfrm>
            <a:off x="11213302" y="343752"/>
            <a:ext cx="933436" cy="698048"/>
          </a:xfrm>
          <a:prstGeom prst="rect">
            <a:avLst/>
          </a:prstGeom>
        </p:spPr>
      </p:pic>
      <p:sp>
        <p:nvSpPr>
          <p:cNvPr id="16" name="椭圆 24">
            <a:extLst>
              <a:ext uri="{FF2B5EF4-FFF2-40B4-BE49-F238E27FC236}">
                <a16:creationId xmlns:a16="http://schemas.microsoft.com/office/drawing/2014/main" xmlns="" id="{EA6C425B-7238-4DD9-B228-6700E4407813}"/>
              </a:ext>
            </a:extLst>
          </p:cNvPr>
          <p:cNvSpPr/>
          <p:nvPr userDrawn="1"/>
        </p:nvSpPr>
        <p:spPr>
          <a:xfrm>
            <a:off x="11539852" y="750714"/>
            <a:ext cx="572351" cy="572351"/>
          </a:xfrm>
          <a:prstGeom prst="ellipse">
            <a:avLst/>
          </a:prstGeom>
          <a:solidFill>
            <a:srgbClr val="F99450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7" name="椭圆 36">
            <a:extLst>
              <a:ext uri="{FF2B5EF4-FFF2-40B4-BE49-F238E27FC236}">
                <a16:creationId xmlns:a16="http://schemas.microsoft.com/office/drawing/2014/main" xmlns="" id="{4EC2650B-0F3B-447D-83AA-A966A9988A02}"/>
              </a:ext>
            </a:extLst>
          </p:cNvPr>
          <p:cNvSpPr/>
          <p:nvPr userDrawn="1"/>
        </p:nvSpPr>
        <p:spPr>
          <a:xfrm>
            <a:off x="254897" y="6059218"/>
            <a:ext cx="572351" cy="572351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8" name="椭圆 37">
            <a:extLst>
              <a:ext uri="{FF2B5EF4-FFF2-40B4-BE49-F238E27FC236}">
                <a16:creationId xmlns:a16="http://schemas.microsoft.com/office/drawing/2014/main" xmlns="" id="{481AEDB8-B1A6-4129-BC93-70B0544013BB}"/>
              </a:ext>
            </a:extLst>
          </p:cNvPr>
          <p:cNvSpPr/>
          <p:nvPr userDrawn="1"/>
        </p:nvSpPr>
        <p:spPr>
          <a:xfrm>
            <a:off x="689352" y="4237643"/>
            <a:ext cx="359356" cy="359356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grpSp>
        <p:nvGrpSpPr>
          <p:cNvPr id="19" name="组合 6">
            <a:extLst>
              <a:ext uri="{FF2B5EF4-FFF2-40B4-BE49-F238E27FC236}">
                <a16:creationId xmlns:a16="http://schemas.microsoft.com/office/drawing/2014/main" xmlns="" id="{A0BC39FD-4813-49FA-9DA6-0CF2EBE8656C}"/>
              </a:ext>
            </a:extLst>
          </p:cNvPr>
          <p:cNvGrpSpPr/>
          <p:nvPr userDrawn="1"/>
        </p:nvGrpSpPr>
        <p:grpSpPr>
          <a:xfrm>
            <a:off x="2843213" y="5216309"/>
            <a:ext cx="1014412" cy="414337"/>
            <a:chOff x="2843213" y="5216309"/>
            <a:chExt cx="1014412" cy="414337"/>
          </a:xfrm>
        </p:grpSpPr>
        <p:sp>
          <p:nvSpPr>
            <p:cNvPr id="20" name="圆角矩形 38">
              <a:extLst>
                <a:ext uri="{FF2B5EF4-FFF2-40B4-BE49-F238E27FC236}">
                  <a16:creationId xmlns:a16="http://schemas.microsoft.com/office/drawing/2014/main" xmlns="" id="{AA2D5A7F-B74D-494D-813D-6361C99C4569}"/>
                </a:ext>
              </a:extLst>
            </p:cNvPr>
            <p:cNvSpPr/>
            <p:nvPr/>
          </p:nvSpPr>
          <p:spPr>
            <a:xfrm>
              <a:off x="2843213" y="5216311"/>
              <a:ext cx="1014412" cy="414335"/>
            </a:xfrm>
            <a:prstGeom prst="roundRect">
              <a:avLst/>
            </a:prstGeom>
            <a:solidFill>
              <a:schemeClr val="bg1"/>
            </a:solidFill>
            <a:ln w="63500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1" name="圆角矩形 39">
              <a:extLst>
                <a:ext uri="{FF2B5EF4-FFF2-40B4-BE49-F238E27FC236}">
                  <a16:creationId xmlns:a16="http://schemas.microsoft.com/office/drawing/2014/main" xmlns="" id="{D7894BD1-88DD-4FC8-BCB6-2922907AA46A}"/>
                </a:ext>
              </a:extLst>
            </p:cNvPr>
            <p:cNvSpPr/>
            <p:nvPr/>
          </p:nvSpPr>
          <p:spPr>
            <a:xfrm>
              <a:off x="2843213" y="5216309"/>
              <a:ext cx="1014412" cy="144000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  <a:ln w="63500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</p:grpSp>
      <p:sp>
        <p:nvSpPr>
          <p:cNvPr id="22" name="圆角矩形 40">
            <a:extLst>
              <a:ext uri="{FF2B5EF4-FFF2-40B4-BE49-F238E27FC236}">
                <a16:creationId xmlns:a16="http://schemas.microsoft.com/office/drawing/2014/main" xmlns="" id="{3B8CAB01-2B7D-4D0B-9578-C612F98A27B9}"/>
              </a:ext>
            </a:extLst>
          </p:cNvPr>
          <p:cNvSpPr/>
          <p:nvPr userDrawn="1"/>
        </p:nvSpPr>
        <p:spPr>
          <a:xfrm>
            <a:off x="4064370" y="5437766"/>
            <a:ext cx="528638" cy="18000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23" name="圆角矩形 41">
            <a:extLst>
              <a:ext uri="{FF2B5EF4-FFF2-40B4-BE49-F238E27FC236}">
                <a16:creationId xmlns:a16="http://schemas.microsoft.com/office/drawing/2014/main" xmlns="" id="{0C186285-9E91-4691-86D3-E46A74193EC4}"/>
              </a:ext>
            </a:extLst>
          </p:cNvPr>
          <p:cNvSpPr/>
          <p:nvPr userDrawn="1"/>
        </p:nvSpPr>
        <p:spPr>
          <a:xfrm>
            <a:off x="4764458" y="5437766"/>
            <a:ext cx="528638" cy="180000"/>
          </a:xfrm>
          <a:prstGeom prst="roundRect">
            <a:avLst/>
          </a:prstGeom>
          <a:solidFill>
            <a:schemeClr val="bg1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24" name="圆角矩形 42">
            <a:extLst>
              <a:ext uri="{FF2B5EF4-FFF2-40B4-BE49-F238E27FC236}">
                <a16:creationId xmlns:a16="http://schemas.microsoft.com/office/drawing/2014/main" xmlns="" id="{A2705D01-A040-4E4A-883D-4BD5C29C021A}"/>
              </a:ext>
            </a:extLst>
          </p:cNvPr>
          <p:cNvSpPr/>
          <p:nvPr userDrawn="1"/>
        </p:nvSpPr>
        <p:spPr>
          <a:xfrm>
            <a:off x="8536358" y="5437766"/>
            <a:ext cx="528638" cy="180000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27" name="椭圆 23">
            <a:extLst>
              <a:ext uri="{FF2B5EF4-FFF2-40B4-BE49-F238E27FC236}">
                <a16:creationId xmlns:a16="http://schemas.microsoft.com/office/drawing/2014/main" xmlns="" id="{9EEF6288-0955-47AE-970F-1BDC347335AB}"/>
              </a:ext>
            </a:extLst>
          </p:cNvPr>
          <p:cNvSpPr/>
          <p:nvPr userDrawn="1"/>
        </p:nvSpPr>
        <p:spPr>
          <a:xfrm>
            <a:off x="1864528" y="304122"/>
            <a:ext cx="359136" cy="359136"/>
          </a:xfrm>
          <a:prstGeom prst="ellipse">
            <a:avLst/>
          </a:prstGeom>
          <a:solidFill>
            <a:srgbClr val="BD9EE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28" name="椭圆 25">
            <a:extLst>
              <a:ext uri="{FF2B5EF4-FFF2-40B4-BE49-F238E27FC236}">
                <a16:creationId xmlns:a16="http://schemas.microsoft.com/office/drawing/2014/main" xmlns="" id="{88A16611-3149-4D32-ADB6-394BBDB68EAE}"/>
              </a:ext>
            </a:extLst>
          </p:cNvPr>
          <p:cNvSpPr/>
          <p:nvPr userDrawn="1"/>
        </p:nvSpPr>
        <p:spPr>
          <a:xfrm>
            <a:off x="10059219" y="483690"/>
            <a:ext cx="359136" cy="359136"/>
          </a:xfrm>
          <a:prstGeom prst="ellipse">
            <a:avLst/>
          </a:prstGeom>
          <a:solidFill>
            <a:srgbClr val="F99450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xmlns="" id="{B7BA24C5-7A23-4C04-A532-B0BAAA602ECA}"/>
              </a:ext>
            </a:extLst>
          </p:cNvPr>
          <p:cNvSpPr txBox="1"/>
          <p:nvPr userDrawn="1"/>
        </p:nvSpPr>
        <p:spPr>
          <a:xfrm>
            <a:off x="1943051" y="6278480"/>
            <a:ext cx="701451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Thiết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kế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bởi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Hương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Thảo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: tranthao121004@gmail.com</a:t>
            </a:r>
          </a:p>
        </p:txBody>
      </p:sp>
    </p:spTree>
    <p:extLst>
      <p:ext uri="{BB962C8B-B14F-4D97-AF65-F5344CB8AC3E}">
        <p14:creationId xmlns:p14="http://schemas.microsoft.com/office/powerpoint/2010/main" val="116349773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10/11/2022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686912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10/11/2022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249848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8408634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9659386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905240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3713">
        <p14:switch dir="r"/>
      </p:transition>
    </mc:Choice>
    <mc:Fallback xmlns="">
      <p:transition spd="slow" advClick="0" advTm="3713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 rotWithShape="1">
          <a:blip r:embed="rId2" cstate="screen"/>
          <a:srcRect/>
          <a:stretch>
            <a:fillRect/>
          </a:stretch>
        </p:blipFill>
        <p:spPr>
          <a:xfrm>
            <a:off x="82505" y="108235"/>
            <a:ext cx="4097612" cy="1034827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 userDrawn="1"/>
        </p:nvPicPr>
        <p:blipFill rotWithShape="1">
          <a:blip r:embed="rId3" cstate="print"/>
          <a:srcRect/>
          <a:stretch>
            <a:fillRect/>
          </a:stretch>
        </p:blipFill>
        <p:spPr>
          <a:xfrm>
            <a:off x="19416" y="6502009"/>
            <a:ext cx="12192000" cy="353756"/>
          </a:xfrm>
          <a:prstGeom prst="rect">
            <a:avLst/>
          </a:prstGeom>
        </p:spPr>
      </p:pic>
      <p:sp>
        <p:nvSpPr>
          <p:cNvPr id="3" name="标题 2"/>
          <p:cNvSpPr>
            <a:spLocks noGrp="1"/>
          </p:cNvSpPr>
          <p:nvPr>
            <p:ph type="title" hasCustomPrompt="1"/>
          </p:nvPr>
        </p:nvSpPr>
        <p:spPr>
          <a:xfrm>
            <a:off x="2131309" y="131270"/>
            <a:ext cx="9552544" cy="757797"/>
          </a:xfrm>
          <a:prstGeom prst="rect">
            <a:avLst/>
          </a:prstGeom>
        </p:spPr>
        <p:txBody>
          <a:bodyPr/>
          <a:lstStyle>
            <a:lvl1pPr>
              <a:defRPr sz="4265" b="1">
                <a:solidFill>
                  <a:schemeClr val="accent1">
                    <a:lumMod val="50000"/>
                  </a:schemeClr>
                </a:solidFill>
                <a:latin typeface="Microsoft YaHei" panose="020B0503020204020204" charset="-122"/>
                <a:ea typeface="Microsoft YaHei" panose="020B0503020204020204" charset="-122"/>
              </a:defRPr>
            </a:lvl1pPr>
          </a:lstStyle>
          <a:p>
            <a:r>
              <a:rPr lang="zh-CN" altLang="en-US" dirty="0"/>
              <a:t>单击此处编辑母版标题</a:t>
            </a:r>
          </a:p>
        </p:txBody>
      </p:sp>
    </p:spTree>
    <p:extLst>
      <p:ext uri="{BB962C8B-B14F-4D97-AF65-F5344CB8AC3E}">
        <p14:creationId xmlns:p14="http://schemas.microsoft.com/office/powerpoint/2010/main" val="24189673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3713">
        <p14:switch dir="r"/>
      </p:transition>
    </mc:Choice>
    <mc:Fallback xmlns="">
      <p:transition spd="slow" advClick="0" advTm="3713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2">
            <a:extLst>
              <a:ext uri="{FF2B5EF4-FFF2-40B4-BE49-F238E27FC236}">
                <a16:creationId xmlns:a16="http://schemas.microsoft.com/office/drawing/2014/main" xmlns="" id="{AC79E82E-725A-4A5C-8870-87B87B2217D2}"/>
              </a:ext>
            </a:extLst>
          </p:cNvPr>
          <p:cNvSpPr/>
          <p:nvPr userDrawn="1"/>
        </p:nvSpPr>
        <p:spPr>
          <a:xfrm>
            <a:off x="516732" y="469294"/>
            <a:ext cx="11158537" cy="5919412"/>
          </a:xfrm>
          <a:prstGeom prst="rect">
            <a:avLst/>
          </a:prstGeom>
          <a:noFill/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0" name="椭圆 4">
            <a:extLst>
              <a:ext uri="{FF2B5EF4-FFF2-40B4-BE49-F238E27FC236}">
                <a16:creationId xmlns:a16="http://schemas.microsoft.com/office/drawing/2014/main" xmlns="" id="{7704643A-27F9-4F01-AE4B-E1CF77BBF789}"/>
              </a:ext>
            </a:extLst>
          </p:cNvPr>
          <p:cNvSpPr/>
          <p:nvPr userDrawn="1"/>
        </p:nvSpPr>
        <p:spPr>
          <a:xfrm>
            <a:off x="-224147" y="-171430"/>
            <a:ext cx="703249" cy="703249"/>
          </a:xfrm>
          <a:prstGeom prst="ellipse">
            <a:avLst/>
          </a:prstGeom>
          <a:solidFill>
            <a:srgbClr val="FFE799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1" name="任意形状 6">
            <a:extLst>
              <a:ext uri="{FF2B5EF4-FFF2-40B4-BE49-F238E27FC236}">
                <a16:creationId xmlns:a16="http://schemas.microsoft.com/office/drawing/2014/main" xmlns="" id="{52809BF3-EAF2-418A-8FE2-3182C056114E}"/>
              </a:ext>
            </a:extLst>
          </p:cNvPr>
          <p:cNvSpPr/>
          <p:nvPr userDrawn="1"/>
        </p:nvSpPr>
        <p:spPr>
          <a:xfrm>
            <a:off x="-403246" y="5468729"/>
            <a:ext cx="1839953" cy="1839953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C4D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2" name="椭圆 7">
            <a:extLst>
              <a:ext uri="{FF2B5EF4-FFF2-40B4-BE49-F238E27FC236}">
                <a16:creationId xmlns:a16="http://schemas.microsoft.com/office/drawing/2014/main" xmlns="" id="{FFF22FB9-6783-415D-BC60-2669AA680D3C}"/>
              </a:ext>
            </a:extLst>
          </p:cNvPr>
          <p:cNvSpPr/>
          <p:nvPr userDrawn="1"/>
        </p:nvSpPr>
        <p:spPr>
          <a:xfrm>
            <a:off x="11764215" y="6442391"/>
            <a:ext cx="302177" cy="302177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3" name="图片 8">
            <a:extLst>
              <a:ext uri="{FF2B5EF4-FFF2-40B4-BE49-F238E27FC236}">
                <a16:creationId xmlns:a16="http://schemas.microsoft.com/office/drawing/2014/main" xmlns="" id="{B600497A-4A7B-4AA5-AFC0-36CD65FDAE7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2700000">
            <a:off x="10957684" y="5135837"/>
            <a:ext cx="602779" cy="1767959"/>
          </a:xfrm>
          <a:prstGeom prst="rect">
            <a:avLst/>
          </a:prstGeom>
        </p:spPr>
      </p:pic>
      <p:sp>
        <p:nvSpPr>
          <p:cNvPr id="14" name="椭圆 9">
            <a:extLst>
              <a:ext uri="{FF2B5EF4-FFF2-40B4-BE49-F238E27FC236}">
                <a16:creationId xmlns:a16="http://schemas.microsoft.com/office/drawing/2014/main" xmlns="" id="{E108BAEE-4A24-4598-AEF4-3244CF1E929F}"/>
              </a:ext>
            </a:extLst>
          </p:cNvPr>
          <p:cNvSpPr/>
          <p:nvPr userDrawn="1"/>
        </p:nvSpPr>
        <p:spPr>
          <a:xfrm>
            <a:off x="10478501" y="-122394"/>
            <a:ext cx="417175" cy="417175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0268FBC2-A039-41A8-B368-926DE1556C72}"/>
              </a:ext>
            </a:extLst>
          </p:cNvPr>
          <p:cNvSpPr txBox="1"/>
          <p:nvPr userDrawn="1"/>
        </p:nvSpPr>
        <p:spPr>
          <a:xfrm>
            <a:off x="7320632" y="6524284"/>
            <a:ext cx="3249397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Hương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Thảo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 tranthao121004@gmail.com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21323765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A22A9BE9-7F72-794D-9F3C-9A8FE2E8F6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xmlns="" id="{13AC6F02-871E-DE47-AC93-1CD134CED5F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xmlns="" id="{1C55CEBD-7C39-394B-A99F-80554FC46B4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4B79D43-DAE6-0F47-A9C1-04982654FBFB}" type="datetimeFigureOut">
              <a:rPr kumimoji="1" lang="zh-CN" altLang="en-US" smtClean="0"/>
              <a:t>2022/10/11</a:t>
            </a:fld>
            <a:endParaRPr kumimoji="1"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xmlns="" id="{AB24BB0A-6CBD-2E41-ACC7-D29880DA3B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kumimoji="1"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xmlns="" id="{0CDC3A08-879E-9449-ADFD-682ABDEB91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EF17B97-31AA-F046-A2B1-CB7B8C901C9E}" type="slidenum">
              <a:rPr kumimoji="1" lang="zh-CN" altLang="en-US" smtClean="0"/>
              <a:t>‹#›</a:t>
            </a:fld>
            <a:endParaRPr kumimoji="1" lang="zh-CN" altLang="en-US"/>
          </a:p>
        </p:txBody>
      </p:sp>
      <p:pic>
        <p:nvPicPr>
          <p:cNvPr id="8" name="bkgr 2">
            <a:extLst>
              <a:ext uri="{FF2B5EF4-FFF2-40B4-BE49-F238E27FC236}">
                <a16:creationId xmlns:a16="http://schemas.microsoft.com/office/drawing/2014/main" xmlns="" id="{38AC285F-500F-4823-9925-F5126EFF53E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643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9" name="bkgr 3">
            <a:extLst>
              <a:ext uri="{FF2B5EF4-FFF2-40B4-BE49-F238E27FC236}">
                <a16:creationId xmlns:a16="http://schemas.microsoft.com/office/drawing/2014/main" xmlns="" id="{18D8E4D1-5BEA-47FB-B6B1-77140B0ACF5F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6350" y="1616715"/>
            <a:ext cx="12191999" cy="3967171"/>
          </a:xfrm>
          <a:prstGeom prst="rect">
            <a:avLst/>
          </a:prstGeom>
        </p:spPr>
      </p:pic>
      <p:pic>
        <p:nvPicPr>
          <p:cNvPr id="10" name="Mây 3">
            <a:extLst>
              <a:ext uri="{FF2B5EF4-FFF2-40B4-BE49-F238E27FC236}">
                <a16:creationId xmlns:a16="http://schemas.microsoft.com/office/drawing/2014/main" xmlns="" id="{CF296135-D4DF-40CF-91AE-3DDE6EC7F549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1737" y="459893"/>
            <a:ext cx="1164368" cy="535609"/>
          </a:xfrm>
          <a:prstGeom prst="rect">
            <a:avLst/>
          </a:prstGeom>
        </p:spPr>
      </p:pic>
      <p:pic>
        <p:nvPicPr>
          <p:cNvPr id="11" name="Mặt trời">
            <a:extLst>
              <a:ext uri="{FF2B5EF4-FFF2-40B4-BE49-F238E27FC236}">
                <a16:creationId xmlns:a16="http://schemas.microsoft.com/office/drawing/2014/main" xmlns="" id="{C82272DC-9AE7-4F8A-9DBC-18B437E63E7E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6929" y="31135"/>
            <a:ext cx="1246993" cy="1242836"/>
          </a:xfrm>
          <a:prstGeom prst="rect">
            <a:avLst/>
          </a:prstGeom>
        </p:spPr>
      </p:pic>
      <p:pic>
        <p:nvPicPr>
          <p:cNvPr id="12" name="Bảng">
            <a:extLst>
              <a:ext uri="{FF2B5EF4-FFF2-40B4-BE49-F238E27FC236}">
                <a16:creationId xmlns:a16="http://schemas.microsoft.com/office/drawing/2014/main" xmlns="" id="{AE27FC4A-F65E-4234-B487-16E04BB5CC3F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3931" y="1223058"/>
            <a:ext cx="7924136" cy="4570649"/>
          </a:xfrm>
          <a:prstGeom prst="rect">
            <a:avLst/>
          </a:prstGeom>
        </p:spPr>
      </p:pic>
      <p:pic>
        <p:nvPicPr>
          <p:cNvPr id="13" name="bkgr 1">
            <a:extLst>
              <a:ext uri="{FF2B5EF4-FFF2-40B4-BE49-F238E27FC236}">
                <a16:creationId xmlns:a16="http://schemas.microsoft.com/office/drawing/2014/main" xmlns="" id="{7E0198F7-54A5-4EEC-BF47-E179621E7BC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b="-247"/>
          <a:stretch/>
        </p:blipFill>
        <p:spPr>
          <a:xfrm>
            <a:off x="0" y="4806595"/>
            <a:ext cx="12192000" cy="2081605"/>
          </a:xfrm>
          <a:prstGeom prst="rect">
            <a:avLst/>
          </a:prstGeom>
        </p:spPr>
      </p:pic>
      <p:pic>
        <p:nvPicPr>
          <p:cNvPr id="14" name="bóng bay 1">
            <a:extLst>
              <a:ext uri="{FF2B5EF4-FFF2-40B4-BE49-F238E27FC236}">
                <a16:creationId xmlns:a16="http://schemas.microsoft.com/office/drawing/2014/main" xmlns="" id="{8F885F34-4254-40BD-92C3-F7D80F1CB338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561" y="2067453"/>
            <a:ext cx="722839" cy="1310747"/>
          </a:xfrm>
          <a:prstGeom prst="rect">
            <a:avLst/>
          </a:prstGeom>
        </p:spPr>
      </p:pic>
      <p:pic>
        <p:nvPicPr>
          <p:cNvPr id="15" name="bóng bay 2">
            <a:extLst>
              <a:ext uri="{FF2B5EF4-FFF2-40B4-BE49-F238E27FC236}">
                <a16:creationId xmlns:a16="http://schemas.microsoft.com/office/drawing/2014/main" xmlns="" id="{F2C01B6A-0FD4-4BBC-85EC-F4BAAEE6ED72}"/>
              </a:ext>
            </a:extLst>
          </p:cNvPr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1792" y="109483"/>
            <a:ext cx="528179" cy="1113575"/>
          </a:xfrm>
          <a:prstGeom prst="rect">
            <a:avLst/>
          </a:prstGeom>
        </p:spPr>
      </p:pic>
      <p:pic>
        <p:nvPicPr>
          <p:cNvPr id="16" name="bóng bay 3">
            <a:extLst>
              <a:ext uri="{FF2B5EF4-FFF2-40B4-BE49-F238E27FC236}">
                <a16:creationId xmlns:a16="http://schemas.microsoft.com/office/drawing/2014/main" xmlns="" id="{B9E1856F-AF55-4383-B3EA-76E97E7507B1}"/>
              </a:ext>
            </a:extLst>
          </p:cNvPr>
          <p:cNvPicPr>
            <a:picLocks noChangeAspect="1"/>
          </p:cNvPicPr>
          <p:nvPr userDrawn="1"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22350" y="286930"/>
            <a:ext cx="642833" cy="1165671"/>
          </a:xfrm>
          <a:prstGeom prst="rect">
            <a:avLst/>
          </a:prstGeom>
        </p:spPr>
      </p:pic>
      <p:pic>
        <p:nvPicPr>
          <p:cNvPr id="17" name="bóng bay 4">
            <a:extLst>
              <a:ext uri="{FF2B5EF4-FFF2-40B4-BE49-F238E27FC236}">
                <a16:creationId xmlns:a16="http://schemas.microsoft.com/office/drawing/2014/main" xmlns="" id="{0D410B0F-A90E-4663-98EB-8ABEA4FE8C72}"/>
              </a:ext>
            </a:extLst>
          </p:cNvPr>
          <p:cNvPicPr>
            <a:picLocks noChangeAspect="1"/>
          </p:cNvPicPr>
          <p:nvPr userDrawn="1"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36549" y="2953679"/>
            <a:ext cx="810243" cy="1469239"/>
          </a:xfrm>
          <a:prstGeom prst="rect">
            <a:avLst/>
          </a:prstGeom>
        </p:spPr>
      </p:pic>
      <p:pic>
        <p:nvPicPr>
          <p:cNvPr id="18" name="Mây 1">
            <a:extLst>
              <a:ext uri="{FF2B5EF4-FFF2-40B4-BE49-F238E27FC236}">
                <a16:creationId xmlns:a16="http://schemas.microsoft.com/office/drawing/2014/main" xmlns="" id="{5A1E536F-40A7-4C4A-B8A2-B0B8687C6FD4}"/>
              </a:ext>
            </a:extLst>
          </p:cNvPr>
          <p:cNvPicPr>
            <a:picLocks noChangeAspect="1"/>
          </p:cNvPicPr>
          <p:nvPr userDrawn="1"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031" y="377784"/>
            <a:ext cx="1164368" cy="535609"/>
          </a:xfrm>
          <a:prstGeom prst="rect">
            <a:avLst/>
          </a:prstGeom>
        </p:spPr>
      </p:pic>
      <p:pic>
        <p:nvPicPr>
          <p:cNvPr id="19" name="Mây 2">
            <a:extLst>
              <a:ext uri="{FF2B5EF4-FFF2-40B4-BE49-F238E27FC236}">
                <a16:creationId xmlns:a16="http://schemas.microsoft.com/office/drawing/2014/main" xmlns="" id="{828C202E-19A0-4E74-A687-352B4AF94DCB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2848" y="487234"/>
            <a:ext cx="1163221" cy="527327"/>
          </a:xfrm>
          <a:prstGeom prst="rect">
            <a:avLst/>
          </a:prstGeom>
        </p:spPr>
      </p:pic>
      <p:pic>
        <p:nvPicPr>
          <p:cNvPr id="20" name="Mây 4">
            <a:extLst>
              <a:ext uri="{FF2B5EF4-FFF2-40B4-BE49-F238E27FC236}">
                <a16:creationId xmlns:a16="http://schemas.microsoft.com/office/drawing/2014/main" xmlns="" id="{39F10DAD-11CB-4B17-AB39-528CA599F5E3}"/>
              </a:ext>
            </a:extLst>
          </p:cNvPr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17699" y="703322"/>
            <a:ext cx="1373271" cy="688924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xmlns="" id="{B56D77B1-C2AC-4E51-885D-2E687FD792DE}"/>
              </a:ext>
            </a:extLst>
          </p:cNvPr>
          <p:cNvSpPr txBox="1"/>
          <p:nvPr userDrawn="1"/>
        </p:nvSpPr>
        <p:spPr>
          <a:xfrm>
            <a:off x="9201992" y="-18115"/>
            <a:ext cx="6315738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Hương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Thảo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 tranthao121004@gmail.com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28662483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3">
            <a:extLst>
              <a:ext uri="{FF2B5EF4-FFF2-40B4-BE49-F238E27FC236}">
                <a16:creationId xmlns:a16="http://schemas.microsoft.com/office/drawing/2014/main" xmlns="" id="{D7E4988E-D4F8-4DC0-B9CC-BB4B7F36BEB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626" t="832" r="626" b="1028"/>
          <a:stretch>
            <a:fillRect/>
          </a:stretch>
        </p:blipFill>
        <p:spPr>
          <a:xfrm>
            <a:off x="0" y="1"/>
            <a:ext cx="12219444" cy="6857999"/>
          </a:xfrm>
          <a:prstGeom prst="rect">
            <a:avLst/>
          </a:prstGeom>
        </p:spPr>
      </p:pic>
      <p:pic>
        <p:nvPicPr>
          <p:cNvPr id="9" name="图形 1">
            <a:extLst>
              <a:ext uri="{FF2B5EF4-FFF2-40B4-BE49-F238E27FC236}">
                <a16:creationId xmlns:a16="http://schemas.microsoft.com/office/drawing/2014/main" xmlns="" id="{4147D270-CA58-46E3-A687-87D81398E68F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=""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0" y="5212224"/>
            <a:ext cx="3308946" cy="1645775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C69D82C2-117E-4A35-95BF-D458B26D688D}"/>
              </a:ext>
            </a:extLst>
          </p:cNvPr>
          <p:cNvSpPr txBox="1"/>
          <p:nvPr userDrawn="1"/>
        </p:nvSpPr>
        <p:spPr>
          <a:xfrm>
            <a:off x="8011749" y="0"/>
            <a:ext cx="6315738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Hương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Thảo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 tranthao121004@gmail.com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42256666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 101">
            <a:extLst>
              <a:ext uri="{FF2B5EF4-FFF2-40B4-BE49-F238E27FC236}">
                <a16:creationId xmlns:a16="http://schemas.microsoft.com/office/drawing/2014/main" xmlns="" id="{D514E436-AC77-4C62-A470-F269B076254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12192002" cy="6858001"/>
          </a:xfrm>
          <a:prstGeom prst="rect">
            <a:avLst/>
          </a:prstGeom>
        </p:spPr>
      </p:pic>
      <p:sp>
        <p:nvSpPr>
          <p:cNvPr id="12" name="矩形 2">
            <a:extLst>
              <a:ext uri="{FF2B5EF4-FFF2-40B4-BE49-F238E27FC236}">
                <a16:creationId xmlns:a16="http://schemas.microsoft.com/office/drawing/2014/main" xmlns="" id="{85267853-B155-4C5A-B17D-13C99003FA45}"/>
              </a:ext>
            </a:extLst>
          </p:cNvPr>
          <p:cNvSpPr/>
          <p:nvPr userDrawn="1"/>
        </p:nvSpPr>
        <p:spPr>
          <a:xfrm>
            <a:off x="516732" y="469294"/>
            <a:ext cx="11158537" cy="5919412"/>
          </a:xfrm>
          <a:prstGeom prst="rect">
            <a:avLst/>
          </a:prstGeom>
          <a:noFill/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3" name="椭圆 4">
            <a:extLst>
              <a:ext uri="{FF2B5EF4-FFF2-40B4-BE49-F238E27FC236}">
                <a16:creationId xmlns:a16="http://schemas.microsoft.com/office/drawing/2014/main" xmlns="" id="{EAE8A449-7A3F-40C5-B305-E2A28C9FD942}"/>
              </a:ext>
            </a:extLst>
          </p:cNvPr>
          <p:cNvSpPr/>
          <p:nvPr userDrawn="1"/>
        </p:nvSpPr>
        <p:spPr>
          <a:xfrm>
            <a:off x="-224147" y="-171430"/>
            <a:ext cx="703249" cy="703249"/>
          </a:xfrm>
          <a:prstGeom prst="ellipse">
            <a:avLst/>
          </a:prstGeom>
          <a:solidFill>
            <a:srgbClr val="FFE799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4" name="任意形状 6">
            <a:extLst>
              <a:ext uri="{FF2B5EF4-FFF2-40B4-BE49-F238E27FC236}">
                <a16:creationId xmlns:a16="http://schemas.microsoft.com/office/drawing/2014/main" xmlns="" id="{61A8C16D-6509-4108-98A5-625CBDF5F070}"/>
              </a:ext>
            </a:extLst>
          </p:cNvPr>
          <p:cNvSpPr/>
          <p:nvPr userDrawn="1"/>
        </p:nvSpPr>
        <p:spPr>
          <a:xfrm>
            <a:off x="-403246" y="5468729"/>
            <a:ext cx="1839953" cy="1839953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C4D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5" name="椭圆 7">
            <a:extLst>
              <a:ext uri="{FF2B5EF4-FFF2-40B4-BE49-F238E27FC236}">
                <a16:creationId xmlns:a16="http://schemas.microsoft.com/office/drawing/2014/main" xmlns="" id="{F3B873EF-BA25-43F8-B507-68795F3111ED}"/>
              </a:ext>
            </a:extLst>
          </p:cNvPr>
          <p:cNvSpPr/>
          <p:nvPr userDrawn="1"/>
        </p:nvSpPr>
        <p:spPr>
          <a:xfrm>
            <a:off x="11764215" y="6442391"/>
            <a:ext cx="302177" cy="302177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6" name="图片 8">
            <a:extLst>
              <a:ext uri="{FF2B5EF4-FFF2-40B4-BE49-F238E27FC236}">
                <a16:creationId xmlns:a16="http://schemas.microsoft.com/office/drawing/2014/main" xmlns="" id="{1F61594D-16F0-4C27-A22F-50D3F141404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2700000">
            <a:off x="10957684" y="5135837"/>
            <a:ext cx="602779" cy="1767959"/>
          </a:xfrm>
          <a:prstGeom prst="rect">
            <a:avLst/>
          </a:prstGeom>
        </p:spPr>
      </p:pic>
      <p:sp>
        <p:nvSpPr>
          <p:cNvPr id="17" name="椭圆 9">
            <a:extLst>
              <a:ext uri="{FF2B5EF4-FFF2-40B4-BE49-F238E27FC236}">
                <a16:creationId xmlns:a16="http://schemas.microsoft.com/office/drawing/2014/main" xmlns="" id="{B20D4855-2AE0-48EF-9542-73C2EC19F994}"/>
              </a:ext>
            </a:extLst>
          </p:cNvPr>
          <p:cNvSpPr/>
          <p:nvPr userDrawn="1"/>
        </p:nvSpPr>
        <p:spPr>
          <a:xfrm>
            <a:off x="10478501" y="-122394"/>
            <a:ext cx="417175" cy="417175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35733CB7-2EEC-42DC-9103-2D109DD1CFEE}"/>
              </a:ext>
            </a:extLst>
          </p:cNvPr>
          <p:cNvSpPr txBox="1"/>
          <p:nvPr userDrawn="1"/>
        </p:nvSpPr>
        <p:spPr>
          <a:xfrm>
            <a:off x="7320632" y="6524284"/>
            <a:ext cx="6315738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Hương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Thảo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 tranthao121004@gmail.com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15560205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101">
            <a:extLst>
              <a:ext uri="{FF2B5EF4-FFF2-40B4-BE49-F238E27FC236}">
                <a16:creationId xmlns:a16="http://schemas.microsoft.com/office/drawing/2014/main" xmlns="" id="{1094CE54-B4B3-4C76-B9C9-971ECB34C24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12192002" cy="6858001"/>
          </a:xfrm>
          <a:prstGeom prst="rect">
            <a:avLst/>
          </a:prstGeom>
        </p:spPr>
      </p:pic>
      <p:sp>
        <p:nvSpPr>
          <p:cNvPr id="8" name="矩形 2">
            <a:extLst>
              <a:ext uri="{FF2B5EF4-FFF2-40B4-BE49-F238E27FC236}">
                <a16:creationId xmlns:a16="http://schemas.microsoft.com/office/drawing/2014/main" xmlns="" id="{05B45BC2-AFD2-4521-86C7-28EA6A142BF8}"/>
              </a:ext>
            </a:extLst>
          </p:cNvPr>
          <p:cNvSpPr/>
          <p:nvPr userDrawn="1"/>
        </p:nvSpPr>
        <p:spPr>
          <a:xfrm>
            <a:off x="516732" y="469294"/>
            <a:ext cx="11158537" cy="5919412"/>
          </a:xfrm>
          <a:prstGeom prst="rect">
            <a:avLst/>
          </a:prstGeom>
          <a:noFill/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9" name="椭圆 4">
            <a:extLst>
              <a:ext uri="{FF2B5EF4-FFF2-40B4-BE49-F238E27FC236}">
                <a16:creationId xmlns:a16="http://schemas.microsoft.com/office/drawing/2014/main" xmlns="" id="{73E6612B-E6CF-431F-83A1-B242A79A465C}"/>
              </a:ext>
            </a:extLst>
          </p:cNvPr>
          <p:cNvSpPr/>
          <p:nvPr userDrawn="1"/>
        </p:nvSpPr>
        <p:spPr>
          <a:xfrm>
            <a:off x="-224147" y="-171430"/>
            <a:ext cx="703249" cy="703249"/>
          </a:xfrm>
          <a:prstGeom prst="ellipse">
            <a:avLst/>
          </a:prstGeom>
          <a:solidFill>
            <a:srgbClr val="FFE799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0" name="任意形状 6">
            <a:extLst>
              <a:ext uri="{FF2B5EF4-FFF2-40B4-BE49-F238E27FC236}">
                <a16:creationId xmlns:a16="http://schemas.microsoft.com/office/drawing/2014/main" xmlns="" id="{9B231B91-9FD3-46F5-8DB9-BCC8C6F58B0F}"/>
              </a:ext>
            </a:extLst>
          </p:cNvPr>
          <p:cNvSpPr/>
          <p:nvPr userDrawn="1"/>
        </p:nvSpPr>
        <p:spPr>
          <a:xfrm>
            <a:off x="-403246" y="5468729"/>
            <a:ext cx="1839953" cy="1839953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C4D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1" name="椭圆 7">
            <a:extLst>
              <a:ext uri="{FF2B5EF4-FFF2-40B4-BE49-F238E27FC236}">
                <a16:creationId xmlns:a16="http://schemas.microsoft.com/office/drawing/2014/main" xmlns="" id="{75059DDB-9C2F-46FF-9EF1-50E22BC24E2C}"/>
              </a:ext>
            </a:extLst>
          </p:cNvPr>
          <p:cNvSpPr/>
          <p:nvPr userDrawn="1"/>
        </p:nvSpPr>
        <p:spPr>
          <a:xfrm>
            <a:off x="11764215" y="6442391"/>
            <a:ext cx="302177" cy="302177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2" name="图片 8">
            <a:extLst>
              <a:ext uri="{FF2B5EF4-FFF2-40B4-BE49-F238E27FC236}">
                <a16:creationId xmlns:a16="http://schemas.microsoft.com/office/drawing/2014/main" xmlns="" id="{A8997046-CAE6-4B59-8DDF-0EFAE5413AF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2700000">
            <a:off x="10957684" y="5135837"/>
            <a:ext cx="602779" cy="1767959"/>
          </a:xfrm>
          <a:prstGeom prst="rect">
            <a:avLst/>
          </a:prstGeom>
        </p:spPr>
      </p:pic>
      <p:sp>
        <p:nvSpPr>
          <p:cNvPr id="13" name="椭圆 9">
            <a:extLst>
              <a:ext uri="{FF2B5EF4-FFF2-40B4-BE49-F238E27FC236}">
                <a16:creationId xmlns:a16="http://schemas.microsoft.com/office/drawing/2014/main" xmlns="" id="{BE790CA5-EC6C-4F0B-B555-50D8033BE031}"/>
              </a:ext>
            </a:extLst>
          </p:cNvPr>
          <p:cNvSpPr/>
          <p:nvPr userDrawn="1"/>
        </p:nvSpPr>
        <p:spPr>
          <a:xfrm>
            <a:off x="10478501" y="-122394"/>
            <a:ext cx="417175" cy="417175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xmlns="" id="{8D193922-661E-4324-B921-1DB8F942A2A9}"/>
              </a:ext>
            </a:extLst>
          </p:cNvPr>
          <p:cNvSpPr/>
          <p:nvPr userDrawn="1"/>
        </p:nvSpPr>
        <p:spPr>
          <a:xfrm rot="219724">
            <a:off x="4477184" y="1157469"/>
            <a:ext cx="6008783" cy="4661425"/>
          </a:xfrm>
          <a:prstGeom prst="rect">
            <a:avLst/>
          </a:prstGeom>
          <a:solidFill>
            <a:srgbClr val="7030A0">
              <a:alpha val="50000"/>
            </a:srgb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xmlns="" id="{0FE6874E-118B-4078-BE60-91865D019286}"/>
              </a:ext>
            </a:extLst>
          </p:cNvPr>
          <p:cNvSpPr/>
          <p:nvPr userDrawn="1"/>
        </p:nvSpPr>
        <p:spPr>
          <a:xfrm rot="2471267">
            <a:off x="9030857" y="1477608"/>
            <a:ext cx="2211022" cy="49530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xmlns="" id="{8E6DDB6A-D1EC-44AC-A42F-3D5C776DEBE6}"/>
              </a:ext>
            </a:extLst>
          </p:cNvPr>
          <p:cNvSpPr/>
          <p:nvPr userDrawn="1"/>
        </p:nvSpPr>
        <p:spPr>
          <a:xfrm rot="20410169">
            <a:off x="4016052" y="1064033"/>
            <a:ext cx="2397502" cy="49530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83A11163-4540-4661-A7E2-7E02DE00886F}"/>
              </a:ext>
            </a:extLst>
          </p:cNvPr>
          <p:cNvSpPr txBox="1"/>
          <p:nvPr userDrawn="1"/>
        </p:nvSpPr>
        <p:spPr>
          <a:xfrm>
            <a:off x="5353380" y="1982711"/>
            <a:ext cx="4227827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800" b="1" i="0" u="none" strike="noStrike" kern="1200" cap="none" spc="0" normalizeH="0" baseline="0" noProof="0" dirty="0">
                <a:ln w="22225">
                  <a:solidFill>
                    <a:schemeClr val="bg1"/>
                  </a:solidFill>
                  <a:prstDash val="solid"/>
                </a:ln>
                <a:solidFill>
                  <a:srgbClr val="7030A0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anose="020B0604020202020204"/>
                <a:ea typeface="+mn-ea"/>
                <a:cs typeface="+mn-cs"/>
              </a:rPr>
              <a:t>LUYỆN TẬP</a:t>
            </a:r>
          </a:p>
        </p:txBody>
      </p:sp>
      <p:pic>
        <p:nvPicPr>
          <p:cNvPr id="18" name="Picture 17" descr="A close-up of a map&#10;&#10;Description automatically generated with low confidence">
            <a:extLst>
              <a:ext uri="{FF2B5EF4-FFF2-40B4-BE49-F238E27FC236}">
                <a16:creationId xmlns:a16="http://schemas.microsoft.com/office/drawing/2014/main" xmlns="" id="{EC3B8C2B-5D7C-48F2-8FC7-FE45F136AC3B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4337" y="1150962"/>
            <a:ext cx="1481296" cy="4904737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xmlns="" id="{4D616774-3438-47D7-81AB-B40EEBD5818D}"/>
              </a:ext>
            </a:extLst>
          </p:cNvPr>
          <p:cNvSpPr txBox="1"/>
          <p:nvPr userDrawn="1"/>
        </p:nvSpPr>
        <p:spPr>
          <a:xfrm>
            <a:off x="7320632" y="6524284"/>
            <a:ext cx="3249397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Hương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Thảo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 tranthao121004@gmail.com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29302583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101">
            <a:extLst>
              <a:ext uri="{FF2B5EF4-FFF2-40B4-BE49-F238E27FC236}">
                <a16:creationId xmlns:a16="http://schemas.microsoft.com/office/drawing/2014/main" xmlns="" id="{431122EC-FBF2-4C68-B7F9-E67ABB594A4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12192002" cy="6858001"/>
          </a:xfrm>
          <a:prstGeom prst="rect">
            <a:avLst/>
          </a:prstGeom>
        </p:spPr>
      </p:pic>
      <p:sp>
        <p:nvSpPr>
          <p:cNvPr id="7" name="矩形 2">
            <a:extLst>
              <a:ext uri="{FF2B5EF4-FFF2-40B4-BE49-F238E27FC236}">
                <a16:creationId xmlns:a16="http://schemas.microsoft.com/office/drawing/2014/main" xmlns="" id="{26859808-0E4C-4601-BFD5-C6BA5BCC44FE}"/>
              </a:ext>
            </a:extLst>
          </p:cNvPr>
          <p:cNvSpPr/>
          <p:nvPr userDrawn="1"/>
        </p:nvSpPr>
        <p:spPr>
          <a:xfrm>
            <a:off x="516732" y="469294"/>
            <a:ext cx="11158537" cy="5919412"/>
          </a:xfrm>
          <a:prstGeom prst="rect">
            <a:avLst/>
          </a:prstGeom>
          <a:noFill/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8" name="椭圆 4">
            <a:extLst>
              <a:ext uri="{FF2B5EF4-FFF2-40B4-BE49-F238E27FC236}">
                <a16:creationId xmlns:a16="http://schemas.microsoft.com/office/drawing/2014/main" xmlns="" id="{C20B859B-7433-488D-AD26-C313806026F3}"/>
              </a:ext>
            </a:extLst>
          </p:cNvPr>
          <p:cNvSpPr/>
          <p:nvPr userDrawn="1"/>
        </p:nvSpPr>
        <p:spPr>
          <a:xfrm>
            <a:off x="-224147" y="-171430"/>
            <a:ext cx="703249" cy="703249"/>
          </a:xfrm>
          <a:prstGeom prst="ellipse">
            <a:avLst/>
          </a:prstGeom>
          <a:solidFill>
            <a:srgbClr val="FFE799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9" name="任意形状 6">
            <a:extLst>
              <a:ext uri="{FF2B5EF4-FFF2-40B4-BE49-F238E27FC236}">
                <a16:creationId xmlns:a16="http://schemas.microsoft.com/office/drawing/2014/main" xmlns="" id="{26C76A02-5C8B-42AD-8662-686E30606D34}"/>
              </a:ext>
            </a:extLst>
          </p:cNvPr>
          <p:cNvSpPr/>
          <p:nvPr userDrawn="1"/>
        </p:nvSpPr>
        <p:spPr>
          <a:xfrm>
            <a:off x="-403246" y="5468729"/>
            <a:ext cx="1839953" cy="1839953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C4D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0" name="椭圆 7">
            <a:extLst>
              <a:ext uri="{FF2B5EF4-FFF2-40B4-BE49-F238E27FC236}">
                <a16:creationId xmlns:a16="http://schemas.microsoft.com/office/drawing/2014/main" xmlns="" id="{C6F4EA04-890C-4306-9211-FB1733E0C647}"/>
              </a:ext>
            </a:extLst>
          </p:cNvPr>
          <p:cNvSpPr/>
          <p:nvPr userDrawn="1"/>
        </p:nvSpPr>
        <p:spPr>
          <a:xfrm>
            <a:off x="11764215" y="6442391"/>
            <a:ext cx="302177" cy="302177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1" name="图片 8">
            <a:extLst>
              <a:ext uri="{FF2B5EF4-FFF2-40B4-BE49-F238E27FC236}">
                <a16:creationId xmlns:a16="http://schemas.microsoft.com/office/drawing/2014/main" xmlns="" id="{A97A903A-09E9-4691-B496-37BE5D102D5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2700000">
            <a:off x="10957684" y="5135837"/>
            <a:ext cx="602779" cy="1767959"/>
          </a:xfrm>
          <a:prstGeom prst="rect">
            <a:avLst/>
          </a:prstGeom>
        </p:spPr>
      </p:pic>
      <p:sp>
        <p:nvSpPr>
          <p:cNvPr id="12" name="椭圆 9">
            <a:extLst>
              <a:ext uri="{FF2B5EF4-FFF2-40B4-BE49-F238E27FC236}">
                <a16:creationId xmlns:a16="http://schemas.microsoft.com/office/drawing/2014/main" xmlns="" id="{0A2B951D-F19F-475D-B457-B86EF8DC984B}"/>
              </a:ext>
            </a:extLst>
          </p:cNvPr>
          <p:cNvSpPr/>
          <p:nvPr userDrawn="1"/>
        </p:nvSpPr>
        <p:spPr>
          <a:xfrm>
            <a:off x="10478501" y="-122394"/>
            <a:ext cx="417175" cy="417175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xmlns="" id="{B509803A-0360-4D33-9AB5-ED47ED9135D1}"/>
              </a:ext>
            </a:extLst>
          </p:cNvPr>
          <p:cNvSpPr/>
          <p:nvPr userDrawn="1"/>
        </p:nvSpPr>
        <p:spPr>
          <a:xfrm rot="21228401">
            <a:off x="2278901" y="1179055"/>
            <a:ext cx="6008783" cy="4661425"/>
          </a:xfrm>
          <a:prstGeom prst="rect">
            <a:avLst/>
          </a:prstGeom>
          <a:solidFill>
            <a:schemeClr val="accent4">
              <a:lumMod val="60000"/>
              <a:lumOff val="40000"/>
              <a:alpha val="5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xmlns="" id="{7E0D0665-6999-4651-BD19-C7C402D30EEB}"/>
              </a:ext>
            </a:extLst>
          </p:cNvPr>
          <p:cNvSpPr/>
          <p:nvPr userDrawn="1"/>
        </p:nvSpPr>
        <p:spPr>
          <a:xfrm rot="1737576">
            <a:off x="6328895" y="1082086"/>
            <a:ext cx="2211022" cy="49530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xmlns="" id="{0A77F017-DFC1-4D5F-8272-B3E76D6DA324}"/>
              </a:ext>
            </a:extLst>
          </p:cNvPr>
          <p:cNvSpPr/>
          <p:nvPr userDrawn="1"/>
        </p:nvSpPr>
        <p:spPr>
          <a:xfrm rot="19676478">
            <a:off x="1401292" y="1522000"/>
            <a:ext cx="2397502" cy="495300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4D542502-B1BA-4EEE-B113-19E670FE5796}"/>
              </a:ext>
            </a:extLst>
          </p:cNvPr>
          <p:cNvSpPr txBox="1"/>
          <p:nvPr userDrawn="1"/>
        </p:nvSpPr>
        <p:spPr>
          <a:xfrm>
            <a:off x="3155097" y="2004297"/>
            <a:ext cx="4227827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800" b="1" i="0" u="none" strike="noStrike" kern="1200" cap="none" spc="0" normalizeH="0" baseline="0" noProof="0" dirty="0">
                <a:ln w="22225">
                  <a:solidFill>
                    <a:schemeClr val="bg1"/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anose="020B0604020202020204"/>
                <a:ea typeface="+mn-ea"/>
                <a:cs typeface="+mn-cs"/>
              </a:rPr>
              <a:t>HOẠT ĐỘNG</a:t>
            </a:r>
          </a:p>
        </p:txBody>
      </p:sp>
      <p:pic>
        <p:nvPicPr>
          <p:cNvPr id="18" name="图片 9">
            <a:extLst>
              <a:ext uri="{FF2B5EF4-FFF2-40B4-BE49-F238E27FC236}">
                <a16:creationId xmlns:a16="http://schemas.microsoft.com/office/drawing/2014/main" xmlns="" id="{9E265F87-F072-4C1C-809B-60B65BA79A8C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0707" y="2622107"/>
            <a:ext cx="3028932" cy="3847430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xmlns="" id="{1C8F1E24-5B7F-481A-86BE-BC8D3CC99D79}"/>
              </a:ext>
            </a:extLst>
          </p:cNvPr>
          <p:cNvSpPr txBox="1"/>
          <p:nvPr userDrawn="1"/>
        </p:nvSpPr>
        <p:spPr>
          <a:xfrm>
            <a:off x="7320632" y="6524284"/>
            <a:ext cx="3249397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Hương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Thảo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 tranthao121004@gmail.com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27724634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101">
            <a:extLst>
              <a:ext uri="{FF2B5EF4-FFF2-40B4-BE49-F238E27FC236}">
                <a16:creationId xmlns:a16="http://schemas.microsoft.com/office/drawing/2014/main" xmlns="" id="{0E1D8535-7268-4559-A162-57863C850AB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12192002" cy="6858001"/>
          </a:xfrm>
          <a:prstGeom prst="rect">
            <a:avLst/>
          </a:prstGeom>
        </p:spPr>
      </p:pic>
      <p:sp>
        <p:nvSpPr>
          <p:cNvPr id="10" name="矩形 2">
            <a:extLst>
              <a:ext uri="{FF2B5EF4-FFF2-40B4-BE49-F238E27FC236}">
                <a16:creationId xmlns:a16="http://schemas.microsoft.com/office/drawing/2014/main" xmlns="" id="{3599D6A8-8376-4469-B1C4-0D0AB8B9FCB9}"/>
              </a:ext>
            </a:extLst>
          </p:cNvPr>
          <p:cNvSpPr/>
          <p:nvPr userDrawn="1"/>
        </p:nvSpPr>
        <p:spPr>
          <a:xfrm>
            <a:off x="516732" y="469294"/>
            <a:ext cx="11158537" cy="5919412"/>
          </a:xfrm>
          <a:prstGeom prst="rect">
            <a:avLst/>
          </a:prstGeom>
          <a:noFill/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1" name="椭圆 4">
            <a:extLst>
              <a:ext uri="{FF2B5EF4-FFF2-40B4-BE49-F238E27FC236}">
                <a16:creationId xmlns:a16="http://schemas.microsoft.com/office/drawing/2014/main" xmlns="" id="{F6108594-A8DF-4763-BAD6-AFEBB0C31969}"/>
              </a:ext>
            </a:extLst>
          </p:cNvPr>
          <p:cNvSpPr/>
          <p:nvPr userDrawn="1"/>
        </p:nvSpPr>
        <p:spPr>
          <a:xfrm>
            <a:off x="-224147" y="-171430"/>
            <a:ext cx="703249" cy="703249"/>
          </a:xfrm>
          <a:prstGeom prst="ellipse">
            <a:avLst/>
          </a:prstGeom>
          <a:solidFill>
            <a:srgbClr val="FFE799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2" name="任意形状 6">
            <a:extLst>
              <a:ext uri="{FF2B5EF4-FFF2-40B4-BE49-F238E27FC236}">
                <a16:creationId xmlns:a16="http://schemas.microsoft.com/office/drawing/2014/main" xmlns="" id="{B8502FED-250A-4CBC-8EE4-50D3D012EADA}"/>
              </a:ext>
            </a:extLst>
          </p:cNvPr>
          <p:cNvSpPr/>
          <p:nvPr userDrawn="1"/>
        </p:nvSpPr>
        <p:spPr>
          <a:xfrm>
            <a:off x="-403246" y="5468729"/>
            <a:ext cx="1839953" cy="1839953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C4D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3" name="椭圆 7">
            <a:extLst>
              <a:ext uri="{FF2B5EF4-FFF2-40B4-BE49-F238E27FC236}">
                <a16:creationId xmlns:a16="http://schemas.microsoft.com/office/drawing/2014/main" xmlns="" id="{4B97A2AD-D2A2-4C3E-AA45-DF5B9EE1314C}"/>
              </a:ext>
            </a:extLst>
          </p:cNvPr>
          <p:cNvSpPr/>
          <p:nvPr userDrawn="1"/>
        </p:nvSpPr>
        <p:spPr>
          <a:xfrm>
            <a:off x="11764215" y="6442391"/>
            <a:ext cx="302177" cy="302177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4" name="图片 8">
            <a:extLst>
              <a:ext uri="{FF2B5EF4-FFF2-40B4-BE49-F238E27FC236}">
                <a16:creationId xmlns:a16="http://schemas.microsoft.com/office/drawing/2014/main" xmlns="" id="{1D1F51E3-6E1F-4794-92D5-63FB01D635F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2700000">
            <a:off x="10957684" y="5135837"/>
            <a:ext cx="602779" cy="1767959"/>
          </a:xfrm>
          <a:prstGeom prst="rect">
            <a:avLst/>
          </a:prstGeom>
        </p:spPr>
      </p:pic>
      <p:sp>
        <p:nvSpPr>
          <p:cNvPr id="15" name="椭圆 9">
            <a:extLst>
              <a:ext uri="{FF2B5EF4-FFF2-40B4-BE49-F238E27FC236}">
                <a16:creationId xmlns:a16="http://schemas.microsoft.com/office/drawing/2014/main" xmlns="" id="{ECDDE16C-0075-42EB-A3AA-DDD1D96A76E4}"/>
              </a:ext>
            </a:extLst>
          </p:cNvPr>
          <p:cNvSpPr/>
          <p:nvPr userDrawn="1"/>
        </p:nvSpPr>
        <p:spPr>
          <a:xfrm>
            <a:off x="10478501" y="-122394"/>
            <a:ext cx="417175" cy="417175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xmlns="" id="{EFB12868-D957-45A4-B5D8-783DBD98F2C6}"/>
              </a:ext>
            </a:extLst>
          </p:cNvPr>
          <p:cNvSpPr/>
          <p:nvPr userDrawn="1"/>
        </p:nvSpPr>
        <p:spPr>
          <a:xfrm>
            <a:off x="3667342" y="983093"/>
            <a:ext cx="6008783" cy="4661425"/>
          </a:xfrm>
          <a:prstGeom prst="rect">
            <a:avLst/>
          </a:prstGeom>
          <a:solidFill>
            <a:srgbClr val="00CC66">
              <a:alpha val="49804"/>
            </a:srgb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xmlns="" id="{CFA12B3A-07B6-44F1-A01E-33FD73C34EBA}"/>
              </a:ext>
            </a:extLst>
          </p:cNvPr>
          <p:cNvSpPr/>
          <p:nvPr userDrawn="1"/>
        </p:nvSpPr>
        <p:spPr>
          <a:xfrm rot="2109175">
            <a:off x="8040873" y="1261475"/>
            <a:ext cx="2211022" cy="495300"/>
          </a:xfrm>
          <a:prstGeom prst="rect">
            <a:avLst/>
          </a:prstGeom>
          <a:solidFill>
            <a:srgbClr val="CC6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xmlns="" id="{4A2EDEA0-7184-436C-992C-8D667AA8EB7F}"/>
              </a:ext>
            </a:extLst>
          </p:cNvPr>
          <p:cNvSpPr/>
          <p:nvPr userDrawn="1"/>
        </p:nvSpPr>
        <p:spPr>
          <a:xfrm rot="20048077">
            <a:off x="2977240" y="1148481"/>
            <a:ext cx="2397502" cy="4953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xmlns="" id="{1F28E606-F052-4F98-9FBC-30FFA9B82FDA}"/>
              </a:ext>
            </a:extLst>
          </p:cNvPr>
          <p:cNvSpPr txBox="1"/>
          <p:nvPr userDrawn="1"/>
        </p:nvSpPr>
        <p:spPr>
          <a:xfrm>
            <a:off x="4557819" y="1913421"/>
            <a:ext cx="4227827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800" b="1" i="0" u="none" strike="noStrike" kern="1200" cap="none" spc="0" normalizeH="0" baseline="0" noProof="0" dirty="0">
                <a:ln w="22225">
                  <a:solidFill>
                    <a:schemeClr val="bg1"/>
                  </a:solidFill>
                  <a:prstDash val="solid"/>
                </a:ln>
                <a:solidFill>
                  <a:srgbClr val="00B050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anose="020B0604020202020204"/>
                <a:ea typeface="+mn-ea"/>
                <a:cs typeface="+mn-cs"/>
              </a:rPr>
              <a:t>KHÁM PHÁ</a:t>
            </a:r>
          </a:p>
        </p:txBody>
      </p:sp>
      <p:pic>
        <p:nvPicPr>
          <p:cNvPr id="21" name="图形 1">
            <a:extLst>
              <a:ext uri="{FF2B5EF4-FFF2-40B4-BE49-F238E27FC236}">
                <a16:creationId xmlns:a16="http://schemas.microsoft.com/office/drawing/2014/main" xmlns="" id="{E7242FD6-D5A6-4563-A793-692CAF206911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=""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416645" y="3997564"/>
            <a:ext cx="3980370" cy="1979722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xmlns="" id="{215E454A-B08C-4576-8333-920008E55294}"/>
              </a:ext>
            </a:extLst>
          </p:cNvPr>
          <p:cNvSpPr txBox="1"/>
          <p:nvPr userDrawn="1"/>
        </p:nvSpPr>
        <p:spPr>
          <a:xfrm>
            <a:off x="7668010" y="6560136"/>
            <a:ext cx="3249397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Hương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Thảo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 tranthao121004@gmail.com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22888861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slideLayout" Target="../slideLayouts/slideLayout25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670864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983328-5D9C-4CDA-A4B0-8F0932BA2C1A}" type="datetimeFigureOut">
              <a:rPr lang="en-US" smtClean="0"/>
              <a:t>10/11/2022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57142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  <p:sldLayoutId id="2147483686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4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6.xml"/><Relationship Id="rId5" Type="http://schemas.microsoft.com/office/2007/relationships/hdphoto" Target="../media/hdphoto2.wdp"/><Relationship Id="rId4" Type="http://schemas.openxmlformats.org/officeDocument/2006/relationships/image" Target="../media/image32.png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5.xml"/><Relationship Id="rId4" Type="http://schemas.microsoft.com/office/2007/relationships/hdphoto" Target="../media/hdphoto4.wdp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1.xml"/><Relationship Id="rId5" Type="http://schemas.microsoft.com/office/2007/relationships/hdphoto" Target="../media/hdphoto6.wdp"/><Relationship Id="rId4" Type="http://schemas.openxmlformats.org/officeDocument/2006/relationships/image" Target="../media/image3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604" r="5482" b="35664"/>
          <a:stretch>
            <a:fillRect/>
          </a:stretch>
        </p:blipFill>
        <p:spPr bwMode="auto">
          <a:xfrm>
            <a:off x="174413" y="223406"/>
            <a:ext cx="11831320" cy="640651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 Box 8"/>
          <p:cNvSpPr txBox="1"/>
          <p:nvPr/>
        </p:nvSpPr>
        <p:spPr>
          <a:xfrm>
            <a:off x="2438400" y="564925"/>
            <a:ext cx="927438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altLang="en-US" sz="2800" b="1" dirty="0">
                <a:solidFill>
                  <a:srgbClr val="7030A0"/>
                </a:solidFill>
                <a:latin typeface="HP001 4 hàng" panose="020B0603050302020204" charset="0"/>
                <a:cs typeface="HP001 4 hàng" panose="020B0603050302020204" charset="0"/>
              </a:rPr>
              <a:t>Thứ</a:t>
            </a:r>
            <a:r>
              <a:rPr lang="en-US" altLang="vi-VN" sz="2800" b="1" dirty="0">
                <a:solidFill>
                  <a:srgbClr val="7030A0"/>
                </a:solidFill>
                <a:latin typeface="HP001 4 hàng" panose="020B0603050302020204" charset="0"/>
                <a:cs typeface="HP001 4 hàng" panose="020B0603050302020204" charset="0"/>
              </a:rPr>
              <a:t> </a:t>
            </a:r>
            <a:r>
              <a:rPr lang="en-US" altLang="vi-VN" sz="2800" b="1" dirty="0" smtClean="0">
                <a:solidFill>
                  <a:srgbClr val="7030A0"/>
                </a:solidFill>
                <a:latin typeface="HP001 4 hàng" panose="020B0603050302020204" charset="0"/>
                <a:cs typeface="HP001 4 hàng" panose="020B0603050302020204" charset="0"/>
              </a:rPr>
              <a:t>ba</a:t>
            </a:r>
            <a:r>
              <a:rPr lang="vi-VN" altLang="en-US" sz="2800" b="1" dirty="0" smtClean="0">
                <a:solidFill>
                  <a:srgbClr val="7030A0"/>
                </a:solidFill>
                <a:latin typeface="HP001 4 hàng" panose="020B0603050302020204" charset="0"/>
                <a:cs typeface="HP001 4 hàng" panose="020B0603050302020204" charset="0"/>
              </a:rPr>
              <a:t> </a:t>
            </a:r>
            <a:r>
              <a:rPr lang="vi-VN" altLang="en-US" sz="2800" b="1" dirty="0">
                <a:solidFill>
                  <a:srgbClr val="7030A0"/>
                </a:solidFill>
                <a:latin typeface="HP001 4 hàng" panose="020B0603050302020204" charset="0"/>
                <a:cs typeface="HP001 4 hàng" panose="020B0603050302020204" charset="0"/>
              </a:rPr>
              <a:t>ngày</a:t>
            </a:r>
            <a:r>
              <a:rPr lang="en-US" altLang="vi-VN" sz="2800" b="1" dirty="0">
                <a:solidFill>
                  <a:srgbClr val="7030A0"/>
                </a:solidFill>
                <a:latin typeface="HP001 4 hàng" panose="020B0603050302020204" charset="0"/>
                <a:cs typeface="HP001 4 hàng" panose="020B0603050302020204" charset="0"/>
              </a:rPr>
              <a:t> 5</a:t>
            </a:r>
            <a:r>
              <a:rPr lang="vi-VN" altLang="en-US" sz="2800" b="1" dirty="0" smtClean="0">
                <a:solidFill>
                  <a:srgbClr val="7030A0"/>
                </a:solidFill>
                <a:latin typeface="HP001 4 hàng" panose="020B0603050302020204" charset="0"/>
                <a:cs typeface="HP001 4 hàng" panose="020B0603050302020204" charset="0"/>
              </a:rPr>
              <a:t> </a:t>
            </a:r>
            <a:r>
              <a:rPr lang="vi-VN" altLang="en-US" sz="2800" b="1" dirty="0">
                <a:solidFill>
                  <a:srgbClr val="7030A0"/>
                </a:solidFill>
                <a:latin typeface="HP001 4 hàng" panose="020B0603050302020204" charset="0"/>
                <a:cs typeface="HP001 4 hàng" panose="020B0603050302020204" charset="0"/>
              </a:rPr>
              <a:t>tháng</a:t>
            </a:r>
            <a:r>
              <a:rPr lang="en-US" altLang="vi-VN" sz="2800" b="1" dirty="0">
                <a:solidFill>
                  <a:srgbClr val="7030A0"/>
                </a:solidFill>
                <a:latin typeface="HP001 4 hàng" panose="020B0603050302020204" charset="0"/>
                <a:cs typeface="HP001 4 hàng" panose="020B0603050302020204" charset="0"/>
              </a:rPr>
              <a:t> </a:t>
            </a:r>
            <a:r>
              <a:rPr lang="en-US" altLang="vi-VN" sz="2800" b="1" dirty="0" smtClean="0">
                <a:solidFill>
                  <a:srgbClr val="7030A0"/>
                </a:solidFill>
                <a:latin typeface="HP001 4 hàng" panose="020B0603050302020204" charset="0"/>
                <a:cs typeface="HP001 4 hàng" panose="020B0603050302020204" charset="0"/>
              </a:rPr>
              <a:t>10</a:t>
            </a:r>
            <a:r>
              <a:rPr lang="vi-VN" altLang="en-US" sz="2800" b="1" dirty="0" smtClean="0">
                <a:solidFill>
                  <a:srgbClr val="7030A0"/>
                </a:solidFill>
                <a:latin typeface="HP001 4 hàng" panose="020B0603050302020204" charset="0"/>
                <a:cs typeface="HP001 4 hàng" panose="020B0603050302020204" charset="0"/>
              </a:rPr>
              <a:t> </a:t>
            </a:r>
            <a:r>
              <a:rPr lang="vi-VN" altLang="en-US" sz="2800" b="1" dirty="0">
                <a:solidFill>
                  <a:srgbClr val="7030A0"/>
                </a:solidFill>
                <a:latin typeface="HP001 4 hàng" panose="020B0603050302020204" charset="0"/>
                <a:cs typeface="HP001 4 hàng" panose="020B0603050302020204" charset="0"/>
              </a:rPr>
              <a:t>năm 2021</a:t>
            </a:r>
          </a:p>
        </p:txBody>
      </p:sp>
      <p:sp>
        <p:nvSpPr>
          <p:cNvPr id="4" name="Text Box 12"/>
          <p:cNvSpPr txBox="1"/>
          <p:nvPr/>
        </p:nvSpPr>
        <p:spPr>
          <a:xfrm>
            <a:off x="5063016" y="1180450"/>
            <a:ext cx="22842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vi-VN" sz="2800" b="1" dirty="0" smtClean="0">
                <a:solidFill>
                  <a:srgbClr val="7030A0"/>
                </a:solidFill>
                <a:latin typeface="HP001 4 hàng" panose="020B0603050302020204" charset="0"/>
                <a:cs typeface="HP001 4 hàng" panose="020B0603050302020204" charset="0"/>
              </a:rPr>
              <a:t>Toán</a:t>
            </a:r>
            <a:endParaRPr lang="en-US" altLang="vi-VN" sz="2800" b="1" dirty="0">
              <a:solidFill>
                <a:srgbClr val="7030A0"/>
              </a:solidFill>
              <a:latin typeface="HP001 4 hàng" panose="020B0603050302020204" charset="0"/>
              <a:cs typeface="HP001 4 hàng" panose="020B0603050302020204" charset="0"/>
            </a:endParaRPr>
          </a:p>
        </p:txBody>
      </p:sp>
      <p:sp>
        <p:nvSpPr>
          <p:cNvPr id="5" name="Text Box 14"/>
          <p:cNvSpPr txBox="1"/>
          <p:nvPr/>
        </p:nvSpPr>
        <p:spPr>
          <a:xfrm>
            <a:off x="4229215" y="1780584"/>
            <a:ext cx="56927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vi-VN" sz="2800" b="1" dirty="0" smtClean="0">
                <a:solidFill>
                  <a:srgbClr val="FF0000"/>
                </a:solidFill>
                <a:latin typeface="HP001 4 hàng" panose="020B0603050302020204" charset="0"/>
                <a:cs typeface="HP001 4 hàng" panose="020B0603050302020204" charset="0"/>
              </a:rPr>
              <a:t>Luyện tập</a:t>
            </a:r>
            <a:endParaRPr lang="en-US" altLang="vi-VN" sz="2800" b="1" dirty="0">
              <a:solidFill>
                <a:srgbClr val="FF0000"/>
              </a:solidFill>
              <a:latin typeface="HP001 4 hàng" panose="020B0603050302020204" charset="0"/>
              <a:cs typeface="HP001 4 hàng" panose="020B060305030202020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370186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 advClick="0" advTm="3713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7581DE27-67A4-4F0B-A69B-EF47E863359A}"/>
              </a:ext>
            </a:extLst>
          </p:cNvPr>
          <p:cNvSpPr txBox="1"/>
          <p:nvPr/>
        </p:nvSpPr>
        <p:spPr>
          <a:xfrm>
            <a:off x="1741842" y="688787"/>
            <a:ext cx="83724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x-none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Số?</a:t>
            </a: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xmlns="" id="{1039D175-9D0C-4CF0-A799-D9B18E865D60}"/>
              </a:ext>
            </a:extLst>
          </p:cNvPr>
          <p:cNvGraphicFramePr>
            <a:graphicFrameLocks noGrp="1"/>
          </p:cNvGraphicFramePr>
          <p:nvPr/>
        </p:nvGraphicFramePr>
        <p:xfrm>
          <a:off x="1399364" y="1304178"/>
          <a:ext cx="9778519" cy="200681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96403">
                  <a:extLst>
                    <a:ext uri="{9D8B030D-6E8A-4147-A177-3AD203B41FA5}">
                      <a16:colId xmlns:a16="http://schemas.microsoft.com/office/drawing/2014/main" xmlns="" val="3301960261"/>
                    </a:ext>
                  </a:extLst>
                </a:gridCol>
                <a:gridCol w="1263686">
                  <a:extLst>
                    <a:ext uri="{9D8B030D-6E8A-4147-A177-3AD203B41FA5}">
                      <a16:colId xmlns:a16="http://schemas.microsoft.com/office/drawing/2014/main" xmlns="" val="1457856739"/>
                    </a:ext>
                  </a:extLst>
                </a:gridCol>
                <a:gridCol w="1263686">
                  <a:extLst>
                    <a:ext uri="{9D8B030D-6E8A-4147-A177-3AD203B41FA5}">
                      <a16:colId xmlns:a16="http://schemas.microsoft.com/office/drawing/2014/main" xmlns="" val="3554666792"/>
                    </a:ext>
                  </a:extLst>
                </a:gridCol>
                <a:gridCol w="1263686">
                  <a:extLst>
                    <a:ext uri="{9D8B030D-6E8A-4147-A177-3AD203B41FA5}">
                      <a16:colId xmlns:a16="http://schemas.microsoft.com/office/drawing/2014/main" xmlns="" val="3408620678"/>
                    </a:ext>
                  </a:extLst>
                </a:gridCol>
                <a:gridCol w="1263686">
                  <a:extLst>
                    <a:ext uri="{9D8B030D-6E8A-4147-A177-3AD203B41FA5}">
                      <a16:colId xmlns:a16="http://schemas.microsoft.com/office/drawing/2014/main" xmlns="" val="1271204528"/>
                    </a:ext>
                  </a:extLst>
                </a:gridCol>
                <a:gridCol w="1263686">
                  <a:extLst>
                    <a:ext uri="{9D8B030D-6E8A-4147-A177-3AD203B41FA5}">
                      <a16:colId xmlns:a16="http://schemas.microsoft.com/office/drawing/2014/main" xmlns="" val="2677835701"/>
                    </a:ext>
                  </a:extLst>
                </a:gridCol>
                <a:gridCol w="1263686">
                  <a:extLst>
                    <a:ext uri="{9D8B030D-6E8A-4147-A177-3AD203B41FA5}">
                      <a16:colId xmlns:a16="http://schemas.microsoft.com/office/drawing/2014/main" xmlns="" val="2946917561"/>
                    </a:ext>
                  </a:extLst>
                </a:gridCol>
              </a:tblGrid>
              <a:tr h="624567">
                <a:tc>
                  <a:txBody>
                    <a:bodyPr/>
                    <a:lstStyle/>
                    <a:p>
                      <a:pPr algn="ctr"/>
                      <a:r>
                        <a:rPr lang="x-none" sz="2400" b="0" dirty="0">
                          <a:solidFill>
                            <a:schemeClr val="tx1"/>
                          </a:solidFill>
                          <a:latin typeface="+mn-lt"/>
                        </a:rPr>
                        <a:t>Số hạng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2E3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2800" b="0" dirty="0">
                          <a:solidFill>
                            <a:schemeClr val="tx1"/>
                          </a:solidFill>
                          <a:latin typeface="+mn-lt"/>
                        </a:rPr>
                        <a:t>7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2E3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2800" b="0" dirty="0">
                          <a:solidFill>
                            <a:schemeClr val="tx1"/>
                          </a:solidFill>
                          <a:latin typeface="+mn-lt"/>
                        </a:rPr>
                        <a:t>9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2E3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2800" b="0" dirty="0">
                          <a:solidFill>
                            <a:schemeClr val="tx1"/>
                          </a:solidFill>
                          <a:latin typeface="+mn-lt"/>
                        </a:rPr>
                        <a:t>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2E3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2800" b="0" dirty="0">
                          <a:solidFill>
                            <a:schemeClr val="tx1"/>
                          </a:solidFill>
                          <a:latin typeface="+mn-lt"/>
                        </a:rPr>
                        <a:t>8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2E3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2800" b="0" dirty="0">
                          <a:solidFill>
                            <a:schemeClr val="tx1"/>
                          </a:solidFill>
                          <a:latin typeface="+mn-lt"/>
                        </a:rPr>
                        <a:t>6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2E3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2800" b="0" dirty="0">
                          <a:solidFill>
                            <a:schemeClr val="tx1"/>
                          </a:solidFill>
                          <a:latin typeface="+mn-lt"/>
                        </a:rPr>
                        <a:t>9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2E3F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771216328"/>
                  </a:ext>
                </a:extLst>
              </a:tr>
              <a:tr h="700688">
                <a:tc>
                  <a:txBody>
                    <a:bodyPr/>
                    <a:lstStyle/>
                    <a:p>
                      <a:pPr algn="ctr"/>
                      <a:r>
                        <a:rPr lang="x-none" sz="2400" b="0" dirty="0">
                          <a:solidFill>
                            <a:schemeClr val="tx1"/>
                          </a:solidFill>
                          <a:latin typeface="+mn-lt"/>
                        </a:rPr>
                        <a:t>Số hạng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2E3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2800" dirty="0">
                          <a:solidFill>
                            <a:schemeClr val="tx1"/>
                          </a:solidFill>
                        </a:rPr>
                        <a:t>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2E3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2800" dirty="0">
                          <a:solidFill>
                            <a:schemeClr val="tx1"/>
                          </a:solidFill>
                        </a:rPr>
                        <a:t>3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2E3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2800" dirty="0">
                          <a:solidFill>
                            <a:schemeClr val="tx1"/>
                          </a:solidFill>
                        </a:rPr>
                        <a:t>8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2E3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2800" dirty="0">
                          <a:solidFill>
                            <a:schemeClr val="tx1"/>
                          </a:solidFill>
                        </a:rPr>
                        <a:t>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2E3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2800" dirty="0">
                          <a:solidFill>
                            <a:schemeClr val="tx1"/>
                          </a:solidFill>
                        </a:rPr>
                        <a:t>7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2E3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2800" dirty="0">
                          <a:solidFill>
                            <a:schemeClr val="tx1"/>
                          </a:solidFill>
                        </a:rPr>
                        <a:t>8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2E3F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213493399"/>
                  </a:ext>
                </a:extLst>
              </a:tr>
              <a:tr h="681558">
                <a:tc>
                  <a:txBody>
                    <a:bodyPr/>
                    <a:lstStyle/>
                    <a:p>
                      <a:pPr algn="ctr"/>
                      <a:r>
                        <a:rPr lang="x-none" sz="2400" b="0" dirty="0">
                          <a:solidFill>
                            <a:schemeClr val="tx1"/>
                          </a:solidFill>
                          <a:latin typeface="+mn-lt"/>
                        </a:rPr>
                        <a:t>Tổng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D6C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2800" dirty="0">
                          <a:solidFill>
                            <a:schemeClr val="tx1"/>
                          </a:solidFill>
                        </a:rPr>
                        <a:t>11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D6C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2800" dirty="0">
                          <a:solidFill>
                            <a:schemeClr val="tx1"/>
                          </a:solidFill>
                        </a:rPr>
                        <a:t>?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D6C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2800" dirty="0">
                          <a:solidFill>
                            <a:schemeClr val="tx1"/>
                          </a:solidFill>
                        </a:rPr>
                        <a:t>?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D6C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2800" dirty="0">
                          <a:solidFill>
                            <a:schemeClr val="tx1"/>
                          </a:solidFill>
                        </a:rPr>
                        <a:t>?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D6C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2800" dirty="0">
                          <a:solidFill>
                            <a:schemeClr val="tx1"/>
                          </a:solidFill>
                        </a:rPr>
                        <a:t>13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D6C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2800" dirty="0">
                          <a:solidFill>
                            <a:schemeClr val="tx1"/>
                          </a:solidFill>
                        </a:rPr>
                        <a:t>?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D6C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431688769"/>
                  </a:ext>
                </a:extLst>
              </a:tr>
            </a:tbl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43C2DCCE-5721-487D-ABAE-A2001C4E83DC}"/>
              </a:ext>
            </a:extLst>
          </p:cNvPr>
          <p:cNvSpPr txBox="1"/>
          <p:nvPr/>
        </p:nvSpPr>
        <p:spPr>
          <a:xfrm>
            <a:off x="5079092" y="2686512"/>
            <a:ext cx="750977" cy="584775"/>
          </a:xfrm>
          <a:prstGeom prst="rect">
            <a:avLst/>
          </a:prstGeom>
          <a:solidFill>
            <a:srgbClr val="F2D6C6"/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x-none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cs typeface="+mn-cs"/>
              </a:rPr>
              <a:t>12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DC862025-C3A1-4CE9-9246-7D4FB93EFC71}"/>
              </a:ext>
            </a:extLst>
          </p:cNvPr>
          <p:cNvSpPr txBox="1"/>
          <p:nvPr/>
        </p:nvSpPr>
        <p:spPr>
          <a:xfrm>
            <a:off x="6328649" y="2677495"/>
            <a:ext cx="750977" cy="584775"/>
          </a:xfrm>
          <a:prstGeom prst="rect">
            <a:avLst/>
          </a:prstGeom>
          <a:solidFill>
            <a:srgbClr val="F2D6C6"/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x-none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cs typeface="+mn-cs"/>
              </a:rPr>
              <a:t>12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B3BE98BE-B500-4E89-A6B0-E1B9A40D8B15}"/>
              </a:ext>
            </a:extLst>
          </p:cNvPr>
          <p:cNvSpPr txBox="1"/>
          <p:nvPr/>
        </p:nvSpPr>
        <p:spPr>
          <a:xfrm>
            <a:off x="7648546" y="2686509"/>
            <a:ext cx="750977" cy="584775"/>
          </a:xfrm>
          <a:prstGeom prst="rect">
            <a:avLst/>
          </a:prstGeom>
          <a:solidFill>
            <a:srgbClr val="F2D6C6"/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x-none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cs typeface="+mn-cs"/>
              </a:rPr>
              <a:t>12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8A2C16F5-A9A8-4796-84E4-519AB19D6B51}"/>
              </a:ext>
            </a:extLst>
          </p:cNvPr>
          <p:cNvSpPr txBox="1"/>
          <p:nvPr/>
        </p:nvSpPr>
        <p:spPr>
          <a:xfrm>
            <a:off x="10184632" y="2689382"/>
            <a:ext cx="750977" cy="584775"/>
          </a:xfrm>
          <a:prstGeom prst="rect">
            <a:avLst/>
          </a:prstGeom>
          <a:solidFill>
            <a:srgbClr val="F2D6C6"/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x-none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cs typeface="+mn-cs"/>
              </a:rPr>
              <a:t>17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xmlns="" id="{E5FFF239-7BBD-4F2D-B14F-08C091F2F28E}"/>
              </a:ext>
            </a:extLst>
          </p:cNvPr>
          <p:cNvGrpSpPr/>
          <p:nvPr/>
        </p:nvGrpSpPr>
        <p:grpSpPr>
          <a:xfrm>
            <a:off x="1039150" y="422822"/>
            <a:ext cx="605826" cy="830997"/>
            <a:chOff x="3174278" y="237323"/>
            <a:chExt cx="605826" cy="830997"/>
          </a:xfrm>
        </p:grpSpPr>
        <p:sp>
          <p:nvSpPr>
            <p:cNvPr id="9" name="Oval 8">
              <a:extLst>
                <a:ext uri="{FF2B5EF4-FFF2-40B4-BE49-F238E27FC236}">
                  <a16:creationId xmlns:a16="http://schemas.microsoft.com/office/drawing/2014/main" xmlns="" id="{60DF44EB-1339-4585-BD43-DDFE05742D56}"/>
                </a:ext>
              </a:extLst>
            </p:cNvPr>
            <p:cNvSpPr/>
            <p:nvPr/>
          </p:nvSpPr>
          <p:spPr>
            <a:xfrm>
              <a:off x="3174278" y="379826"/>
              <a:ext cx="605826" cy="605826"/>
            </a:xfrm>
            <a:prstGeom prst="ellipse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x-none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xmlns="" id="{A8BE3F75-3DCC-4ACC-AADE-26C71508B0DB}"/>
                </a:ext>
              </a:extLst>
            </p:cNvPr>
            <p:cNvSpPr txBox="1"/>
            <p:nvPr/>
          </p:nvSpPr>
          <p:spPr>
            <a:xfrm>
              <a:off x="3228647" y="237323"/>
              <a:ext cx="30168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x-none" sz="4800" b="1" i="1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1</a:t>
              </a:r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xmlns="" id="{506173B7-DE75-4903-8E5F-941EBD37C4A9}"/>
              </a:ext>
            </a:extLst>
          </p:cNvPr>
          <p:cNvGrpSpPr/>
          <p:nvPr/>
        </p:nvGrpSpPr>
        <p:grpSpPr>
          <a:xfrm>
            <a:off x="1151987" y="3361350"/>
            <a:ext cx="605826" cy="830997"/>
            <a:chOff x="3174278" y="237323"/>
            <a:chExt cx="605826" cy="830997"/>
          </a:xfrm>
        </p:grpSpPr>
        <p:sp>
          <p:nvSpPr>
            <p:cNvPr id="12" name="Oval 11">
              <a:extLst>
                <a:ext uri="{FF2B5EF4-FFF2-40B4-BE49-F238E27FC236}">
                  <a16:creationId xmlns:a16="http://schemas.microsoft.com/office/drawing/2014/main" xmlns="" id="{B46CEA22-4741-44FD-AAAE-AEBF1BB2A719}"/>
                </a:ext>
              </a:extLst>
            </p:cNvPr>
            <p:cNvSpPr/>
            <p:nvPr/>
          </p:nvSpPr>
          <p:spPr>
            <a:xfrm>
              <a:off x="3174278" y="379826"/>
              <a:ext cx="605826" cy="605826"/>
            </a:xfrm>
            <a:prstGeom prst="ellipse">
              <a:avLst/>
            </a:prstGeom>
            <a:solidFill>
              <a:srgbClr val="92D050"/>
            </a:solidFill>
            <a:ln>
              <a:solidFill>
                <a:schemeClr val="accent3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x-none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xmlns="" id="{9255B43B-3F65-49E9-AA8F-E7AA13C93DFB}"/>
                </a:ext>
              </a:extLst>
            </p:cNvPr>
            <p:cNvSpPr txBox="1"/>
            <p:nvPr/>
          </p:nvSpPr>
          <p:spPr>
            <a:xfrm>
              <a:off x="3228647" y="237323"/>
              <a:ext cx="30168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x-none" sz="4800" b="1" i="1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2</a:t>
              </a:r>
            </a:p>
          </p:txBody>
        </p:sp>
      </p:grp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FC475DE2-889F-4E1F-B9C8-A91965A785E7}"/>
              </a:ext>
            </a:extLst>
          </p:cNvPr>
          <p:cNvSpPr txBox="1"/>
          <p:nvPr/>
        </p:nvSpPr>
        <p:spPr>
          <a:xfrm>
            <a:off x="1812182" y="3580053"/>
            <a:ext cx="83724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x-none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Số?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xmlns="" id="{883092BA-0B2A-45FF-822B-78943C505886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9150" y="4385209"/>
            <a:ext cx="4515271" cy="1650055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xmlns="" id="{36396676-EF28-4CA1-98E2-0C7B3C39C43E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7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7215" y="3894713"/>
            <a:ext cx="6149271" cy="2231985"/>
          </a:xfrm>
          <a:prstGeom prst="rect">
            <a:avLst/>
          </a:prstGeom>
        </p:spPr>
      </p:pic>
      <p:grpSp>
        <p:nvGrpSpPr>
          <p:cNvPr id="17" name="Group 16">
            <a:extLst>
              <a:ext uri="{FF2B5EF4-FFF2-40B4-BE49-F238E27FC236}">
                <a16:creationId xmlns:a16="http://schemas.microsoft.com/office/drawing/2014/main" xmlns="" id="{48EDE634-00D1-49DC-8468-7688619D1CDC}"/>
              </a:ext>
            </a:extLst>
          </p:cNvPr>
          <p:cNvGrpSpPr/>
          <p:nvPr/>
        </p:nvGrpSpPr>
        <p:grpSpPr>
          <a:xfrm>
            <a:off x="2826070" y="4332486"/>
            <a:ext cx="774225" cy="774225"/>
            <a:chOff x="2297817" y="6896711"/>
            <a:chExt cx="774225" cy="774225"/>
          </a:xfrm>
        </p:grpSpPr>
        <p:sp>
          <p:nvSpPr>
            <p:cNvPr id="18" name="Oval 17">
              <a:extLst>
                <a:ext uri="{FF2B5EF4-FFF2-40B4-BE49-F238E27FC236}">
                  <a16:creationId xmlns:a16="http://schemas.microsoft.com/office/drawing/2014/main" xmlns="" id="{5600D168-C4C5-4339-891D-6ABE0252EBDF}"/>
                </a:ext>
              </a:extLst>
            </p:cNvPr>
            <p:cNvSpPr/>
            <p:nvPr/>
          </p:nvSpPr>
          <p:spPr>
            <a:xfrm>
              <a:off x="2297817" y="6896711"/>
              <a:ext cx="774225" cy="774225"/>
            </a:xfrm>
            <a:prstGeom prst="ellipse">
              <a:avLst/>
            </a:prstGeom>
            <a:solidFill>
              <a:srgbClr val="F8CBD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x-none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xmlns="" id="{94316F53-AFB2-4A1A-B9B2-6DCC55AD2BC5}"/>
                </a:ext>
              </a:extLst>
            </p:cNvPr>
            <p:cNvSpPr/>
            <p:nvPr/>
          </p:nvSpPr>
          <p:spPr>
            <a:xfrm>
              <a:off x="2300258" y="6977106"/>
              <a:ext cx="697627" cy="6463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x-none" sz="36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/>
                  <a:cs typeface="+mn-cs"/>
                </a:rPr>
                <a:t>14</a:t>
              </a:r>
            </a:p>
          </p:txBody>
        </p: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xmlns="" id="{D8DBA830-7BDF-476C-B825-07266A278362}"/>
              </a:ext>
            </a:extLst>
          </p:cNvPr>
          <p:cNvGrpSpPr/>
          <p:nvPr/>
        </p:nvGrpSpPr>
        <p:grpSpPr>
          <a:xfrm>
            <a:off x="4586232" y="5002411"/>
            <a:ext cx="1005959" cy="1005959"/>
            <a:chOff x="4052047" y="7241570"/>
            <a:chExt cx="1005959" cy="1005959"/>
          </a:xfrm>
        </p:grpSpPr>
        <p:sp>
          <p:nvSpPr>
            <p:cNvPr id="21" name="5-Point Star 28">
              <a:extLst>
                <a:ext uri="{FF2B5EF4-FFF2-40B4-BE49-F238E27FC236}">
                  <a16:creationId xmlns:a16="http://schemas.microsoft.com/office/drawing/2014/main" xmlns="" id="{FD5FBD1D-3A1E-4E3B-8A6C-57C97D06FCFE}"/>
                </a:ext>
              </a:extLst>
            </p:cNvPr>
            <p:cNvSpPr/>
            <p:nvPr/>
          </p:nvSpPr>
          <p:spPr>
            <a:xfrm>
              <a:off x="4052047" y="7241570"/>
              <a:ext cx="1005959" cy="1005959"/>
            </a:xfrm>
            <a:prstGeom prst="star5">
              <a:avLst/>
            </a:prstGeom>
            <a:solidFill>
              <a:srgbClr val="FAD49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x-none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xmlns="" id="{9317A155-15E0-4BC3-A447-B15AB9C368D2}"/>
                </a:ext>
              </a:extLst>
            </p:cNvPr>
            <p:cNvSpPr/>
            <p:nvPr/>
          </p:nvSpPr>
          <p:spPr>
            <a:xfrm>
              <a:off x="4178362" y="7511553"/>
              <a:ext cx="697628" cy="6463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x-none" sz="36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/>
                  <a:cs typeface="+mn-cs"/>
                </a:rPr>
                <a:t>10</a:t>
              </a:r>
            </a:p>
          </p:txBody>
        </p: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xmlns="" id="{EE7A21DD-6DB0-46DC-ADF4-F08A7C23F4A0}"/>
              </a:ext>
            </a:extLst>
          </p:cNvPr>
          <p:cNvGrpSpPr/>
          <p:nvPr/>
        </p:nvGrpSpPr>
        <p:grpSpPr>
          <a:xfrm>
            <a:off x="7507459" y="4410449"/>
            <a:ext cx="722835" cy="755703"/>
            <a:chOff x="3275674" y="7286973"/>
            <a:chExt cx="722835" cy="755703"/>
          </a:xfrm>
        </p:grpSpPr>
        <p:sp>
          <p:nvSpPr>
            <p:cNvPr id="24" name="Rounded Rectangle 30">
              <a:extLst>
                <a:ext uri="{FF2B5EF4-FFF2-40B4-BE49-F238E27FC236}">
                  <a16:creationId xmlns:a16="http://schemas.microsoft.com/office/drawing/2014/main" xmlns="" id="{1BB417CB-E5EB-4BA3-ADAD-F0A085359003}"/>
                </a:ext>
              </a:extLst>
            </p:cNvPr>
            <p:cNvSpPr/>
            <p:nvPr/>
          </p:nvSpPr>
          <p:spPr>
            <a:xfrm>
              <a:off x="3286326" y="7286973"/>
              <a:ext cx="712183" cy="755703"/>
            </a:xfrm>
            <a:prstGeom prst="roundRect">
              <a:avLst/>
            </a:prstGeom>
            <a:solidFill>
              <a:srgbClr val="A9E0F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x-none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xmlns="" id="{637E0DD8-496C-40C2-86A4-5A08D85ADF12}"/>
                </a:ext>
              </a:extLst>
            </p:cNvPr>
            <p:cNvSpPr/>
            <p:nvPr/>
          </p:nvSpPr>
          <p:spPr>
            <a:xfrm>
              <a:off x="3275674" y="7325939"/>
              <a:ext cx="697627" cy="6463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x-none" sz="36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/>
                  <a:cs typeface="+mn-cs"/>
                </a:rPr>
                <a:t>14</a:t>
              </a:r>
            </a:p>
          </p:txBody>
        </p:sp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xmlns="" id="{0C430F5F-3F42-4346-8E9A-1EE28DF9588A}"/>
              </a:ext>
            </a:extLst>
          </p:cNvPr>
          <p:cNvGrpSpPr/>
          <p:nvPr/>
        </p:nvGrpSpPr>
        <p:grpSpPr>
          <a:xfrm>
            <a:off x="9065645" y="4959533"/>
            <a:ext cx="956713" cy="941263"/>
            <a:chOff x="3095334" y="7010400"/>
            <a:chExt cx="956713" cy="941263"/>
          </a:xfrm>
        </p:grpSpPr>
        <p:sp>
          <p:nvSpPr>
            <p:cNvPr id="27" name="Triangle 32">
              <a:extLst>
                <a:ext uri="{FF2B5EF4-FFF2-40B4-BE49-F238E27FC236}">
                  <a16:creationId xmlns:a16="http://schemas.microsoft.com/office/drawing/2014/main" xmlns="" id="{9CE14654-0886-413C-BB2F-EEE4A9CEAF65}"/>
                </a:ext>
              </a:extLst>
            </p:cNvPr>
            <p:cNvSpPr/>
            <p:nvPr/>
          </p:nvSpPr>
          <p:spPr>
            <a:xfrm>
              <a:off x="3095334" y="7010400"/>
              <a:ext cx="956713" cy="941263"/>
            </a:xfrm>
            <a:prstGeom prst="triangle">
              <a:avLst/>
            </a:prstGeom>
            <a:solidFill>
              <a:srgbClr val="C7DF8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x-none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xmlns="" id="{374F6258-4BFA-474F-8722-F3F8B4A96F26}"/>
                </a:ext>
              </a:extLst>
            </p:cNvPr>
            <p:cNvSpPr/>
            <p:nvPr/>
          </p:nvSpPr>
          <p:spPr>
            <a:xfrm>
              <a:off x="3224875" y="7305332"/>
              <a:ext cx="697628" cy="6463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x-none" sz="36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/>
                  <a:cs typeface="+mn-cs"/>
                </a:rPr>
                <a:t>18</a:t>
              </a:r>
            </a:p>
          </p:txBody>
        </p:sp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xmlns="" id="{C19454BF-3DB1-4EBC-91A0-82B4BC201600}"/>
              </a:ext>
            </a:extLst>
          </p:cNvPr>
          <p:cNvGrpSpPr/>
          <p:nvPr/>
        </p:nvGrpSpPr>
        <p:grpSpPr>
          <a:xfrm>
            <a:off x="10560120" y="4160193"/>
            <a:ext cx="1005959" cy="1005959"/>
            <a:chOff x="4052047" y="7241570"/>
            <a:chExt cx="1005959" cy="1005959"/>
          </a:xfrm>
        </p:grpSpPr>
        <p:sp>
          <p:nvSpPr>
            <p:cNvPr id="30" name="5-Point Star 44">
              <a:extLst>
                <a:ext uri="{FF2B5EF4-FFF2-40B4-BE49-F238E27FC236}">
                  <a16:creationId xmlns:a16="http://schemas.microsoft.com/office/drawing/2014/main" xmlns="" id="{8F5B310E-F392-42ED-99F8-720C4762E9E3}"/>
                </a:ext>
              </a:extLst>
            </p:cNvPr>
            <p:cNvSpPr/>
            <p:nvPr/>
          </p:nvSpPr>
          <p:spPr>
            <a:xfrm>
              <a:off x="4052047" y="7241570"/>
              <a:ext cx="1005959" cy="1005959"/>
            </a:xfrm>
            <a:prstGeom prst="star5">
              <a:avLst/>
            </a:prstGeom>
            <a:solidFill>
              <a:srgbClr val="FAD49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x-none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xmlns="" id="{5A56F071-E03D-498B-BFD0-A4906D1BB19D}"/>
                </a:ext>
              </a:extLst>
            </p:cNvPr>
            <p:cNvSpPr/>
            <p:nvPr/>
          </p:nvSpPr>
          <p:spPr>
            <a:xfrm>
              <a:off x="4178362" y="7511553"/>
              <a:ext cx="697628" cy="6463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x-none" sz="36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/>
                  <a:cs typeface="+mn-cs"/>
                </a:rPr>
                <a:t>10</a:t>
              </a:r>
            </a:p>
          </p:txBody>
        </p:sp>
      </p:grpSp>
      <p:sp>
        <p:nvSpPr>
          <p:cNvPr id="32" name="TextBox 31"/>
          <p:cNvSpPr txBox="1"/>
          <p:nvPr/>
        </p:nvSpPr>
        <p:spPr>
          <a:xfrm>
            <a:off x="7346197" y="6528675"/>
            <a:ext cx="2995704" cy="22838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33080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fill="hold" nodeType="with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7" dur="10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8" dur="10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0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2" dur="5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3" fill="hold">
                          <p:stCondLst>
                            <p:cond delay="indefinite"/>
                          </p:stCondLst>
                          <p:childTnLst>
                            <p:par>
                              <p:cTn id="1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5" presetID="10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7" dur="50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8" fill="hold">
                          <p:stCondLst>
                            <p:cond delay="indefinite"/>
                          </p:stCondLst>
                          <p:childTnLst>
                            <p:par>
                              <p:cTn id="1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0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2" fill="hold">
                          <p:stCondLst>
                            <p:cond delay="indefinite"/>
                          </p:stCondLst>
                          <p:childTnLst>
                            <p:par>
                              <p:cTn id="2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4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6" fill="hold">
                          <p:stCondLst>
                            <p:cond delay="indefinite"/>
                          </p:stCondLst>
                          <p:childTnLst>
                            <p:par>
                              <p:cTn id="2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8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0" fill="hold">
                          <p:stCondLst>
                            <p:cond delay="indefinite"/>
                          </p:stCondLst>
                          <p:childTnLst>
                            <p:par>
                              <p:cTn id="3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2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4" fill="hold">
                          <p:stCondLst>
                            <p:cond delay="indefinite"/>
                          </p:stCondLst>
                          <p:childTnLst>
                            <p:par>
                              <p:cTn id="3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6" presetID="10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8" dur="500"/>
                                            <p:tgtEl>
                                              <p:spTgt spid="1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9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40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42" dur="500"/>
                                            <p:tgtEl>
                                              <p:spTgt spid="1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3" fill="hold">
                          <p:stCondLst>
                            <p:cond delay="indefinite"/>
                          </p:stCondLst>
                          <p:childTnLst>
                            <p:par>
                              <p:cTn id="4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5" presetID="10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7" dur="500"/>
                                            <p:tgtEl>
                                              <p:spTgt spid="1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8" presetID="10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0" dur="500"/>
                                            <p:tgtEl>
                                              <p:spTgt spid="1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1" fill="hold">
                          <p:stCondLst>
                            <p:cond delay="indefinite"/>
                          </p:stCondLst>
                          <p:childTnLst>
                            <p:par>
                              <p:cTn id="5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3" presetID="1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5" fill="hold">
                          <p:stCondLst>
                            <p:cond delay="indefinite"/>
                          </p:stCondLst>
                          <p:childTnLst>
                            <p:par>
                              <p:cTn id="5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7" presetID="1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9" fill="hold">
                          <p:stCondLst>
                            <p:cond delay="indefinite"/>
                          </p:stCondLst>
                          <p:childTnLst>
                            <p:par>
                              <p:cTn id="6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1" presetID="1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63" fill="hold">
                          <p:stCondLst>
                            <p:cond delay="indefinite"/>
                          </p:stCondLst>
                          <p:childTnLst>
                            <p:par>
                              <p:cTn id="6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5" presetID="1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67" fill="hold">
                          <p:stCondLst>
                            <p:cond delay="indefinite"/>
                          </p:stCondLst>
                          <p:childTnLst>
                            <p:par>
                              <p:cTn id="6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9" presetID="1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" grpId="0"/>
          <p:bldP spid="4" grpId="0" animBg="1"/>
          <p:bldP spid="5" grpId="0" animBg="1"/>
          <p:bldP spid="6" grpId="0" animBg="1"/>
          <p:bldP spid="7" grpId="0" animBg="1"/>
          <p:bldP spid="14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0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0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0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2" dur="5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3" fill="hold">
                          <p:stCondLst>
                            <p:cond delay="indefinite"/>
                          </p:stCondLst>
                          <p:childTnLst>
                            <p:par>
                              <p:cTn id="1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5" presetID="10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7" dur="50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8" fill="hold">
                          <p:stCondLst>
                            <p:cond delay="indefinite"/>
                          </p:stCondLst>
                          <p:childTnLst>
                            <p:par>
                              <p:cTn id="1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0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2" fill="hold">
                          <p:stCondLst>
                            <p:cond delay="indefinite"/>
                          </p:stCondLst>
                          <p:childTnLst>
                            <p:par>
                              <p:cTn id="2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4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6" fill="hold">
                          <p:stCondLst>
                            <p:cond delay="indefinite"/>
                          </p:stCondLst>
                          <p:childTnLst>
                            <p:par>
                              <p:cTn id="2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8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0" fill="hold">
                          <p:stCondLst>
                            <p:cond delay="indefinite"/>
                          </p:stCondLst>
                          <p:childTnLst>
                            <p:par>
                              <p:cTn id="3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2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4" fill="hold">
                          <p:stCondLst>
                            <p:cond delay="indefinite"/>
                          </p:stCondLst>
                          <p:childTnLst>
                            <p:par>
                              <p:cTn id="3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6" presetID="10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8" dur="500"/>
                                            <p:tgtEl>
                                              <p:spTgt spid="1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9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40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42" dur="500"/>
                                            <p:tgtEl>
                                              <p:spTgt spid="1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3" fill="hold">
                          <p:stCondLst>
                            <p:cond delay="indefinite"/>
                          </p:stCondLst>
                          <p:childTnLst>
                            <p:par>
                              <p:cTn id="4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5" presetID="10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7" dur="500"/>
                                            <p:tgtEl>
                                              <p:spTgt spid="1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8" presetID="10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0" dur="500"/>
                                            <p:tgtEl>
                                              <p:spTgt spid="1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1" fill="hold">
                          <p:stCondLst>
                            <p:cond delay="indefinite"/>
                          </p:stCondLst>
                          <p:childTnLst>
                            <p:par>
                              <p:cTn id="5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3" presetID="1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5" fill="hold">
                          <p:stCondLst>
                            <p:cond delay="indefinite"/>
                          </p:stCondLst>
                          <p:childTnLst>
                            <p:par>
                              <p:cTn id="5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7" presetID="1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9" fill="hold">
                          <p:stCondLst>
                            <p:cond delay="indefinite"/>
                          </p:stCondLst>
                          <p:childTnLst>
                            <p:par>
                              <p:cTn id="6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1" presetID="1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63" fill="hold">
                          <p:stCondLst>
                            <p:cond delay="indefinite"/>
                          </p:stCondLst>
                          <p:childTnLst>
                            <p:par>
                              <p:cTn id="6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5" presetID="1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67" fill="hold">
                          <p:stCondLst>
                            <p:cond delay="indefinite"/>
                          </p:stCondLst>
                          <p:childTnLst>
                            <p:par>
                              <p:cTn id="6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9" presetID="1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" grpId="0"/>
          <p:bldP spid="4" grpId="0" animBg="1"/>
          <p:bldP spid="5" grpId="0" animBg="1"/>
          <p:bldP spid="6" grpId="0" animBg="1"/>
          <p:bldP spid="7" grpId="0" animBg="1"/>
          <p:bldP spid="14" grpId="0"/>
        </p:bldLst>
      </p:timing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10AB1078-CD6E-4AA7-B845-E87A2272A780}"/>
              </a:ext>
            </a:extLst>
          </p:cNvPr>
          <p:cNvGrpSpPr/>
          <p:nvPr/>
        </p:nvGrpSpPr>
        <p:grpSpPr>
          <a:xfrm>
            <a:off x="1048882" y="981416"/>
            <a:ext cx="9897453" cy="5652232"/>
            <a:chOff x="520072" y="893281"/>
            <a:chExt cx="9897453" cy="5652232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xmlns="" id="{74623957-134D-4C4A-9649-BA6DDE4F107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2801" b="97364" l="615" r="97029">
                          <a14:foregroundMark x1="7787" y1="28830" x2="15779" y2="71664"/>
                          <a14:foregroundMark x1="6557" y1="67381" x2="1230" y2="64250"/>
                          <a14:foregroundMark x1="1230" y1="64250" x2="615" y2="63591"/>
                          <a14:foregroundMark x1="28279" y1="44152" x2="51537" y2="6755"/>
                          <a14:foregroundMark x1="73975" y1="3954" x2="78279" y2="9720"/>
                          <a14:foregroundMark x1="78279" y1="9720" x2="79611" y2="20923"/>
                          <a14:foregroundMark x1="79611" y1="20923" x2="85451" y2="24053"/>
                          <a14:foregroundMark x1="85451" y1="24053" x2="95902" y2="18781"/>
                          <a14:foregroundMark x1="95902" y1="18781" x2="97029" y2="19110"/>
                          <a14:foregroundMark x1="71926" y1="8402" x2="72336" y2="3295"/>
                          <a14:foregroundMark x1="72336" y1="2965" x2="72541" y2="11697"/>
                          <a14:foregroundMark x1="70492" y1="26194" x2="75102" y2="25535"/>
                          <a14:foregroundMark x1="77561" y1="36738" x2="89344" y2="62273"/>
                          <a14:foregroundMark x1="88012" y1="90280" x2="86168" y2="55354"/>
                          <a14:foregroundMark x1="86168" y1="55354" x2="93033" y2="54530"/>
                          <a14:foregroundMark x1="93033" y1="54530" x2="95594" y2="60297"/>
                          <a14:foregroundMark x1="79303" y1="82537" x2="79303" y2="82537"/>
                          <a14:foregroundMark x1="85963" y1="97364" x2="85963" y2="97364"/>
                          <a14:foregroundMark x1="76947" y1="95222" x2="76947" y2="95222"/>
                          <a14:foregroundMark x1="76947" y1="95222" x2="75922" y2="63262"/>
                          <a14:foregroundMark x1="72746" y1="78418" x2="76537" y2="69028"/>
                          <a14:foregroundMark x1="76537" y1="69028" x2="80328" y2="65733"/>
                          <a14:foregroundMark x1="73770" y1="43822" x2="73770" y2="43822"/>
                          <a14:foregroundMark x1="72951" y1="22570" x2="75717" y2="25865"/>
                          <a14:foregroundMark x1="94775" y1="60956" x2="93340" y2="62932"/>
                          <a14:foregroundMark x1="78381" y1="96046" x2="78381" y2="96046"/>
                          <a14:foregroundMark x1="94160" y1="14498" x2="96209" y2="17792"/>
                        </a14:backgroundRemoval>
                      </a14:imgEffect>
                      <a14:imgEffect>
                        <a14:sharpenSoften amount="67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32955"/>
            <a:stretch/>
          </p:blipFill>
          <p:spPr>
            <a:xfrm>
              <a:off x="520072" y="982283"/>
              <a:ext cx="5997269" cy="5563230"/>
            </a:xfrm>
            <a:prstGeom prst="rect">
              <a:avLst/>
            </a:prstGeom>
          </p:spPr>
        </p:pic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xmlns="" id="{886B165E-147E-479E-B12C-954C704C729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2801" b="97364" l="615" r="97029">
                          <a14:foregroundMark x1="7787" y1="28830" x2="15779" y2="71664"/>
                          <a14:foregroundMark x1="6557" y1="67381" x2="1230" y2="64250"/>
                          <a14:foregroundMark x1="1230" y1="64250" x2="615" y2="63591"/>
                          <a14:foregroundMark x1="28279" y1="44152" x2="51537" y2="6755"/>
                          <a14:foregroundMark x1="73975" y1="3954" x2="78279" y2="9720"/>
                          <a14:foregroundMark x1="78279" y1="9720" x2="79611" y2="20923"/>
                          <a14:foregroundMark x1="79611" y1="20923" x2="85451" y2="24053"/>
                          <a14:foregroundMark x1="85451" y1="24053" x2="95902" y2="18781"/>
                          <a14:foregroundMark x1="95902" y1="18781" x2="97029" y2="19110"/>
                          <a14:foregroundMark x1="71926" y1="8402" x2="72336" y2="3295"/>
                          <a14:foregroundMark x1="72336" y1="2965" x2="72541" y2="11697"/>
                          <a14:foregroundMark x1="70492" y1="26194" x2="75102" y2="25535"/>
                          <a14:foregroundMark x1="77561" y1="36738" x2="89344" y2="62273"/>
                          <a14:foregroundMark x1="88012" y1="90280" x2="86168" y2="55354"/>
                          <a14:foregroundMark x1="86168" y1="55354" x2="93033" y2="54530"/>
                          <a14:foregroundMark x1="93033" y1="54530" x2="95594" y2="60297"/>
                          <a14:foregroundMark x1="79303" y1="82537" x2="79303" y2="82537"/>
                          <a14:foregroundMark x1="85963" y1="97364" x2="85963" y2="97364"/>
                          <a14:foregroundMark x1="76947" y1="95222" x2="76947" y2="95222"/>
                          <a14:foregroundMark x1="76947" y1="95222" x2="75922" y2="63262"/>
                          <a14:foregroundMark x1="72746" y1="78418" x2="76537" y2="69028"/>
                          <a14:foregroundMark x1="76537" y1="69028" x2="80328" y2="65733"/>
                          <a14:foregroundMark x1="73770" y1="43822" x2="73770" y2="43822"/>
                          <a14:foregroundMark x1="72951" y1="22570" x2="75717" y2="25865"/>
                          <a14:foregroundMark x1="94775" y1="60956" x2="93340" y2="62932"/>
                          <a14:foregroundMark x1="78381" y1="96046" x2="78381" y2="96046"/>
                          <a14:foregroundMark x1="94160" y1="14498" x2="96209" y2="17792"/>
                        </a14:backgroundRemoval>
                      </a14:imgEffect>
                      <a14:imgEffect>
                        <a14:sharpenSoften amount="67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5118"/>
            <a:stretch/>
          </p:blipFill>
          <p:spPr>
            <a:xfrm>
              <a:off x="7297271" y="893281"/>
              <a:ext cx="3120254" cy="5563230"/>
            </a:xfrm>
            <a:prstGeom prst="rect">
              <a:avLst/>
            </a:prstGeom>
          </p:spPr>
        </p:pic>
        <p:sp>
          <p:nvSpPr>
            <p:cNvPr id="5" name="TextBox 4">
              <a:extLst>
                <a:ext uri="{FF2B5EF4-FFF2-40B4-BE49-F238E27FC236}">
                  <a16:creationId xmlns:a16="http://schemas.microsoft.com/office/drawing/2014/main" xmlns="" id="{1F8D044B-0E1A-415B-BECF-36BD96E163BC}"/>
                </a:ext>
              </a:extLst>
            </p:cNvPr>
            <p:cNvSpPr txBox="1"/>
            <p:nvPr/>
          </p:nvSpPr>
          <p:spPr>
            <a:xfrm>
              <a:off x="961167" y="4252993"/>
              <a:ext cx="1506126" cy="646331"/>
            </a:xfrm>
            <a:prstGeom prst="rect">
              <a:avLst/>
            </a:prstGeom>
            <a:solidFill>
              <a:srgbClr val="FBDCCD"/>
            </a:solidFill>
            <a:effectLst>
              <a:softEdge rad="127000"/>
            </a:effectLst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x-none" sz="3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+mn-cs"/>
                </a:rPr>
                <a:t>8 + 7</a:t>
              </a:r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xmlns="" id="{826F7378-3192-4FCD-8772-5B1677BC3CFA}"/>
                </a:ext>
              </a:extLst>
            </p:cNvPr>
            <p:cNvSpPr txBox="1"/>
            <p:nvPr/>
          </p:nvSpPr>
          <p:spPr>
            <a:xfrm>
              <a:off x="2810456" y="2000342"/>
              <a:ext cx="1506126" cy="646331"/>
            </a:xfrm>
            <a:prstGeom prst="rect">
              <a:avLst/>
            </a:prstGeom>
            <a:solidFill>
              <a:srgbClr val="E7AF98"/>
            </a:solidFill>
            <a:effectLst>
              <a:softEdge rad="127000"/>
            </a:effectLst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x-none" sz="3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+mn-cs"/>
                </a:rPr>
                <a:t>9 + 4</a:t>
              </a: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xmlns="" id="{0EC44904-65CE-4CD2-825E-EFE164570A3B}"/>
                </a:ext>
              </a:extLst>
            </p:cNvPr>
            <p:cNvSpPr txBox="1"/>
            <p:nvPr/>
          </p:nvSpPr>
          <p:spPr>
            <a:xfrm>
              <a:off x="4177499" y="4702538"/>
              <a:ext cx="1506126" cy="646331"/>
            </a:xfrm>
            <a:prstGeom prst="rect">
              <a:avLst/>
            </a:prstGeom>
            <a:solidFill>
              <a:srgbClr val="E7AF98"/>
            </a:solidFill>
            <a:effectLst>
              <a:softEdge rad="127000"/>
            </a:effectLst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x-none" sz="3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+mn-cs"/>
                </a:rPr>
                <a:t>6 + 8</a:t>
              </a: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xmlns="" id="{1EA88942-32A2-4B51-B35C-FED48226D9A4}"/>
                </a:ext>
              </a:extLst>
            </p:cNvPr>
            <p:cNvSpPr txBox="1"/>
            <p:nvPr/>
          </p:nvSpPr>
          <p:spPr>
            <a:xfrm>
              <a:off x="8718252" y="1633001"/>
              <a:ext cx="749000" cy="646331"/>
            </a:xfrm>
            <a:prstGeom prst="rect">
              <a:avLst/>
            </a:prstGeom>
            <a:solidFill>
              <a:srgbClr val="F5A540"/>
            </a:solidFill>
            <a:effectLst>
              <a:softEdge rad="127000"/>
            </a:effectLst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x-none" sz="3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+mn-cs"/>
                </a:rPr>
                <a:t>14</a:t>
              </a: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xmlns="" id="{4C8F5AF7-DC41-410C-9E8D-6BD532767E21}"/>
                </a:ext>
              </a:extLst>
            </p:cNvPr>
            <p:cNvSpPr txBox="1"/>
            <p:nvPr/>
          </p:nvSpPr>
          <p:spPr>
            <a:xfrm>
              <a:off x="8852723" y="3533084"/>
              <a:ext cx="749000" cy="646331"/>
            </a:xfrm>
            <a:prstGeom prst="rect">
              <a:avLst/>
            </a:prstGeom>
            <a:solidFill>
              <a:srgbClr val="F5A540"/>
            </a:solidFill>
            <a:effectLst>
              <a:softEdge rad="127000"/>
            </a:effectLst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x-none" sz="3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+mn-cs"/>
                </a:rPr>
                <a:t>13</a:t>
              </a: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xmlns="" id="{D7142542-6283-473B-8C6B-0603C8A897A4}"/>
                </a:ext>
              </a:extLst>
            </p:cNvPr>
            <p:cNvSpPr txBox="1"/>
            <p:nvPr/>
          </p:nvSpPr>
          <p:spPr>
            <a:xfrm>
              <a:off x="8852723" y="5451096"/>
              <a:ext cx="749000" cy="646331"/>
            </a:xfrm>
            <a:prstGeom prst="rect">
              <a:avLst/>
            </a:prstGeom>
            <a:solidFill>
              <a:srgbClr val="F5A540"/>
            </a:solidFill>
            <a:effectLst>
              <a:softEdge rad="127000"/>
            </a:effectLst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x-none" sz="3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+mn-cs"/>
                </a:rPr>
                <a:t>15</a:t>
              </a:r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xmlns="" id="{D8B76B6F-3B51-4647-B6BC-36CE4B5A9069}"/>
              </a:ext>
            </a:extLst>
          </p:cNvPr>
          <p:cNvGrpSpPr/>
          <p:nvPr/>
        </p:nvGrpSpPr>
        <p:grpSpPr>
          <a:xfrm>
            <a:off x="1395349" y="347121"/>
            <a:ext cx="605826" cy="830997"/>
            <a:chOff x="3174278" y="237323"/>
            <a:chExt cx="605826" cy="830997"/>
          </a:xfrm>
        </p:grpSpPr>
        <p:sp>
          <p:nvSpPr>
            <p:cNvPr id="12" name="Oval 11">
              <a:extLst>
                <a:ext uri="{FF2B5EF4-FFF2-40B4-BE49-F238E27FC236}">
                  <a16:creationId xmlns:a16="http://schemas.microsoft.com/office/drawing/2014/main" xmlns="" id="{54B02911-BDD2-4DCB-9C1F-7914537A489D}"/>
                </a:ext>
              </a:extLst>
            </p:cNvPr>
            <p:cNvSpPr/>
            <p:nvPr/>
          </p:nvSpPr>
          <p:spPr>
            <a:xfrm>
              <a:off x="3174278" y="379826"/>
              <a:ext cx="605826" cy="605826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solidFill>
                <a:schemeClr val="accent5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x-none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xmlns="" id="{A9340D83-E0D1-4718-AFE6-13724B1AEB6A}"/>
                </a:ext>
              </a:extLst>
            </p:cNvPr>
            <p:cNvSpPr txBox="1"/>
            <p:nvPr/>
          </p:nvSpPr>
          <p:spPr>
            <a:xfrm>
              <a:off x="3228647" y="237323"/>
              <a:ext cx="30168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x-none" sz="4800" b="1" i="1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3</a:t>
              </a:r>
            </a:p>
          </p:txBody>
        </p:sp>
      </p:grp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6BC4677E-453F-452A-A593-D66DAA7B85E0}"/>
              </a:ext>
            </a:extLst>
          </p:cNvPr>
          <p:cNvSpPr txBox="1"/>
          <p:nvPr/>
        </p:nvSpPr>
        <p:spPr>
          <a:xfrm>
            <a:off x="2119952" y="593343"/>
            <a:ext cx="414627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Tìm tổ cho gấu :</a:t>
            </a:r>
          </a:p>
        </p:txBody>
      </p:sp>
      <p:sp>
        <p:nvSpPr>
          <p:cNvPr id="15" name="Freeform 10">
            <a:extLst>
              <a:ext uri="{FF2B5EF4-FFF2-40B4-BE49-F238E27FC236}">
                <a16:creationId xmlns:a16="http://schemas.microsoft.com/office/drawing/2014/main" xmlns="" id="{BA3B4F9A-B4FA-4CDE-9C3C-BDC1EF34C7AD}"/>
              </a:ext>
            </a:extLst>
          </p:cNvPr>
          <p:cNvSpPr/>
          <p:nvPr/>
        </p:nvSpPr>
        <p:spPr>
          <a:xfrm>
            <a:off x="6481375" y="2127381"/>
            <a:ext cx="2761129" cy="2765836"/>
          </a:xfrm>
          <a:custGeom>
            <a:avLst/>
            <a:gdLst>
              <a:gd name="connsiteX0" fmla="*/ 0 w 2761129"/>
              <a:gd name="connsiteY0" fmla="*/ 2765836 h 2765836"/>
              <a:gd name="connsiteX1" fmla="*/ 699247 w 2761129"/>
              <a:gd name="connsiteY1" fmla="*/ 2496895 h 2765836"/>
              <a:gd name="connsiteX2" fmla="*/ 1039906 w 2761129"/>
              <a:gd name="connsiteY2" fmla="*/ 1492848 h 2765836"/>
              <a:gd name="connsiteX3" fmla="*/ 1721223 w 2761129"/>
              <a:gd name="connsiteY3" fmla="*/ 184001 h 2765836"/>
              <a:gd name="connsiteX4" fmla="*/ 2761129 w 2761129"/>
              <a:gd name="connsiteY4" fmla="*/ 40566 h 27658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61129" h="2765836">
                <a:moveTo>
                  <a:pt x="0" y="2765836"/>
                </a:moveTo>
                <a:cubicBezTo>
                  <a:pt x="262964" y="2737448"/>
                  <a:pt x="525929" y="2709060"/>
                  <a:pt x="699247" y="2496895"/>
                </a:cubicBezTo>
                <a:cubicBezTo>
                  <a:pt x="872565" y="2284730"/>
                  <a:pt x="869577" y="1878330"/>
                  <a:pt x="1039906" y="1492848"/>
                </a:cubicBezTo>
                <a:cubicBezTo>
                  <a:pt x="1210235" y="1107366"/>
                  <a:pt x="1434353" y="426048"/>
                  <a:pt x="1721223" y="184001"/>
                </a:cubicBezTo>
                <a:cubicBezTo>
                  <a:pt x="2008093" y="-58046"/>
                  <a:pt x="2384611" y="-8740"/>
                  <a:pt x="2761129" y="40566"/>
                </a:cubicBezTo>
              </a:path>
            </a:pathLst>
          </a:cu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x-none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16" name="Freeform 11">
            <a:extLst>
              <a:ext uri="{FF2B5EF4-FFF2-40B4-BE49-F238E27FC236}">
                <a16:creationId xmlns:a16="http://schemas.microsoft.com/office/drawing/2014/main" xmlns="" id="{F01F5D5B-1F9E-411C-A7C7-A9E0B8C914D8}"/>
              </a:ext>
            </a:extLst>
          </p:cNvPr>
          <p:cNvSpPr/>
          <p:nvPr/>
        </p:nvSpPr>
        <p:spPr>
          <a:xfrm>
            <a:off x="5602834" y="2773712"/>
            <a:ext cx="3778699" cy="1366470"/>
          </a:xfrm>
          <a:custGeom>
            <a:avLst/>
            <a:gdLst>
              <a:gd name="connsiteX0" fmla="*/ 0 w 3639671"/>
              <a:gd name="connsiteY0" fmla="*/ 16252 h 1407539"/>
              <a:gd name="connsiteX1" fmla="*/ 537883 w 3639671"/>
              <a:gd name="connsiteY1" fmla="*/ 34181 h 1407539"/>
              <a:gd name="connsiteX2" fmla="*/ 1792942 w 3639671"/>
              <a:gd name="connsiteY2" fmla="*/ 321052 h 1407539"/>
              <a:gd name="connsiteX3" fmla="*/ 2474259 w 3639671"/>
              <a:gd name="connsiteY3" fmla="*/ 876864 h 1407539"/>
              <a:gd name="connsiteX4" fmla="*/ 3155577 w 3639671"/>
              <a:gd name="connsiteY4" fmla="*/ 1360958 h 1407539"/>
              <a:gd name="connsiteX5" fmla="*/ 3639671 w 3639671"/>
              <a:gd name="connsiteY5" fmla="*/ 1360958 h 14075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639671" h="1407539">
                <a:moveTo>
                  <a:pt x="0" y="16252"/>
                </a:moveTo>
                <a:cubicBezTo>
                  <a:pt x="119529" y="-184"/>
                  <a:pt x="239059" y="-16619"/>
                  <a:pt x="537883" y="34181"/>
                </a:cubicBezTo>
                <a:cubicBezTo>
                  <a:pt x="836707" y="84981"/>
                  <a:pt x="1470213" y="180605"/>
                  <a:pt x="1792942" y="321052"/>
                </a:cubicBezTo>
                <a:cubicBezTo>
                  <a:pt x="2115671" y="461499"/>
                  <a:pt x="2247153" y="703546"/>
                  <a:pt x="2474259" y="876864"/>
                </a:cubicBezTo>
                <a:cubicBezTo>
                  <a:pt x="2701365" y="1050182"/>
                  <a:pt x="2961342" y="1280276"/>
                  <a:pt x="3155577" y="1360958"/>
                </a:cubicBezTo>
                <a:cubicBezTo>
                  <a:pt x="3349812" y="1441640"/>
                  <a:pt x="3494741" y="1401299"/>
                  <a:pt x="3639671" y="1360958"/>
                </a:cubicBezTo>
              </a:path>
            </a:pathLst>
          </a:custGeom>
          <a:noFill/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x-none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17" name="Freeform 12">
            <a:extLst>
              <a:ext uri="{FF2B5EF4-FFF2-40B4-BE49-F238E27FC236}">
                <a16:creationId xmlns:a16="http://schemas.microsoft.com/office/drawing/2014/main" xmlns="" id="{E5321C24-616A-4AFF-ABAF-1806A1853828}"/>
              </a:ext>
            </a:extLst>
          </p:cNvPr>
          <p:cNvSpPr/>
          <p:nvPr/>
        </p:nvSpPr>
        <p:spPr>
          <a:xfrm>
            <a:off x="2877563" y="3471188"/>
            <a:ext cx="6382871" cy="2538916"/>
          </a:xfrm>
          <a:custGeom>
            <a:avLst/>
            <a:gdLst>
              <a:gd name="connsiteX0" fmla="*/ 0 w 6382871"/>
              <a:gd name="connsiteY0" fmla="*/ 884147 h 2538916"/>
              <a:gd name="connsiteX1" fmla="*/ 1488141 w 6382871"/>
              <a:gd name="connsiteY1" fmla="*/ 417982 h 2538916"/>
              <a:gd name="connsiteX2" fmla="*/ 3137647 w 6382871"/>
              <a:gd name="connsiteY2" fmla="*/ 5606 h 2538916"/>
              <a:gd name="connsiteX3" fmla="*/ 4320988 w 6382871"/>
              <a:gd name="connsiteY3" fmla="*/ 346265 h 2538916"/>
              <a:gd name="connsiteX4" fmla="*/ 5862918 w 6382871"/>
              <a:gd name="connsiteY4" fmla="*/ 2282641 h 2538916"/>
              <a:gd name="connsiteX5" fmla="*/ 6382871 w 6382871"/>
              <a:gd name="connsiteY5" fmla="*/ 2461935 h 25389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382871" h="2538916">
                <a:moveTo>
                  <a:pt x="0" y="884147"/>
                </a:moveTo>
                <a:cubicBezTo>
                  <a:pt x="482600" y="724276"/>
                  <a:pt x="965200" y="564405"/>
                  <a:pt x="1488141" y="417982"/>
                </a:cubicBezTo>
                <a:cubicBezTo>
                  <a:pt x="2011082" y="271559"/>
                  <a:pt x="2665506" y="17559"/>
                  <a:pt x="3137647" y="5606"/>
                </a:cubicBezTo>
                <a:cubicBezTo>
                  <a:pt x="3609788" y="-6347"/>
                  <a:pt x="3866776" y="-33241"/>
                  <a:pt x="4320988" y="346265"/>
                </a:cubicBezTo>
                <a:cubicBezTo>
                  <a:pt x="4775200" y="725771"/>
                  <a:pt x="5519271" y="1930029"/>
                  <a:pt x="5862918" y="2282641"/>
                </a:cubicBezTo>
                <a:cubicBezTo>
                  <a:pt x="6206565" y="2635253"/>
                  <a:pt x="6294718" y="2548594"/>
                  <a:pt x="6382871" y="2461935"/>
                </a:cubicBezTo>
              </a:path>
            </a:pathLst>
          </a:cu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x-none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7966130" y="0"/>
            <a:ext cx="2995704" cy="22838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15829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 animBg="1"/>
      <p:bldP spid="16" grpId="0" animBg="1"/>
      <p:bldP spid="1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822AF59A-7143-41F0-B921-1F4AE925952D}"/>
              </a:ext>
            </a:extLst>
          </p:cNvPr>
          <p:cNvGrpSpPr/>
          <p:nvPr/>
        </p:nvGrpSpPr>
        <p:grpSpPr>
          <a:xfrm>
            <a:off x="690224" y="674035"/>
            <a:ext cx="605826" cy="830997"/>
            <a:chOff x="3174278" y="237323"/>
            <a:chExt cx="605826" cy="830997"/>
          </a:xfrm>
        </p:grpSpPr>
        <p:sp>
          <p:nvSpPr>
            <p:cNvPr id="3" name="Oval 2">
              <a:extLst>
                <a:ext uri="{FF2B5EF4-FFF2-40B4-BE49-F238E27FC236}">
                  <a16:creationId xmlns:a16="http://schemas.microsoft.com/office/drawing/2014/main" xmlns="" id="{0DC45CE8-73F5-49F7-9915-7DAE124EE68F}"/>
                </a:ext>
              </a:extLst>
            </p:cNvPr>
            <p:cNvSpPr/>
            <p:nvPr/>
          </p:nvSpPr>
          <p:spPr>
            <a:xfrm>
              <a:off x="3174278" y="379826"/>
              <a:ext cx="605826" cy="605826"/>
            </a:xfrm>
            <a:prstGeom prst="ellipse">
              <a:avLst/>
            </a:prstGeom>
            <a:solidFill>
              <a:srgbClr val="7030A0"/>
            </a:solidFill>
            <a:ln>
              <a:solidFill>
                <a:schemeClr val="accent4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x-none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xmlns="" id="{60F09143-AAD6-4304-B940-BFA224B163DB}"/>
                </a:ext>
              </a:extLst>
            </p:cNvPr>
            <p:cNvSpPr txBox="1"/>
            <p:nvPr/>
          </p:nvSpPr>
          <p:spPr>
            <a:xfrm>
              <a:off x="3228647" y="237323"/>
              <a:ext cx="30168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x-none" sz="4800" b="1" i="1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4</a:t>
              </a:r>
            </a:p>
          </p:txBody>
        </p:sp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C6846A06-6F66-4AC4-B96B-DE3E886E8746}"/>
              </a:ext>
            </a:extLst>
          </p:cNvPr>
          <p:cNvSpPr txBox="1"/>
          <p:nvPr/>
        </p:nvSpPr>
        <p:spPr>
          <a:xfrm>
            <a:off x="1350417" y="914951"/>
            <a:ext cx="1041946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x-none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&gt; ; &lt; ; = ? 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C0FA21AD-47C3-4C77-99D4-234FBFB48E05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88167" y="5341765"/>
            <a:ext cx="1297385" cy="1163528"/>
          </a:xfrm>
          <a:prstGeom prst="rect">
            <a:avLst/>
          </a:prstGeom>
        </p:spPr>
      </p:pic>
      <p:grpSp>
        <p:nvGrpSpPr>
          <p:cNvPr id="7" name="Group 6">
            <a:extLst>
              <a:ext uri="{FF2B5EF4-FFF2-40B4-BE49-F238E27FC236}">
                <a16:creationId xmlns:a16="http://schemas.microsoft.com/office/drawing/2014/main" xmlns="" id="{2644235B-4A08-4F53-808F-C22E73E3C6CC}"/>
              </a:ext>
            </a:extLst>
          </p:cNvPr>
          <p:cNvGrpSpPr/>
          <p:nvPr/>
        </p:nvGrpSpPr>
        <p:grpSpPr>
          <a:xfrm>
            <a:off x="771683" y="1556420"/>
            <a:ext cx="5900624" cy="2736903"/>
            <a:chOff x="779145" y="1840950"/>
            <a:chExt cx="5900624" cy="2736903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xmlns="" id="{97C58970-C1F5-413C-87A3-136EC3640A8A}"/>
                </a:ext>
              </a:extLst>
            </p:cNvPr>
            <p:cNvSpPr/>
            <p:nvPr/>
          </p:nvSpPr>
          <p:spPr>
            <a:xfrm>
              <a:off x="779145" y="1840950"/>
              <a:ext cx="5900624" cy="273690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250000"/>
                </a:lnSpc>
                <a:spcBef>
                  <a:spcPts val="0"/>
                </a:spcBef>
                <a:spcAft>
                  <a:spcPts val="8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a) 6  +  6             11		   </a:t>
              </a:r>
            </a:p>
            <a:p>
              <a:pPr marL="0" marR="0" lvl="0" indent="0" algn="l" defTabSz="914400" rtl="0" eaLnBrk="1" fontAlgn="auto" latinLnBrk="0" hangingPunct="1">
                <a:lnSpc>
                  <a:spcPct val="250000"/>
                </a:lnSpc>
                <a:spcBef>
                  <a:spcPts val="0"/>
                </a:spcBef>
                <a:spcAft>
                  <a:spcPts val="8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    7  +  5             12 		</a:t>
              </a:r>
              <a:endParaRPr kumimoji="0" lang="x-none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9" name="Rounded Rectangle 12">
              <a:extLst>
                <a:ext uri="{FF2B5EF4-FFF2-40B4-BE49-F238E27FC236}">
                  <a16:creationId xmlns:a16="http://schemas.microsoft.com/office/drawing/2014/main" xmlns="" id="{5D1096E5-242A-4549-BCBA-C4ADEC0822BC}"/>
                </a:ext>
              </a:extLst>
            </p:cNvPr>
            <p:cNvSpPr/>
            <p:nvPr/>
          </p:nvSpPr>
          <p:spPr>
            <a:xfrm>
              <a:off x="3157267" y="2340365"/>
              <a:ext cx="787341" cy="817523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x-none" sz="3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+mn-cs"/>
                </a:rPr>
                <a:t>?</a:t>
              </a:r>
            </a:p>
          </p:txBody>
        </p:sp>
        <p:sp>
          <p:nvSpPr>
            <p:cNvPr id="10" name="Rounded Rectangle 13">
              <a:extLst>
                <a:ext uri="{FF2B5EF4-FFF2-40B4-BE49-F238E27FC236}">
                  <a16:creationId xmlns:a16="http://schemas.microsoft.com/office/drawing/2014/main" xmlns="" id="{DCDDD564-C1ED-4072-815B-BCB72B7D51A3}"/>
                </a:ext>
              </a:extLst>
            </p:cNvPr>
            <p:cNvSpPr/>
            <p:nvPr/>
          </p:nvSpPr>
          <p:spPr>
            <a:xfrm>
              <a:off x="3175196" y="3749115"/>
              <a:ext cx="787341" cy="817523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x-none" sz="3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+mn-cs"/>
                </a:rPr>
                <a:t>?</a:t>
              </a:r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xmlns="" id="{03C4D8D4-11A3-4EEB-8D03-FF1E90EE30D9}"/>
              </a:ext>
            </a:extLst>
          </p:cNvPr>
          <p:cNvGrpSpPr/>
          <p:nvPr/>
        </p:nvGrpSpPr>
        <p:grpSpPr>
          <a:xfrm>
            <a:off x="5604443" y="1556094"/>
            <a:ext cx="5647765" cy="2964914"/>
            <a:chOff x="5611905" y="1930269"/>
            <a:chExt cx="5647765" cy="2964914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xmlns="" id="{BB446F33-55FC-42C6-B43F-47D9F74C1D21}"/>
                </a:ext>
              </a:extLst>
            </p:cNvPr>
            <p:cNvSpPr/>
            <p:nvPr/>
          </p:nvSpPr>
          <p:spPr>
            <a:xfrm>
              <a:off x="5611905" y="1930269"/>
              <a:ext cx="5647765" cy="296491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250000"/>
                </a:lnSpc>
                <a:spcBef>
                  <a:spcPts val="0"/>
                </a:spcBef>
                <a:spcAft>
                  <a:spcPts val="8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b) </a:t>
              </a:r>
              <a:r>
                <a:rPr kumimoji="0" lang="en-US" sz="360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9  </a:t>
              </a:r>
              <a:r>
                <a: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+  </a:t>
              </a:r>
              <a:r>
                <a:rPr kumimoji="0" lang="en-US" sz="360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3               </a:t>
              </a:r>
              <a:r>
                <a: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3  +  9</a:t>
              </a:r>
            </a:p>
            <a:p>
              <a:pPr marL="0" marR="0" lvl="0" indent="0" algn="l" defTabSz="914400" rtl="0" eaLnBrk="1" fontAlgn="auto" latinLnBrk="0" hangingPunct="1">
                <a:lnSpc>
                  <a:spcPct val="250000"/>
                </a:lnSpc>
                <a:spcBef>
                  <a:spcPts val="0"/>
                </a:spcBef>
                <a:spcAft>
                  <a:spcPts val="8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   9  +  2               7  +  7</a:t>
              </a:r>
            </a:p>
          </p:txBody>
        </p:sp>
        <p:sp>
          <p:nvSpPr>
            <p:cNvPr id="13" name="Rounded Rectangle 17">
              <a:extLst>
                <a:ext uri="{FF2B5EF4-FFF2-40B4-BE49-F238E27FC236}">
                  <a16:creationId xmlns:a16="http://schemas.microsoft.com/office/drawing/2014/main" xmlns="" id="{AFB48111-B861-4B90-8F23-F854AAF74157}"/>
                </a:ext>
              </a:extLst>
            </p:cNvPr>
            <p:cNvSpPr/>
            <p:nvPr/>
          </p:nvSpPr>
          <p:spPr>
            <a:xfrm>
              <a:off x="8175313" y="2440899"/>
              <a:ext cx="787341" cy="817523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x-none" sz="3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+mn-cs"/>
                </a:rPr>
                <a:t>?</a:t>
              </a:r>
            </a:p>
          </p:txBody>
        </p:sp>
        <p:sp>
          <p:nvSpPr>
            <p:cNvPr id="14" name="Rounded Rectangle 19">
              <a:extLst>
                <a:ext uri="{FF2B5EF4-FFF2-40B4-BE49-F238E27FC236}">
                  <a16:creationId xmlns:a16="http://schemas.microsoft.com/office/drawing/2014/main" xmlns="" id="{97A46FD5-F357-4F06-AED1-5B01B8856E9F}"/>
                </a:ext>
              </a:extLst>
            </p:cNvPr>
            <p:cNvSpPr/>
            <p:nvPr/>
          </p:nvSpPr>
          <p:spPr>
            <a:xfrm>
              <a:off x="8209182" y="3849649"/>
              <a:ext cx="787341" cy="817523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x-none" sz="3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+mn-cs"/>
                </a:rPr>
                <a:t>?</a:t>
              </a:r>
            </a:p>
          </p:txBody>
        </p:sp>
      </p:grpSp>
      <p:sp>
        <p:nvSpPr>
          <p:cNvPr id="15" name="Rectangle 14">
            <a:extLst>
              <a:ext uri="{FF2B5EF4-FFF2-40B4-BE49-F238E27FC236}">
                <a16:creationId xmlns:a16="http://schemas.microsoft.com/office/drawing/2014/main" xmlns="" id="{FE09929C-4409-421F-8EC2-B1FB6FBDA5A6}"/>
              </a:ext>
            </a:extLst>
          </p:cNvPr>
          <p:cNvSpPr/>
          <p:nvPr/>
        </p:nvSpPr>
        <p:spPr>
          <a:xfrm>
            <a:off x="1867457" y="2743781"/>
            <a:ext cx="755335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Times New Roman" panose="02020603050405020304" pitchFamily="18" charset="0"/>
              </a:rPr>
              <a:t>12</a:t>
            </a:r>
            <a:endParaRPr kumimoji="0" lang="x-none" sz="20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xmlns="" id="{F9CDBC27-0004-48A8-8CC6-82D0C2E5CC2A}"/>
              </a:ext>
            </a:extLst>
          </p:cNvPr>
          <p:cNvSpPr/>
          <p:nvPr/>
        </p:nvSpPr>
        <p:spPr>
          <a:xfrm>
            <a:off x="1894027" y="4173988"/>
            <a:ext cx="755335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Times New Roman" panose="02020603050405020304" pitchFamily="18" charset="0"/>
              </a:rPr>
              <a:t>12</a:t>
            </a:r>
            <a:endParaRPr kumimoji="0" lang="x-none" sz="20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17" name="Rounded Rectangle 22">
            <a:extLst>
              <a:ext uri="{FF2B5EF4-FFF2-40B4-BE49-F238E27FC236}">
                <a16:creationId xmlns:a16="http://schemas.microsoft.com/office/drawing/2014/main" xmlns="" id="{D041B9BF-77B0-4DC7-9DAC-6DAED0FD486E}"/>
              </a:ext>
            </a:extLst>
          </p:cNvPr>
          <p:cNvSpPr/>
          <p:nvPr/>
        </p:nvSpPr>
        <p:spPr>
          <a:xfrm>
            <a:off x="3149804" y="2050098"/>
            <a:ext cx="787341" cy="817523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x-none" sz="3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cs typeface="+mn-cs"/>
              </a:rPr>
              <a:t>&gt;</a:t>
            </a:r>
          </a:p>
        </p:txBody>
      </p:sp>
      <p:sp>
        <p:nvSpPr>
          <p:cNvPr id="18" name="Rounded Rectangle 23">
            <a:extLst>
              <a:ext uri="{FF2B5EF4-FFF2-40B4-BE49-F238E27FC236}">
                <a16:creationId xmlns:a16="http://schemas.microsoft.com/office/drawing/2014/main" xmlns="" id="{3788328B-D4C2-4188-8CED-42960F475069}"/>
              </a:ext>
            </a:extLst>
          </p:cNvPr>
          <p:cNvSpPr/>
          <p:nvPr/>
        </p:nvSpPr>
        <p:spPr>
          <a:xfrm>
            <a:off x="3158355" y="3471039"/>
            <a:ext cx="787341" cy="817523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x-none" sz="3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cs typeface="+mn-cs"/>
              </a:rPr>
              <a:t>=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xmlns="" id="{04E7D32D-E88A-43E4-BCC6-5566BECA175A}"/>
              </a:ext>
            </a:extLst>
          </p:cNvPr>
          <p:cNvSpPr/>
          <p:nvPr/>
        </p:nvSpPr>
        <p:spPr>
          <a:xfrm>
            <a:off x="6452080" y="2754793"/>
            <a:ext cx="755335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Times New Roman" panose="02020603050405020304" pitchFamily="18" charset="0"/>
              </a:rPr>
              <a:t>12</a:t>
            </a:r>
            <a:endParaRPr kumimoji="0" lang="x-none" sz="20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xmlns="" id="{26A237E0-EB5F-4F1A-A67B-1CB14B2CEFEB}"/>
              </a:ext>
            </a:extLst>
          </p:cNvPr>
          <p:cNvSpPr/>
          <p:nvPr/>
        </p:nvSpPr>
        <p:spPr>
          <a:xfrm>
            <a:off x="9653958" y="2707050"/>
            <a:ext cx="755335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Times New Roman" panose="02020603050405020304" pitchFamily="18" charset="0"/>
              </a:rPr>
              <a:t>12</a:t>
            </a:r>
            <a:endParaRPr kumimoji="0" lang="x-none" sz="20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21" name="Rounded Rectangle 26">
            <a:extLst>
              <a:ext uri="{FF2B5EF4-FFF2-40B4-BE49-F238E27FC236}">
                <a16:creationId xmlns:a16="http://schemas.microsoft.com/office/drawing/2014/main" xmlns="" id="{CEC1EDC0-3491-4603-88A7-049C85037F86}"/>
              </a:ext>
            </a:extLst>
          </p:cNvPr>
          <p:cNvSpPr/>
          <p:nvPr/>
        </p:nvSpPr>
        <p:spPr>
          <a:xfrm>
            <a:off x="8165515" y="2060419"/>
            <a:ext cx="787341" cy="817523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x-none" sz="3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cs typeface="+mn-cs"/>
              </a:rPr>
              <a:t>=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xmlns="" id="{94B963CA-DDB2-4676-91A6-92F5A62DE19B}"/>
              </a:ext>
            </a:extLst>
          </p:cNvPr>
          <p:cNvSpPr/>
          <p:nvPr/>
        </p:nvSpPr>
        <p:spPr>
          <a:xfrm>
            <a:off x="6452080" y="4164541"/>
            <a:ext cx="717248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Times New Roman" panose="02020603050405020304" pitchFamily="18" charset="0"/>
              </a:rPr>
              <a:t>11</a:t>
            </a:r>
            <a:endParaRPr kumimoji="0" lang="x-none" sz="20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xmlns="" id="{37749D67-332F-4FBD-95EA-FA0F92FB8062}"/>
              </a:ext>
            </a:extLst>
          </p:cNvPr>
          <p:cNvSpPr/>
          <p:nvPr/>
        </p:nvSpPr>
        <p:spPr>
          <a:xfrm>
            <a:off x="9653958" y="4116798"/>
            <a:ext cx="755335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Times New Roman" panose="02020603050405020304" pitchFamily="18" charset="0"/>
              </a:rPr>
              <a:t>14</a:t>
            </a:r>
            <a:endParaRPr kumimoji="0" lang="x-none" sz="20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24" name="Rounded Rectangle 29">
            <a:extLst>
              <a:ext uri="{FF2B5EF4-FFF2-40B4-BE49-F238E27FC236}">
                <a16:creationId xmlns:a16="http://schemas.microsoft.com/office/drawing/2014/main" xmlns="" id="{0F42577F-3CDF-413F-AB57-75485726F6EA}"/>
              </a:ext>
            </a:extLst>
          </p:cNvPr>
          <p:cNvSpPr/>
          <p:nvPr/>
        </p:nvSpPr>
        <p:spPr>
          <a:xfrm>
            <a:off x="8199381" y="3469169"/>
            <a:ext cx="787341" cy="817523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x-none" sz="3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cs typeface="+mn-cs"/>
              </a:rPr>
              <a:t>&lt;</a:t>
            </a:r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xmlns="" id="{8872F721-5FA8-4664-8A80-E8F21438127A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932775" y="5557587"/>
            <a:ext cx="1539844" cy="1023695"/>
          </a:xfrm>
          <a:prstGeom prst="rect">
            <a:avLst/>
          </a:prstGeom>
        </p:spPr>
      </p:pic>
      <p:sp>
        <p:nvSpPr>
          <p:cNvPr id="26" name="Oval 25">
            <a:extLst>
              <a:ext uri="{FF2B5EF4-FFF2-40B4-BE49-F238E27FC236}">
                <a16:creationId xmlns:a16="http://schemas.microsoft.com/office/drawing/2014/main" xmlns="" id="{8F068DB9-375F-4772-A331-1F45B1697013}"/>
              </a:ext>
            </a:extLst>
          </p:cNvPr>
          <p:cNvSpPr/>
          <p:nvPr/>
        </p:nvSpPr>
        <p:spPr>
          <a:xfrm>
            <a:off x="-601881" y="4351445"/>
            <a:ext cx="3313447" cy="3313447"/>
          </a:xfrm>
          <a:prstGeom prst="ellipse">
            <a:avLst/>
          </a:prstGeom>
          <a:solidFill>
            <a:srgbClr val="00B050">
              <a:alpha val="1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x-none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xmlns="" id="{2A7274A5-A2C5-44CF-B90F-5184FBF708D1}"/>
              </a:ext>
            </a:extLst>
          </p:cNvPr>
          <p:cNvSpPr/>
          <p:nvPr/>
        </p:nvSpPr>
        <p:spPr>
          <a:xfrm>
            <a:off x="7618344" y="-458115"/>
            <a:ext cx="1996440" cy="1996440"/>
          </a:xfrm>
          <a:prstGeom prst="ellipse">
            <a:avLst/>
          </a:prstGeom>
          <a:solidFill>
            <a:srgbClr val="F2D6C6">
              <a:alpha val="3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x-none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xmlns="" id="{BBCCE8ED-A732-4965-B4AB-95A34AEAA2A0}"/>
              </a:ext>
            </a:extLst>
          </p:cNvPr>
          <p:cNvSpPr/>
          <p:nvPr/>
        </p:nvSpPr>
        <p:spPr>
          <a:xfrm>
            <a:off x="8878553" y="-1169817"/>
            <a:ext cx="3313447" cy="3313447"/>
          </a:xfrm>
          <a:prstGeom prst="ellipse">
            <a:avLst/>
          </a:prstGeom>
          <a:solidFill>
            <a:schemeClr val="accent5">
              <a:lumMod val="20000"/>
              <a:lumOff val="80000"/>
              <a:alpha val="3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x-none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xmlns="" id="{AD92D7E7-20B3-4F19-B8DD-6D51472194E8}"/>
              </a:ext>
            </a:extLst>
          </p:cNvPr>
          <p:cNvSpPr/>
          <p:nvPr/>
        </p:nvSpPr>
        <p:spPr>
          <a:xfrm>
            <a:off x="3054164" y="5714319"/>
            <a:ext cx="305818" cy="305818"/>
          </a:xfrm>
          <a:prstGeom prst="ellipse">
            <a:avLst/>
          </a:prstGeom>
          <a:solidFill>
            <a:srgbClr val="7030A0">
              <a:alpha val="2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x-none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8986722" y="-4131"/>
            <a:ext cx="2995704" cy="228381"/>
          </a:xfrm>
          <a:prstGeom prst="rect">
            <a:avLst/>
          </a:prstGeom>
          <a:solidFill>
            <a:srgbClr val="FFCCFF"/>
          </a:solidFill>
        </p:spPr>
        <p:txBody>
          <a:bodyPr wrap="square" rtlCol="0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40413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5" grpId="0"/>
      <p:bldP spid="16" grpId="0"/>
      <p:bldP spid="17" grpId="0" animBg="1"/>
      <p:bldP spid="18" grpId="0" animBg="1"/>
      <p:bldP spid="19" grpId="0"/>
      <p:bldP spid="20" grpId="0"/>
      <p:bldP spid="21" grpId="0" animBg="1"/>
      <p:bldP spid="22" grpId="0"/>
      <p:bldP spid="23" grpId="0"/>
      <p:bldP spid="2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942AD995-430D-4E47-A47D-CB6A6439BFB8}"/>
              </a:ext>
            </a:extLst>
          </p:cNvPr>
          <p:cNvGrpSpPr/>
          <p:nvPr/>
        </p:nvGrpSpPr>
        <p:grpSpPr>
          <a:xfrm>
            <a:off x="761050" y="544435"/>
            <a:ext cx="605826" cy="830997"/>
            <a:chOff x="3174278" y="237323"/>
            <a:chExt cx="605826" cy="830997"/>
          </a:xfrm>
        </p:grpSpPr>
        <p:sp>
          <p:nvSpPr>
            <p:cNvPr id="3" name="Oval 2">
              <a:extLst>
                <a:ext uri="{FF2B5EF4-FFF2-40B4-BE49-F238E27FC236}">
                  <a16:creationId xmlns:a16="http://schemas.microsoft.com/office/drawing/2014/main" xmlns="" id="{C584DD16-36C4-4AA4-AA4C-7806008DBBCF}"/>
                </a:ext>
              </a:extLst>
            </p:cNvPr>
            <p:cNvSpPr/>
            <p:nvPr/>
          </p:nvSpPr>
          <p:spPr>
            <a:xfrm>
              <a:off x="3174278" y="379826"/>
              <a:ext cx="605826" cy="605826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>
              <a:solidFill>
                <a:schemeClr val="accent6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x-none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xmlns="" id="{2540E89E-5566-4CF0-AC57-2CEF77CED8D7}"/>
                </a:ext>
              </a:extLst>
            </p:cNvPr>
            <p:cNvSpPr txBox="1"/>
            <p:nvPr/>
          </p:nvSpPr>
          <p:spPr>
            <a:xfrm>
              <a:off x="3228647" y="237323"/>
              <a:ext cx="30168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x-none" sz="4800" b="1" i="1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5</a:t>
              </a:r>
            </a:p>
          </p:txBody>
        </p:sp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249DDBBF-0876-4DD6-A12E-71B49091A119}"/>
              </a:ext>
            </a:extLst>
          </p:cNvPr>
          <p:cNvSpPr txBox="1"/>
          <p:nvPr/>
        </p:nvSpPr>
        <p:spPr>
          <a:xfrm>
            <a:off x="1421244" y="785351"/>
            <a:ext cx="968218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Trong ca-bin thứ nhất có 7 người, trong ca-bin thứ hai có 8 người. Hỏi trong hai ca-bin có tất cả bao nhiêu người?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xmlns="" id="{12E43D0C-BE05-494D-81F2-179CB57FF240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3963" y="2477055"/>
            <a:ext cx="4849212" cy="2582048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7353947" y="6524752"/>
            <a:ext cx="2995704" cy="22838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/>
          </a:p>
        </p:txBody>
      </p:sp>
      <p:cxnSp>
        <p:nvCxnSpPr>
          <p:cNvPr id="17" name="Straight Connector 16"/>
          <p:cNvCxnSpPr/>
          <p:nvPr/>
        </p:nvCxnSpPr>
        <p:spPr>
          <a:xfrm>
            <a:off x="1565329" y="1232114"/>
            <a:ext cx="923699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 flipV="1">
            <a:off x="1477505" y="1658319"/>
            <a:ext cx="1060100" cy="5166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2632129" y="1658319"/>
            <a:ext cx="7465017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>
            <a:extLst>
              <a:ext uri="{FF2B5EF4-FFF2-40B4-BE49-F238E27FC236}">
                <a16:creationId xmlns:a16="http://schemas.microsoft.com/office/drawing/2014/main" xmlns="" id="{6BC4677E-453F-452A-A593-D66DAA7B85E0}"/>
              </a:ext>
            </a:extLst>
          </p:cNvPr>
          <p:cNvSpPr txBox="1"/>
          <p:nvPr/>
        </p:nvSpPr>
        <p:spPr>
          <a:xfrm>
            <a:off x="6695269" y="2737027"/>
            <a:ext cx="4468418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cs typeface="+mn-cs"/>
              </a:rPr>
              <a:t>Tóm</a:t>
            </a:r>
            <a:r>
              <a:rPr kumimoji="0" lang="en-US" sz="3200" b="0" i="0" u="none" strike="noStrike" kern="1200" cap="none" spc="0" normalizeH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cs typeface="+mn-cs"/>
              </a:rPr>
              <a:t> tắt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Ca-bin 1: 7 người.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smtClean="0">
                <a:solidFill>
                  <a:prstClr val="black"/>
                </a:solidFill>
                <a:latin typeface="Arial"/>
              </a:rPr>
              <a:t>Ca-bin 2: 8 người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smtClean="0">
                <a:solidFill>
                  <a:prstClr val="black"/>
                </a:solidFill>
                <a:latin typeface="Arial"/>
              </a:rPr>
              <a:t>Hai ca-bin: ..... người?</a:t>
            </a:r>
            <a:endParaRPr kumimoji="0" lang="vi-VN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322425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2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6E23C01-F1C3-4F4A-A585-43D56DAABC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88108" y="1830197"/>
            <a:ext cx="10515600" cy="1325563"/>
          </a:xfrm>
        </p:spPr>
        <p:txBody>
          <a:bodyPr>
            <a:normAutofit/>
          </a:bodyPr>
          <a:lstStyle/>
          <a:p>
            <a:r>
              <a:rPr lang="en-US" sz="6600" b="1" dirty="0" err="1">
                <a:solidFill>
                  <a:srgbClr val="0070C0"/>
                </a:solidFill>
                <a:latin typeface="UTM Avo" panose="02040603050506020204" pitchFamily="18" charset="0"/>
              </a:rPr>
              <a:t>Củng</a:t>
            </a:r>
            <a:r>
              <a:rPr lang="en-US" sz="6600" b="1" dirty="0">
                <a:solidFill>
                  <a:srgbClr val="0070C0"/>
                </a:solidFill>
                <a:latin typeface="UTM Avo" panose="02040603050506020204" pitchFamily="18" charset="0"/>
              </a:rPr>
              <a:t> </a:t>
            </a:r>
            <a:r>
              <a:rPr lang="en-US" sz="6600" b="1" dirty="0" err="1">
                <a:solidFill>
                  <a:srgbClr val="0070C0"/>
                </a:solidFill>
                <a:latin typeface="UTM Avo" panose="02040603050506020204" pitchFamily="18" charset="0"/>
              </a:rPr>
              <a:t>cố</a:t>
            </a:r>
            <a:r>
              <a:rPr lang="en-US" sz="6600" b="1" dirty="0">
                <a:solidFill>
                  <a:srgbClr val="0070C0"/>
                </a:solidFill>
                <a:latin typeface="UTM Avo" panose="02040603050506020204" pitchFamily="18" charset="0"/>
              </a:rPr>
              <a:t> </a:t>
            </a:r>
            <a:r>
              <a:rPr lang="en-US" sz="6600" b="1" dirty="0" err="1">
                <a:solidFill>
                  <a:srgbClr val="0070C0"/>
                </a:solidFill>
                <a:latin typeface="UTM Avo" panose="02040603050506020204" pitchFamily="18" charset="0"/>
              </a:rPr>
              <a:t>bài</a:t>
            </a:r>
            <a:r>
              <a:rPr lang="en-US" sz="6600" b="1" dirty="0">
                <a:solidFill>
                  <a:srgbClr val="0070C0"/>
                </a:solidFill>
                <a:latin typeface="UTM Avo" panose="02040603050506020204" pitchFamily="18" charset="0"/>
              </a:rPr>
              <a:t> </a:t>
            </a:r>
            <a:r>
              <a:rPr lang="en-US" sz="6600" b="1" dirty="0" err="1">
                <a:solidFill>
                  <a:srgbClr val="0070C0"/>
                </a:solidFill>
                <a:latin typeface="UTM Avo" panose="02040603050506020204" pitchFamily="18" charset="0"/>
              </a:rPr>
              <a:t>học</a:t>
            </a:r>
            <a:endParaRPr lang="en-US" sz="6600" b="1" dirty="0">
              <a:solidFill>
                <a:srgbClr val="0070C0"/>
              </a:solidFill>
              <a:latin typeface="UTM Avo" panose="02040603050506020204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D1A7052F-57EE-4025-9847-16EE610FAB80}"/>
              </a:ext>
            </a:extLst>
          </p:cNvPr>
          <p:cNvSpPr txBox="1"/>
          <p:nvPr/>
        </p:nvSpPr>
        <p:spPr>
          <a:xfrm>
            <a:off x="8942603" y="6581001"/>
            <a:ext cx="3249397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Hương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Thảo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 tranthao121004@gmail.com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411990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3">
      <a:majorFont>
        <a:latin typeface="Arial"/>
        <a:ea typeface="Arial"/>
        <a:cs typeface=""/>
      </a:majorFont>
      <a:minorFont>
        <a:latin typeface="Arial"/>
        <a:ea typeface="Arial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5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3">
      <a:majorFont>
        <a:latin typeface="Arial"/>
        <a:ea typeface="Arial"/>
        <a:cs typeface=""/>
      </a:majorFont>
      <a:minorFont>
        <a:latin typeface="Arial"/>
        <a:ea typeface="Arial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52</TotalTime>
  <Words>164</Words>
  <Application>Microsoft Office PowerPoint</Application>
  <PresentationFormat>Custom</PresentationFormat>
  <Paragraphs>73</Paragraphs>
  <Slides>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6</vt:i4>
      </vt:variant>
    </vt:vector>
  </HeadingPairs>
  <TitlesOfParts>
    <vt:vector size="8" baseType="lpstr">
      <vt:lpstr>1_Office Theme</vt:lpstr>
      <vt:lpstr>5_Office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Củng cố bài học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 thao</dc:creator>
  <cp:lastModifiedBy>Techsi.vn</cp:lastModifiedBy>
  <cp:revision>15</cp:revision>
  <dcterms:created xsi:type="dcterms:W3CDTF">2021-08-07T02:52:33Z</dcterms:created>
  <dcterms:modified xsi:type="dcterms:W3CDTF">2022-10-11T02:09:59Z</dcterms:modified>
</cp:coreProperties>
</file>