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5" r:id="rId3"/>
    <p:sldMasterId id="2147483697" r:id="rId4"/>
    <p:sldMasterId id="2147483706" r:id="rId5"/>
  </p:sldMasterIdLst>
  <p:notesMasterIdLst>
    <p:notesMasterId r:id="rId12"/>
  </p:notesMasterIdLst>
  <p:sldIdLst>
    <p:sldId id="276" r:id="rId6"/>
    <p:sldId id="563" r:id="rId7"/>
    <p:sldId id="572" r:id="rId8"/>
    <p:sldId id="564" r:id="rId9"/>
    <p:sldId id="565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22F3-9115-4FAA-B7CE-AD5E4AFFF57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94B7-E19E-481C-A772-416B1E32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3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382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54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r="24250" b="72681"/>
          <a:stretch>
            <a:fillRect/>
          </a:stretch>
        </p:blipFill>
        <p:spPr>
          <a:xfrm>
            <a:off x="130903" y="203481"/>
            <a:ext cx="813977" cy="5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4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1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33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3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67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5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6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5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6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91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60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72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7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26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0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5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919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49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76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29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25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31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7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5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1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2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9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316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9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73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1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7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5377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2022/10/11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2022/10/11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AFA7-3D37-8C48-8193-4D924CC773C1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875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68019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431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182af36c7aca1014032de8575fd8bac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31" y="1400206"/>
            <a:ext cx="5362575" cy="5362575"/>
          </a:xfrm>
          <a:prstGeom prst="rect">
            <a:avLst/>
          </a:prstGeom>
        </p:spPr>
      </p:pic>
      <p:pic>
        <p:nvPicPr>
          <p:cNvPr id="3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6E4B26-E798-4A15-8CCA-785CAE92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459" y="-98379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4B8240C-88E2-4801-BD5A-0CC2C57C4942}"/>
              </a:ext>
            </a:extLst>
          </p:cNvPr>
          <p:cNvSpPr/>
          <p:nvPr/>
        </p:nvSpPr>
        <p:spPr>
          <a:xfrm>
            <a:off x="4528072" y="0"/>
            <a:ext cx="5761147" cy="498925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206F5DB-3788-4C2B-A96D-EF846A6B6F85}"/>
              </a:ext>
            </a:extLst>
          </p:cNvPr>
          <p:cNvSpPr txBox="1"/>
          <p:nvPr/>
        </p:nvSpPr>
        <p:spPr>
          <a:xfrm>
            <a:off x="4528072" y="5306368"/>
            <a:ext cx="5841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HỌC VUI SAO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xmlns="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AF1B3AD-08EC-413E-A0DE-EE242D1EB0F6}"/>
              </a:ext>
            </a:extLst>
          </p:cNvPr>
          <p:cNvSpPr/>
          <p:nvPr/>
        </p:nvSpPr>
        <p:spPr>
          <a:xfrm>
            <a:off x="9202599" y="128725"/>
            <a:ext cx="2530136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E94D90-6EA8-4448-A25B-C617F2F0F4AF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C5D3A8-02F9-4786-9785-274B5599D1F4}"/>
              </a:ext>
            </a:extLst>
          </p:cNvPr>
          <p:cNvSpPr txBox="1"/>
          <p:nvPr/>
        </p:nvSpPr>
        <p:spPr>
          <a:xfrm>
            <a:off x="3312181" y="853459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44E7299-FF75-4B5D-AE0A-2D38B09EE2A2}"/>
              </a:ext>
            </a:extLst>
          </p:cNvPr>
          <p:cNvSpPr/>
          <p:nvPr/>
        </p:nvSpPr>
        <p:spPr>
          <a:xfrm>
            <a:off x="596984" y="2208518"/>
            <a:ext cx="599676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9956749-BF4B-4264-A940-B2B736A67DC5}"/>
              </a:ext>
            </a:extLst>
          </p:cNvPr>
          <p:cNvSpPr/>
          <p:nvPr/>
        </p:nvSpPr>
        <p:spPr>
          <a:xfrm>
            <a:off x="692298" y="3983011"/>
            <a:ext cx="599676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1A0E70-5C42-4C34-9127-6515C39CEA48}"/>
              </a:ext>
            </a:extLst>
          </p:cNvPr>
          <p:cNvSpPr txBox="1"/>
          <p:nvPr/>
        </p:nvSpPr>
        <p:spPr>
          <a:xfrm>
            <a:off x="4131727" y="2193020"/>
            <a:ext cx="7906393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endParaRPr lang="en-US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ABA57A0-EACD-431E-A25D-E1E4DEC5A86E}"/>
              </a:ext>
            </a:extLst>
          </p:cNvPr>
          <p:cNvSpPr txBox="1"/>
          <p:nvPr/>
        </p:nvSpPr>
        <p:spPr>
          <a:xfrm>
            <a:off x="2672087" y="3983011"/>
            <a:ext cx="8425000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en-US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xmlns="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529F4F60-3178-4759-9762-50064607AC2E}"/>
              </a:ext>
            </a:extLst>
          </p:cNvPr>
          <p:cNvSpPr/>
          <p:nvPr/>
        </p:nvSpPr>
        <p:spPr>
          <a:xfrm>
            <a:off x="7959395" y="29094"/>
            <a:ext cx="4184518" cy="7643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33C6AB-BAB0-4CB3-95A9-432F6C7009DE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387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xmlns="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DAE5D4B-14E4-4498-9B18-F6E4F6A76CA3}"/>
              </a:ext>
            </a:extLst>
          </p:cNvPr>
          <p:cNvCxnSpPr>
            <a:cxnSpLocks/>
          </p:cNvCxnSpPr>
          <p:nvPr/>
        </p:nvCxnSpPr>
        <p:spPr>
          <a:xfrm flipH="1">
            <a:off x="2286000" y="96923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3AF7287-582E-44AE-9EF8-D624F8A7DF22}"/>
              </a:ext>
            </a:extLst>
          </p:cNvPr>
          <p:cNvCxnSpPr>
            <a:cxnSpLocks/>
          </p:cNvCxnSpPr>
          <p:nvPr/>
        </p:nvCxnSpPr>
        <p:spPr>
          <a:xfrm flipH="1">
            <a:off x="4030722" y="96718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E8AACE1-6B16-4807-80F8-CDE178C7228B}"/>
              </a:ext>
            </a:extLst>
          </p:cNvPr>
          <p:cNvCxnSpPr>
            <a:cxnSpLocks/>
          </p:cNvCxnSpPr>
          <p:nvPr/>
        </p:nvCxnSpPr>
        <p:spPr>
          <a:xfrm flipH="1">
            <a:off x="3979299" y="156271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E7B65C3-FCD0-4238-8991-8DDF63237CA6}"/>
              </a:ext>
            </a:extLst>
          </p:cNvPr>
          <p:cNvCxnSpPr>
            <a:cxnSpLocks/>
          </p:cNvCxnSpPr>
          <p:nvPr/>
        </p:nvCxnSpPr>
        <p:spPr>
          <a:xfrm flipH="1">
            <a:off x="4030722" y="1604147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BBA653D-0686-4658-8865-B214B2DF215F}"/>
              </a:ext>
            </a:extLst>
          </p:cNvPr>
          <p:cNvCxnSpPr>
            <a:cxnSpLocks/>
          </p:cNvCxnSpPr>
          <p:nvPr/>
        </p:nvCxnSpPr>
        <p:spPr>
          <a:xfrm flipH="1">
            <a:off x="1927602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16BDBAF-75B7-4C01-92D5-D4D2632F3D94}"/>
              </a:ext>
            </a:extLst>
          </p:cNvPr>
          <p:cNvCxnSpPr>
            <a:cxnSpLocks/>
          </p:cNvCxnSpPr>
          <p:nvPr/>
        </p:nvCxnSpPr>
        <p:spPr>
          <a:xfrm flipH="1">
            <a:off x="3785733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A6ACA66-5DF6-4DEE-95DA-B5AEB4889B8F}"/>
              </a:ext>
            </a:extLst>
          </p:cNvPr>
          <p:cNvCxnSpPr>
            <a:cxnSpLocks/>
          </p:cNvCxnSpPr>
          <p:nvPr/>
        </p:nvCxnSpPr>
        <p:spPr>
          <a:xfrm flipH="1">
            <a:off x="4030722" y="2898909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38507E2-B75C-42D5-8E31-272014B2C415}"/>
              </a:ext>
            </a:extLst>
          </p:cNvPr>
          <p:cNvCxnSpPr>
            <a:cxnSpLocks/>
          </p:cNvCxnSpPr>
          <p:nvPr/>
        </p:nvCxnSpPr>
        <p:spPr>
          <a:xfrm flipH="1">
            <a:off x="4122835" y="287909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15BA6F2-06D9-4D5F-9069-E1A4B9A7499E}"/>
              </a:ext>
            </a:extLst>
          </p:cNvPr>
          <p:cNvCxnSpPr>
            <a:cxnSpLocks/>
          </p:cNvCxnSpPr>
          <p:nvPr/>
        </p:nvCxnSpPr>
        <p:spPr>
          <a:xfrm flipH="1">
            <a:off x="8877715" y="96718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FCA259-BD12-4D2C-8F43-EFD4D8AD9AB9}"/>
              </a:ext>
            </a:extLst>
          </p:cNvPr>
          <p:cNvCxnSpPr>
            <a:cxnSpLocks/>
          </p:cNvCxnSpPr>
          <p:nvPr/>
        </p:nvCxnSpPr>
        <p:spPr>
          <a:xfrm flipH="1">
            <a:off x="10197891" y="1537103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3163EAC-0980-43DE-9110-825A870FF103}"/>
              </a:ext>
            </a:extLst>
          </p:cNvPr>
          <p:cNvCxnSpPr>
            <a:cxnSpLocks/>
          </p:cNvCxnSpPr>
          <p:nvPr/>
        </p:nvCxnSpPr>
        <p:spPr>
          <a:xfrm flipH="1">
            <a:off x="9393219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F775C3E-D776-4F74-84F4-467420D7B1F6}"/>
              </a:ext>
            </a:extLst>
          </p:cNvPr>
          <p:cNvCxnSpPr>
            <a:cxnSpLocks/>
          </p:cNvCxnSpPr>
          <p:nvPr/>
        </p:nvCxnSpPr>
        <p:spPr>
          <a:xfrm flipH="1">
            <a:off x="9649251" y="287909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7A03D14-D579-45FB-A0F3-353C5ED5D156}"/>
              </a:ext>
            </a:extLst>
          </p:cNvPr>
          <p:cNvCxnSpPr>
            <a:cxnSpLocks/>
          </p:cNvCxnSpPr>
          <p:nvPr/>
        </p:nvCxnSpPr>
        <p:spPr>
          <a:xfrm flipH="1">
            <a:off x="9738028" y="289835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48F971DA-F2AC-48FC-A1FF-452654752163}"/>
              </a:ext>
            </a:extLst>
          </p:cNvPr>
          <p:cNvCxnSpPr>
            <a:cxnSpLocks/>
          </p:cNvCxnSpPr>
          <p:nvPr/>
        </p:nvCxnSpPr>
        <p:spPr>
          <a:xfrm flipH="1">
            <a:off x="7260004" y="3672793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ED05BE8-AF93-4710-821F-C6011A5D0D16}"/>
              </a:ext>
            </a:extLst>
          </p:cNvPr>
          <p:cNvCxnSpPr>
            <a:cxnSpLocks/>
          </p:cNvCxnSpPr>
          <p:nvPr/>
        </p:nvCxnSpPr>
        <p:spPr>
          <a:xfrm flipH="1">
            <a:off x="6917680" y="4242716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0E276743-8B8C-4965-8A9A-46A3442632CF}"/>
              </a:ext>
            </a:extLst>
          </p:cNvPr>
          <p:cNvCxnSpPr>
            <a:cxnSpLocks/>
          </p:cNvCxnSpPr>
          <p:nvPr/>
        </p:nvCxnSpPr>
        <p:spPr>
          <a:xfrm flipH="1">
            <a:off x="7539472" y="486467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0BC561E-5707-49C9-BD31-00875ADC8E6B}"/>
              </a:ext>
            </a:extLst>
          </p:cNvPr>
          <p:cNvCxnSpPr>
            <a:cxnSpLocks/>
          </p:cNvCxnSpPr>
          <p:nvPr/>
        </p:nvCxnSpPr>
        <p:spPr>
          <a:xfrm flipH="1">
            <a:off x="7456289" y="554418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1511759-3EE8-4521-8366-5EA9ED72F029}"/>
              </a:ext>
            </a:extLst>
          </p:cNvPr>
          <p:cNvCxnSpPr>
            <a:cxnSpLocks/>
          </p:cNvCxnSpPr>
          <p:nvPr/>
        </p:nvCxnSpPr>
        <p:spPr>
          <a:xfrm flipH="1">
            <a:off x="7567392" y="553146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3312918-1EBF-41EE-BE03-677FAE4820AF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08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华文楷体" panose="02010600040101010101" pitchFamily="2" charset="-122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56522" y="1044575"/>
            <a:ext cx="7805228" cy="70109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giáo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đáp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chào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sinh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nào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15602" y="1594829"/>
            <a:ext cx="6861278" cy="65053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mỉm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cười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tươi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56522" y="2245360"/>
            <a:ext cx="8421178" cy="691804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Tìm những câu thơ tả cảnh vật khi cô dạy em học bài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15601" y="2937163"/>
            <a:ext cx="6797143" cy="1292694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thoảng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nhài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ghé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cửa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lớp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460" y="240030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3656522" y="4112260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Bạn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đã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kể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những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gì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về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giáo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mình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637" y="4571920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Kể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dạy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tập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viết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...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3619500" y="5371465"/>
            <a:ext cx="842137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Qua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em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thấy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cảm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bạn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dành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cho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2" y="6166485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yêu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quý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mình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5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8BC0"/>
      </a:accent1>
      <a:accent2>
        <a:srgbClr val="DD6280"/>
      </a:accent2>
      <a:accent3>
        <a:srgbClr val="1C8BC0"/>
      </a:accent3>
      <a:accent4>
        <a:srgbClr val="DD6280"/>
      </a:accent4>
      <a:accent5>
        <a:srgbClr val="1C8BC0"/>
      </a:accent5>
      <a:accent6>
        <a:srgbClr val="DD6280"/>
      </a:accent6>
      <a:hlink>
        <a:srgbClr val="DD6280"/>
      </a:hlink>
      <a:folHlink>
        <a:srgbClr val="DD6280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394</Words>
  <Application>Microsoft Office PowerPoint</Application>
  <PresentationFormat>Custom</PresentationFormat>
  <Paragraphs>66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1_Office 主题</vt:lpstr>
      <vt:lpstr>Office 主题</vt:lpstr>
      <vt:lpstr>Office 主题​​</vt:lpstr>
      <vt:lpstr>2_Office 主题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7</cp:revision>
  <dcterms:created xsi:type="dcterms:W3CDTF">2021-07-27T11:14:09Z</dcterms:created>
  <dcterms:modified xsi:type="dcterms:W3CDTF">2022-10-11T02:16:39Z</dcterms:modified>
</cp:coreProperties>
</file>