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2"/>
  </p:handoutMasterIdLst>
  <p:sldIdLst>
    <p:sldId id="2007577113" r:id="rId3"/>
    <p:sldId id="2007577114" r:id="rId4"/>
    <p:sldId id="2007577112" r:id="rId5"/>
    <p:sldId id="2007577098" r:id="rId6"/>
    <p:sldId id="2007577106" r:id="rId7"/>
    <p:sldId id="2007577107" r:id="rId8"/>
    <p:sldId id="2007577111" r:id="rId9"/>
    <p:sldId id="2007577108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47E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12: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(qua 10)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A047E"/>
                </a:solidFill>
              </a:rPr>
              <a:t>BÀI </a:t>
            </a:r>
            <a:r>
              <a:rPr lang="en-US" altLang="en-US" sz="3200" b="1" dirty="0" smtClean="0">
                <a:solidFill>
                  <a:srgbClr val="0A047E"/>
                </a:solidFill>
              </a:rPr>
              <a:t>12: BẢNG TRỪ (QUA 10)</a:t>
            </a:r>
            <a:endParaRPr lang="en-US" altLang="en-US" sz="3200" b="1" dirty="0">
              <a:solidFill>
                <a:srgbClr val="0A047E"/>
              </a:solidFill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852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BE7A29-B4DD-45D0-97A0-6B6E9565F8A3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CF5FB-CD7A-4C65-8784-781940E06A61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C512BE6-E5D5-43CC-A740-BBDC0354BE1D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C3E9671C-5C54-4CF7-BE67-1011A2FDDDCE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C38D074-AF6A-4DEC-9478-68C048A2F10D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02E184E-6D6E-42AB-8329-381E3B3F159F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97DCF2-504B-4416-87AB-B8F214C22BFC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23F6AB-11D5-491C-9B51-E2E70FD6DAFF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CEF3C-72C4-4C99-AE9C-2F40AF33B177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F45EFF-77B7-425B-9D4E-F64B46272DF4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3839DA-882C-4DFA-BB67-559811BBC5AE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7AA6D4-061D-4263-A38B-AAA6B0F22886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A3A6C-2C47-4F11-8F38-35567BBBBFCB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4CCD62-43F6-4C4B-8F18-309C0332758A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BD1942-F81F-476F-B13A-DA4556BDDF39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196800-31B1-43DE-8ECF-6C81C6A59774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564537-27FA-4EF0-B91F-AD6A5C986396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46E45E-D1DC-4E7A-B0E0-2B4786422FC7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0D4280-12D6-4989-B9DB-45731B7EECE7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CD2300-0905-4E0F-830C-E00039299A7B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6E662A-4076-4D96-ADE5-087E3407BDE8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0CA751-4524-433B-8444-C21FDD146221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38BFA92-DB79-46A4-842D-FADD8099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37" y="499805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A4331F7-4FD9-47FA-BB7A-8E715427B83C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F180-6300-4939-B9A1-BC6C6DAC187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C647A-BF59-4719-A4FB-ECE166A03CFD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A572EF-E3F1-43CA-A0CC-7280A2A4F13A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F07BE7-9074-4B56-975A-D885A079FF12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4FF70-FB31-407B-8812-79067C905598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496F51-6CCE-430C-AB24-8FCD5302F461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E1C6571-B796-4515-AF54-F8E999D1695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6129FE-5750-4E91-B3A2-97C8CA93EDEB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DFB2940F-89A9-4D95-8FE5-0895A5C44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270193" y="3478284"/>
            <a:ext cx="3329839" cy="28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D9D4B-F07D-424C-9E7F-E24BDAFED9C6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673218D-62D5-4B76-9FBD-4B966410FD08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3600D3-E444-4ABA-9FCD-31239F2FA4B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32BF6-2C54-4C2A-A321-90CE31BCB229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79196B-43FE-45E6-BA2D-9D54A12B858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021F20-0FFA-4C73-9AC4-4CE80691B3C4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6CA028-056B-4DD7-A33E-E0E2AF100F15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D231D2-7FBA-43FC-B540-F1EBCA63392E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F37C20-A0D3-4DC5-887D-88436CCEDBA0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0ECA06-A538-4EAA-8AFC-E4C3F36FC304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6C9C39-CD1A-417B-9636-374F897689E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92CF37-F2F7-4E22-AE7E-0521ECDB0F9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80E6D16-C201-4882-A827-662F12166E3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C5A77-109C-432F-BF6B-EF51E16ECBF9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E3C80B-2DA8-46C0-A05E-588C55DE7003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901A85-52A1-4D02-B5C7-56EC998427E3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37924-4A56-472F-8F07-C0A67BF8F82B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1899656" y="1201390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1289316" y="15923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30E03A-93CD-452A-B33C-F86FB88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2" y="2506555"/>
            <a:ext cx="5014232" cy="39996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F322012-0F11-4729-AE64-0BAE4EE14A7C}"/>
              </a:ext>
            </a:extLst>
          </p:cNvPr>
          <p:cNvSpPr txBox="1"/>
          <p:nvPr/>
        </p:nvSpPr>
        <p:spPr>
          <a:xfrm>
            <a:off x="5982824" y="3386456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2584613" y="1796977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A93C3B-CED0-44B8-B466-25BF0069A925}"/>
              </a:ext>
            </a:extLst>
          </p:cNvPr>
          <p:cNvCxnSpPr>
            <a:cxnSpLocks/>
          </p:cNvCxnSpPr>
          <p:nvPr/>
        </p:nvCxnSpPr>
        <p:spPr>
          <a:xfrm>
            <a:off x="2033070" y="2404590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2BF14-43D6-49DE-BF30-B33C5A52EF3C}"/>
              </a:ext>
            </a:extLst>
          </p:cNvPr>
          <p:cNvCxnSpPr>
            <a:cxnSpLocks/>
          </p:cNvCxnSpPr>
          <p:nvPr/>
        </p:nvCxnSpPr>
        <p:spPr>
          <a:xfrm>
            <a:off x="4261013" y="1796977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46E9BA-D954-4BF0-A51B-4CCFF6C93EF5}"/>
              </a:ext>
            </a:extLst>
          </p:cNvPr>
          <p:cNvCxnSpPr>
            <a:cxnSpLocks/>
          </p:cNvCxnSpPr>
          <p:nvPr/>
        </p:nvCxnSpPr>
        <p:spPr>
          <a:xfrm>
            <a:off x="6154393" y="1796977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2E8A-46F7-4F41-A973-F7807AC3E915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C75E50-9F85-4309-A074-D33FC678E68A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BD73865-1C49-4690-A9DE-590CBAAFFE1C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2FE5EDF-A628-4CE2-9461-8BD748D809FC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6410AF-E25D-4B00-B4BB-E0CD044F359D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180D8-FB76-42AB-A3FF-A0238DB9AF1D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24CA73-0913-4048-BF81-E9F42F92C7EF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6FAE3A3-EDD2-4903-A604-5DF814F248F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2110BB7-3321-49BE-B5ED-2E3206F45D4D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895036-0B52-495E-9FB9-CEA1A605B86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132FEB-5D87-4322-B3BD-5B822DA945B0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0532C8-C412-4274-B028-7DE756ED780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C572E-5F4E-4712-AC7F-6E86CA31264D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BBC96-3EC3-48F0-AFE0-5AAABAE11CD3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14A1-C6E3-4853-9568-EC02F5E0A2F0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2D2C6-5E34-4BD9-B3E7-AEBEA46E169E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6B62A-B616-4B52-A5A5-1994AC28E5C5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E50E3-7C46-452F-B9C4-3475113D4E3A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BE28-F292-4F56-974C-7CE8643E27AF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B89B51DC-B462-465A-8BD9-607B8C8C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223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15</cp:revision>
  <dcterms:created xsi:type="dcterms:W3CDTF">2021-07-24T01:07:49Z</dcterms:created>
  <dcterms:modified xsi:type="dcterms:W3CDTF">2021-10-13T11:24:54Z</dcterms:modified>
</cp:coreProperties>
</file>