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690" r:id="rId4"/>
    <p:sldMasterId id="2147483702" r:id="rId5"/>
  </p:sldMasterIdLst>
  <p:notesMasterIdLst>
    <p:notesMasterId r:id="rId14"/>
  </p:notesMasterIdLst>
  <p:sldIdLst>
    <p:sldId id="366" r:id="rId6"/>
    <p:sldId id="362" r:id="rId7"/>
    <p:sldId id="294" r:id="rId8"/>
    <p:sldId id="268" r:id="rId9"/>
    <p:sldId id="336" r:id="rId10"/>
    <p:sldId id="298" r:id="rId11"/>
    <p:sldId id="296" r:id="rId12"/>
    <p:sldId id="3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6BD2E-02E2-45A4-A2DA-F8CA7974DDE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1D802-7196-4E2A-944E-D408F6E3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5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50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3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9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0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4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4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3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8047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8428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8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9477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05681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9394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07699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3653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1127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811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471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477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8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88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255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980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008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31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403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838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618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66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58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2741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27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7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411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435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940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824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55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960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854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030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50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3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2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2021/10/13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54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2982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254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6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.xml"/><Relationship Id="rId7" Type="http://schemas.openxmlformats.org/officeDocument/2006/relationships/image" Target="../media/image2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VIẾT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BÀI 14: EM HỌC VẼ. 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91440" y="1945640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14300" y="2250757"/>
            <a:ext cx="53803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Hôm nay trong lớp học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1081405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Viết 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0" y="2985135"/>
            <a:ext cx="63119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Với giấy trắng, bút màu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0" y="3691890"/>
            <a:ext cx="56337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Nắn nót em ngồi vẽ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14300" y="4453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Lung linh bầu trời sao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38290" y="2221865"/>
            <a:ext cx="60083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Vẽ ông trăng trên cao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6699885" y="2985135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Rải ánh vàng đầu ngõ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6589395" y="3691890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Vẽ cánh diều no gió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589395" y="4398645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 vu giữa trời xanh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DC2424-3F4D-4C03-97CE-D54EEA6311ED}"/>
              </a:ext>
            </a:extLst>
          </p:cNvPr>
          <p:cNvSpPr/>
          <p:nvPr/>
        </p:nvSpPr>
        <p:spPr>
          <a:xfrm>
            <a:off x="3169328" y="5948039"/>
            <a:ext cx="4651899" cy="7501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D41CF5-1124-459D-8639-20569B179CE4}"/>
              </a:ext>
            </a:extLst>
          </p:cNvPr>
          <p:cNvCxnSpPr>
            <a:cxnSpLocks/>
          </p:cNvCxnSpPr>
          <p:nvPr/>
        </p:nvCxnSpPr>
        <p:spPr>
          <a:xfrm>
            <a:off x="292963" y="2711699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B5A344-07A1-458A-AC75-B8F655336FEB}"/>
              </a:ext>
            </a:extLst>
          </p:cNvPr>
          <p:cNvCxnSpPr>
            <a:cxnSpLocks/>
          </p:cNvCxnSpPr>
          <p:nvPr/>
        </p:nvCxnSpPr>
        <p:spPr>
          <a:xfrm>
            <a:off x="91440" y="3429000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20C72E-6425-4585-B380-7D5B8824E9D3}"/>
              </a:ext>
            </a:extLst>
          </p:cNvPr>
          <p:cNvCxnSpPr>
            <a:cxnSpLocks/>
          </p:cNvCxnSpPr>
          <p:nvPr/>
        </p:nvCxnSpPr>
        <p:spPr>
          <a:xfrm>
            <a:off x="82562" y="4148091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31DFB4-8FE2-44DB-9B0E-B103ED5B8792}"/>
              </a:ext>
            </a:extLst>
          </p:cNvPr>
          <p:cNvCxnSpPr>
            <a:cxnSpLocks/>
          </p:cNvCxnSpPr>
          <p:nvPr/>
        </p:nvCxnSpPr>
        <p:spPr>
          <a:xfrm>
            <a:off x="114300" y="4938204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79DE41-AC4F-4F17-8C5C-3C4017DC3D1E}"/>
              </a:ext>
            </a:extLst>
          </p:cNvPr>
          <p:cNvCxnSpPr>
            <a:cxnSpLocks/>
          </p:cNvCxnSpPr>
          <p:nvPr/>
        </p:nvCxnSpPr>
        <p:spPr>
          <a:xfrm>
            <a:off x="6699885" y="2712931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3AC354-D8DA-43D2-B749-82BBC686B6AB}"/>
              </a:ext>
            </a:extLst>
          </p:cNvPr>
          <p:cNvCxnSpPr>
            <a:cxnSpLocks/>
          </p:cNvCxnSpPr>
          <p:nvPr/>
        </p:nvCxnSpPr>
        <p:spPr>
          <a:xfrm>
            <a:off x="6833050" y="3434242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BD591C-1F38-490E-9A40-7B7D84D2B22C}"/>
              </a:ext>
            </a:extLst>
          </p:cNvPr>
          <p:cNvCxnSpPr>
            <a:cxnSpLocks/>
          </p:cNvCxnSpPr>
          <p:nvPr/>
        </p:nvCxnSpPr>
        <p:spPr>
          <a:xfrm>
            <a:off x="6679374" y="4164430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B64ADB-CDE0-4795-9792-D782C99F2DBC}"/>
              </a:ext>
            </a:extLst>
          </p:cNvPr>
          <p:cNvCxnSpPr>
            <a:cxnSpLocks/>
          </p:cNvCxnSpPr>
          <p:nvPr/>
        </p:nvCxnSpPr>
        <p:spPr>
          <a:xfrm>
            <a:off x="6676618" y="4874644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Lung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linh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nắn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lộng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C0E7EA-5EE8-432A-9690-FB6D723894CF}"/>
              </a:ext>
            </a:extLst>
          </p:cNvPr>
          <p:cNvSpPr txBox="1"/>
          <p:nvPr/>
        </p:nvSpPr>
        <p:spPr>
          <a:xfrm>
            <a:off x="1260630" y="921400"/>
            <a:ext cx="729562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FD212-8A85-4B3B-BEC3-A59904DD3283}"/>
              </a:ext>
            </a:extLst>
          </p:cNvPr>
          <p:cNvSpPr txBox="1"/>
          <p:nvPr/>
        </p:nvSpPr>
        <p:spPr>
          <a:xfrm>
            <a:off x="1260630" y="1503717"/>
            <a:ext cx="6866508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cha, </a:t>
            </a:r>
            <a:r>
              <a:rPr lang="en-US" sz="2800" b="1" dirty="0" err="1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5B66B-212F-48D9-A75D-5384076CBDE4}"/>
              </a:ext>
            </a:extLst>
          </p:cNvPr>
          <p:cNvSpPr/>
          <p:nvPr/>
        </p:nvSpPr>
        <p:spPr>
          <a:xfrm>
            <a:off x="3220351" y="1695635"/>
            <a:ext cx="641435" cy="400545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DED2F0-4559-4188-B8C0-E7399900E434}"/>
              </a:ext>
            </a:extLst>
          </p:cNvPr>
          <p:cNvSpPr/>
          <p:nvPr/>
        </p:nvSpPr>
        <p:spPr>
          <a:xfrm>
            <a:off x="4721522" y="2480929"/>
            <a:ext cx="373841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3403CF-7638-4B18-8368-BBEBE356D693}"/>
              </a:ext>
            </a:extLst>
          </p:cNvPr>
          <p:cNvSpPr txBox="1"/>
          <p:nvPr/>
        </p:nvSpPr>
        <p:spPr>
          <a:xfrm>
            <a:off x="1127464" y="2800547"/>
            <a:ext cx="10102788" cy="318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 d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id="{A0445BE9-7E42-4C35-B673-15F078606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7" t="30000" r="59853" b="66195"/>
          <a:stretch/>
        </p:blipFill>
        <p:spPr bwMode="auto">
          <a:xfrm>
            <a:off x="3253458" y="3742847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90849_wm_shs-tieng-viet-2-tap-1">
            <a:extLst>
              <a:ext uri="{FF2B5EF4-FFF2-40B4-BE49-F238E27FC236}">
                <a16:creationId xmlns:a16="http://schemas.microsoft.com/office/drawing/2014/main" id="{5E19F392-3029-43D2-9BA5-D7CD7C677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9" t="33875" r="59151" b="62320"/>
          <a:stretch/>
        </p:blipFill>
        <p:spPr bwMode="auto">
          <a:xfrm>
            <a:off x="3369075" y="4582528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90849_wm_shs-tieng-viet-2-tap-1">
            <a:extLst>
              <a:ext uri="{FF2B5EF4-FFF2-40B4-BE49-F238E27FC236}">
                <a16:creationId xmlns:a16="http://schemas.microsoft.com/office/drawing/2014/main" id="{69AD6D20-94B0-4A9C-8A2F-270223F13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37625" r="61607" b="58570"/>
          <a:stretch/>
        </p:blipFill>
        <p:spPr bwMode="auto">
          <a:xfrm>
            <a:off x="2937860" y="5435181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F62EA0B-39E8-4746-8111-FD01A9B5CE0B}"/>
              </a:ext>
            </a:extLst>
          </p:cNvPr>
          <p:cNvSpPr/>
          <p:nvPr/>
        </p:nvSpPr>
        <p:spPr>
          <a:xfrm>
            <a:off x="3151057" y="3709577"/>
            <a:ext cx="1570465" cy="58125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9C8F3A-7042-40EF-86C8-56E3BE67FE06}"/>
              </a:ext>
            </a:extLst>
          </p:cNvPr>
          <p:cNvSpPr/>
          <p:nvPr/>
        </p:nvSpPr>
        <p:spPr>
          <a:xfrm>
            <a:off x="3281408" y="4564371"/>
            <a:ext cx="1440114" cy="58125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D4946D-48BB-4904-AF0F-AF3B662A6457}"/>
              </a:ext>
            </a:extLst>
          </p:cNvPr>
          <p:cNvSpPr/>
          <p:nvPr/>
        </p:nvSpPr>
        <p:spPr>
          <a:xfrm>
            <a:off x="2787588" y="5388487"/>
            <a:ext cx="1162975" cy="58125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dưa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80" y="1464310"/>
            <a:ext cx="9478010" cy="28936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44750" y="4229735"/>
            <a:ext cx="1104900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0185" y="416877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74710" y="422973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4704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209</Words>
  <Application>Microsoft Office PowerPoint</Application>
  <PresentationFormat>Widescreen</PresentationFormat>
  <Paragraphs>45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Kalam</vt:lpstr>
      <vt:lpstr>Montserrat</vt:lpstr>
      <vt:lpstr>黑体</vt:lpstr>
      <vt:lpstr>Times New Roman</vt:lpstr>
      <vt:lpstr>第一PPT，www.1ppt.com</vt:lpstr>
      <vt:lpstr>1_Office 主题</vt:lpstr>
      <vt:lpstr>Doodle Sketchbook by Slidesgo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</cp:revision>
  <dcterms:created xsi:type="dcterms:W3CDTF">2021-07-28T15:06:28Z</dcterms:created>
  <dcterms:modified xsi:type="dcterms:W3CDTF">2021-10-13T11:13:20Z</dcterms:modified>
</cp:coreProperties>
</file>