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  <p:sldMasterId id="2147483692" r:id="rId2"/>
    <p:sldMasterId id="2147483704" r:id="rId3"/>
  </p:sldMasterIdLst>
  <p:notesMasterIdLst>
    <p:notesMasterId r:id="rId13"/>
  </p:notesMasterIdLst>
  <p:sldIdLst>
    <p:sldId id="392" r:id="rId4"/>
    <p:sldId id="386" r:id="rId5"/>
    <p:sldId id="387" r:id="rId6"/>
    <p:sldId id="388" r:id="rId7"/>
    <p:sldId id="389" r:id="rId8"/>
    <p:sldId id="296" r:id="rId9"/>
    <p:sldId id="390" r:id="rId10"/>
    <p:sldId id="391" r:id="rId11"/>
    <p:sldId id="282" r:id="rId12"/>
  </p:sldIdLst>
  <p:sldSz cx="12192000" cy="6858000"/>
  <p:notesSz cx="6858000" cy="9144000"/>
  <p:custDataLst>
    <p:tags r:id="rId14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28" d="100"/>
          <a:sy n="28" d="100"/>
        </p:scale>
        <p:origin x="-84" y="-93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presProps" Target="presProps.xml"/><Relationship Id="rId10" Type="http://schemas.openxmlformats.org/officeDocument/2006/relationships/slide" Target="slides/slide7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tags" Target="tags/tag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4776E68-4168-4637-8B88-14DE3159B954}" type="datetimeFigureOut">
              <a:rPr lang="en-US" smtClean="0"/>
              <a:t>10/21/21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9AFD7FF-29FF-4BD0-8BAD-8080F56F55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88933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>
                <a:sym typeface="+mn-ea"/>
              </a:rPr>
              <a:t>Bài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giảng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thiết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kế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bởi</a:t>
            </a:r>
            <a:r>
              <a:rPr lang="en-US" dirty="0">
                <a:sym typeface="+mn-ea"/>
              </a:rPr>
              <a:t>: </a:t>
            </a:r>
            <a:r>
              <a:rPr lang="en-US" dirty="0" err="1">
                <a:sym typeface="+mn-ea"/>
              </a:rPr>
              <a:t>Hương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Thảo</a:t>
            </a:r>
            <a:r>
              <a:rPr lang="en-US">
                <a:sym typeface="+mn-ea"/>
              </a:rPr>
              <a:t> - tranthao121006@gmail.com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1B2AA4F-B828-4D7C-AFD3-893933DAFCB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587027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Thinkpad\Desktop\未标题-1.jp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601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345794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altLang="zh-CN"/>
              <a:t>Content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t>2021/10/21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276307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baseline="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baseline="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altLang="zh-CN"/>
              <a:t>Content</a:t>
            </a:r>
            <a:endParaRPr lang="zh-CN" altLang="en-US"/>
          </a:p>
          <a:p>
            <a:pPr lvl="1"/>
            <a:r>
              <a:rPr lang="en-US" altLang="zh-CN"/>
              <a:t>Branch 1</a:t>
            </a:r>
            <a:endParaRPr lang="zh-CN" altLang="en-US"/>
          </a:p>
          <a:p>
            <a:pPr lvl="2"/>
            <a:r>
              <a:rPr lang="en-US" altLang="zh-CN"/>
              <a:t>Branch 2</a:t>
            </a:r>
            <a:endParaRPr lang="zh-CN" altLang="en-US"/>
          </a:p>
          <a:p>
            <a:pPr lvl="3"/>
            <a:r>
              <a:rPr lang="en-US" altLang="zh-CN"/>
              <a:t>Branch 3</a:t>
            </a:r>
            <a:endParaRPr lang="zh-CN" altLang="en-US"/>
          </a:p>
          <a:p>
            <a:pPr lvl="4"/>
            <a:r>
              <a:rPr lang="en-US" altLang="zh-CN"/>
              <a:t>Branch 4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t>2021/10/21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4995107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altLang="zh-CN"/>
              <a:t>Body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t>2021/10/21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5464789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t>2021/10/21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8614332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839788" y="365125"/>
            <a:ext cx="10515600" cy="1325563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t>2021/10/21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0963613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t>2021/10/21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7529966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t>2021/10/21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4146052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t>2021/10/21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1729129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t>2021/10/21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4906401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t>2021/10/21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122311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710468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 hasCustomPrompt="1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t>2021/10/21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1485054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F8FA92-DCEB-416D-A3AA-345BE494323E}" type="datetimeFigureOut">
              <a:rPr lang="en-US" smtClean="0"/>
              <a:t>10/21/21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B7AED0-1251-46AC-8102-BF35D3C7A7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088587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F8FA92-DCEB-416D-A3AA-345BE494323E}" type="datetimeFigureOut">
              <a:rPr lang="en-US" smtClean="0"/>
              <a:t>10/21/21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43964"/>
            <a:ext cx="2844800" cy="365125"/>
          </a:xfrm>
        </p:spPr>
        <p:txBody>
          <a:bodyPr/>
          <a:lstStyle/>
          <a:p>
            <a:fld id="{09B7AED0-1251-46AC-8102-BF35D3C7A7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294126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F8FA92-DCEB-416D-A3AA-345BE494323E}" type="datetimeFigureOut">
              <a:rPr lang="en-US" smtClean="0"/>
              <a:t>10/21/21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B7AED0-1251-46AC-8102-BF35D3C7A7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363267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F8FA92-DCEB-416D-A3AA-345BE494323E}" type="datetimeFigureOut">
              <a:rPr lang="en-US" smtClean="0"/>
              <a:t>10/21/21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B7AED0-1251-46AC-8102-BF35D3C7A7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510178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F8FA92-DCEB-416D-A3AA-345BE494323E}" type="datetimeFigureOut">
              <a:rPr lang="en-US" smtClean="0"/>
              <a:t>10/21/21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B7AED0-1251-46AC-8102-BF35D3C7A7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815209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F8FA92-DCEB-416D-A3AA-345BE494323E}" type="datetimeFigureOut">
              <a:rPr lang="en-US" smtClean="0"/>
              <a:t>10/21/21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B7AED0-1251-46AC-8102-BF35D3C7A7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893389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F8FA92-DCEB-416D-A3AA-345BE494323E}" type="datetimeFigureOut">
              <a:rPr lang="en-US" smtClean="0"/>
              <a:t>10/21/21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B7AED0-1251-46AC-8102-BF35D3C7A7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661593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F8FA92-DCEB-416D-A3AA-345BE494323E}" type="datetimeFigureOut">
              <a:rPr lang="en-US" smtClean="0"/>
              <a:t>10/21/21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B7AED0-1251-46AC-8102-BF35D3C7A7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988956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F8FA92-DCEB-416D-A3AA-345BE494323E}" type="datetimeFigureOut">
              <a:rPr lang="en-US" smtClean="0"/>
              <a:t>10/21/21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B7AED0-1251-46AC-8102-BF35D3C7A7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28403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345376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F8FA92-DCEB-416D-A3AA-345BE494323E}" type="datetimeFigureOut">
              <a:rPr lang="en-US" smtClean="0"/>
              <a:t>10/21/21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B7AED0-1251-46AC-8102-BF35D3C7A7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584241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F8FA92-DCEB-416D-A3AA-345BE494323E}" type="datetimeFigureOut">
              <a:rPr lang="en-US" smtClean="0"/>
              <a:t>10/21/21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B7AED0-1251-46AC-8102-BF35D3C7A7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25475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652111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652595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89298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797215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2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14400" y="2131485"/>
            <a:ext cx="10363200" cy="1468967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6183"/>
          </a:xfrm>
          <a:prstGeom prst="rect">
            <a:avLst/>
          </a:prstGeom>
        </p:spPr>
        <p:txBody>
          <a:bodyPr/>
          <a:lstStyle/>
          <a:p>
            <a:fld id="{CDCB7474-AC18-4462-9967-766FB798D0E5}" type="datetimeFigureOut">
              <a:rPr lang="zh-CN" altLang="en-US" smtClean="0"/>
              <a:t>2021/10/21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6183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6183"/>
          </a:xfrm>
          <a:prstGeom prst="rect">
            <a:avLst/>
          </a:prstGeom>
        </p:spPr>
        <p:txBody>
          <a:bodyPr/>
          <a:lstStyle/>
          <a:p>
            <a:fld id="{A4D9A019-0009-41E6-843E-D66C74BC76A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710356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DBCAF7-9117-4B83-9BFA-3103DBC85BC2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21/10/2021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54805E-6734-4F87-9870-BCD68E2B8570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4662289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.xml"/><Relationship Id="rId3" Type="http://schemas.openxmlformats.org/officeDocument/2006/relationships/slideLayout" Target="../slideLayouts/slideLayout12.xml"/><Relationship Id="rId7" Type="http://schemas.openxmlformats.org/officeDocument/2006/relationships/slideLayout" Target="../slideLayouts/slideLayout16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0.xml"/><Relationship Id="rId6" Type="http://schemas.openxmlformats.org/officeDocument/2006/relationships/slideLayout" Target="../slideLayouts/slideLayout15.xml"/><Relationship Id="rId11" Type="http://schemas.openxmlformats.org/officeDocument/2006/relationships/slideLayout" Target="../slideLayouts/slideLayout20.xml"/><Relationship Id="rId5" Type="http://schemas.openxmlformats.org/officeDocument/2006/relationships/slideLayout" Target="../slideLayouts/slideLayout14.xml"/><Relationship Id="rId10" Type="http://schemas.openxmlformats.org/officeDocument/2006/relationships/slideLayout" Target="../slideLayouts/slideLayout19.xml"/><Relationship Id="rId4" Type="http://schemas.openxmlformats.org/officeDocument/2006/relationships/slideLayout" Target="../slideLayouts/slideLayout13.xml"/><Relationship Id="rId9" Type="http://schemas.openxmlformats.org/officeDocument/2006/relationships/slideLayout" Target="../slideLayouts/slideLayout18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8.xml"/><Relationship Id="rId3" Type="http://schemas.openxmlformats.org/officeDocument/2006/relationships/slideLayout" Target="../slideLayouts/slideLayout23.xml"/><Relationship Id="rId7" Type="http://schemas.openxmlformats.org/officeDocument/2006/relationships/slideLayout" Target="../slideLayouts/slideLayout27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2.xml"/><Relationship Id="rId1" Type="http://schemas.openxmlformats.org/officeDocument/2006/relationships/slideLayout" Target="../slideLayouts/slideLayout21.xml"/><Relationship Id="rId6" Type="http://schemas.openxmlformats.org/officeDocument/2006/relationships/slideLayout" Target="../slideLayouts/slideLayout26.xml"/><Relationship Id="rId11" Type="http://schemas.openxmlformats.org/officeDocument/2006/relationships/slideLayout" Target="../slideLayouts/slideLayout31.xml"/><Relationship Id="rId5" Type="http://schemas.openxmlformats.org/officeDocument/2006/relationships/slideLayout" Target="../slideLayouts/slideLayout25.xml"/><Relationship Id="rId10" Type="http://schemas.openxmlformats.org/officeDocument/2006/relationships/slideLayout" Target="../slideLayouts/slideLayout30.xml"/><Relationship Id="rId4" Type="http://schemas.openxmlformats.org/officeDocument/2006/relationships/slideLayout" Target="../slideLayouts/slideLayout24.xml"/><Relationship Id="rId9" Type="http://schemas.openxmlformats.org/officeDocument/2006/relationships/slideLayout" Target="../slideLayouts/slideLayout2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459817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716" r:id="rId9"/>
  </p:sldLayoutIdLst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  <p:timing>
    <p:tnLst>
      <p:par>
        <p:cTn id="1" dur="indefinite" restart="never" nodeType="tmRoot"/>
      </p:par>
    </p:tnLst>
  </p:timing>
  <p:txStyles>
    <p:titleStyle>
      <a:lvl1pPr algn="ctr" defTabSz="1219170" rtl="0" eaLnBrk="1" latinLnBrk="0" hangingPunct="1">
        <a:spcBef>
          <a:spcPct val="0"/>
        </a:spcBef>
        <a:buNone/>
        <a:defRPr sz="58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189" indent="-457189" algn="l" defTabSz="1219170" rtl="0" eaLnBrk="1" latinLnBrk="0" hangingPunct="1">
        <a:spcBef>
          <a:spcPct val="20000"/>
        </a:spcBef>
        <a:buFont typeface="Arial" pitchFamily="34" charset="0"/>
        <a:buChar char="•"/>
        <a:defRPr sz="4267" kern="1200">
          <a:solidFill>
            <a:schemeClr val="tx1"/>
          </a:solidFill>
          <a:latin typeface="+mn-lt"/>
          <a:ea typeface="+mn-ea"/>
          <a:cs typeface="+mn-cs"/>
        </a:defRPr>
      </a:lvl1pPr>
      <a:lvl2pPr marL="990575" indent="-380990" algn="l" defTabSz="1219170" rtl="0" eaLnBrk="1" latinLnBrk="0" hangingPunct="1">
        <a:spcBef>
          <a:spcPct val="20000"/>
        </a:spcBef>
        <a:buFont typeface="Arial" pitchFamily="34" charset="0"/>
        <a:buChar char="–"/>
        <a:defRPr sz="3733" kern="1200">
          <a:solidFill>
            <a:schemeClr val="tx1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0" hangingPunct="1">
        <a:spcBef>
          <a:spcPct val="20000"/>
        </a:spcBef>
        <a:buFont typeface="Arial" pitchFamily="34" charset="0"/>
        <a:buChar char="–"/>
        <a:defRPr sz="2667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0" hangingPunct="1">
        <a:spcBef>
          <a:spcPct val="20000"/>
        </a:spcBef>
        <a:buFont typeface="Arial" pitchFamily="34" charset="0"/>
        <a:buChar char="»"/>
        <a:defRPr sz="2667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08E231-020E-454B-814C-04386EE4B12D}" type="datetimeFigureOut">
              <a:rPr lang="zh-CN" altLang="en-US" smtClean="0"/>
              <a:t>2021/10/21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  <p:grpSp>
        <p:nvGrpSpPr>
          <p:cNvPr id="7" name="组合 6"/>
          <p:cNvGrpSpPr/>
          <p:nvPr userDrawn="1"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8" name="矩形 7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solidFill>
              <a:srgbClr val="FFEB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247650" y="266578"/>
              <a:ext cx="11696700" cy="632484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20116379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3" r:id="rId1"/>
    <p:sldLayoutId id="2147483694" r:id="rId2"/>
    <p:sldLayoutId id="2147483695" r:id="rId3"/>
    <p:sldLayoutId id="2147483696" r:id="rId4"/>
    <p:sldLayoutId id="2147483697" r:id="rId5"/>
    <p:sldLayoutId id="2147483698" r:id="rId6"/>
    <p:sldLayoutId id="2147483699" r:id="rId7"/>
    <p:sldLayoutId id="2147483700" r:id="rId8"/>
    <p:sldLayoutId id="2147483701" r:id="rId9"/>
    <p:sldLayoutId id="2147483702" r:id="rId10"/>
    <p:sldLayoutId id="2147483703" r:id="rId11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F8FA92-DCEB-416D-A3AA-345BE494323E}" type="datetimeFigureOut">
              <a:rPr lang="en-US" smtClean="0"/>
              <a:t>10/21/21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B7AED0-1251-46AC-8102-BF35D3C7A7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40260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5" r:id="rId1"/>
    <p:sldLayoutId id="2147483706" r:id="rId2"/>
    <p:sldLayoutId id="2147483707" r:id="rId3"/>
    <p:sldLayoutId id="2147483708" r:id="rId4"/>
    <p:sldLayoutId id="2147483709" r:id="rId5"/>
    <p:sldLayoutId id="2147483710" r:id="rId6"/>
    <p:sldLayoutId id="2147483711" r:id="rId7"/>
    <p:sldLayoutId id="2147483712" r:id="rId8"/>
    <p:sldLayoutId id="2147483713" r:id="rId9"/>
    <p:sldLayoutId id="2147483714" r:id="rId10"/>
    <p:sldLayoutId id="2147483715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1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1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1.xml"/><Relationship Id="rId5" Type="http://schemas.microsoft.com/office/2007/relationships/hdphoto" Target="../media/hdphoto2.wdp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13" Type="http://schemas.openxmlformats.org/officeDocument/2006/relationships/image" Target="../media/image15.GIF"/><Relationship Id="rId18" Type="http://schemas.openxmlformats.org/officeDocument/2006/relationships/image" Target="../media/image18.png"/><Relationship Id="rId26" Type="http://schemas.openxmlformats.org/officeDocument/2006/relationships/image" Target="../media/image23.png"/><Relationship Id="rId3" Type="http://schemas.openxmlformats.org/officeDocument/2006/relationships/image" Target="../media/image9.GIF"/><Relationship Id="rId21" Type="http://schemas.openxmlformats.org/officeDocument/2006/relationships/image" Target="../media/image20.GIF"/><Relationship Id="rId34" Type="http://schemas.microsoft.com/office/2007/relationships/hdphoto" Target="../media/hdphoto15.wdp"/><Relationship Id="rId7" Type="http://schemas.microsoft.com/office/2007/relationships/hdphoto" Target="../media/hdphoto4.wdp"/><Relationship Id="rId12" Type="http://schemas.openxmlformats.org/officeDocument/2006/relationships/image" Target="../media/image14.GIF"/><Relationship Id="rId17" Type="http://schemas.microsoft.com/office/2007/relationships/hdphoto" Target="../media/hdphoto8.wdp"/><Relationship Id="rId25" Type="http://schemas.microsoft.com/office/2007/relationships/hdphoto" Target="../media/hdphoto11.wdp"/><Relationship Id="rId33" Type="http://schemas.openxmlformats.org/officeDocument/2006/relationships/image" Target="../media/image27.pn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7.png"/><Relationship Id="rId20" Type="http://schemas.microsoft.com/office/2007/relationships/hdphoto" Target="../media/hdphoto9.wdp"/><Relationship Id="rId29" Type="http://schemas.microsoft.com/office/2007/relationships/hdphoto" Target="../media/hdphoto13.wdp"/><Relationship Id="rId1" Type="http://schemas.openxmlformats.org/officeDocument/2006/relationships/slideLayout" Target="../slideLayouts/slideLayout22.xml"/><Relationship Id="rId6" Type="http://schemas.openxmlformats.org/officeDocument/2006/relationships/image" Target="../media/image11.png"/><Relationship Id="rId11" Type="http://schemas.microsoft.com/office/2007/relationships/hdphoto" Target="../media/hdphoto6.wdp"/><Relationship Id="rId24" Type="http://schemas.openxmlformats.org/officeDocument/2006/relationships/image" Target="../media/image22.png"/><Relationship Id="rId32" Type="http://schemas.openxmlformats.org/officeDocument/2006/relationships/image" Target="../media/image26.GIF"/><Relationship Id="rId5" Type="http://schemas.microsoft.com/office/2007/relationships/hdphoto" Target="../media/hdphoto3.wdp"/><Relationship Id="rId15" Type="http://schemas.microsoft.com/office/2007/relationships/hdphoto" Target="../media/hdphoto7.wdp"/><Relationship Id="rId23" Type="http://schemas.microsoft.com/office/2007/relationships/hdphoto" Target="../media/hdphoto10.wdp"/><Relationship Id="rId28" Type="http://schemas.openxmlformats.org/officeDocument/2006/relationships/image" Target="../media/image24.png"/><Relationship Id="rId10" Type="http://schemas.openxmlformats.org/officeDocument/2006/relationships/image" Target="../media/image13.png"/><Relationship Id="rId19" Type="http://schemas.openxmlformats.org/officeDocument/2006/relationships/image" Target="../media/image19.png"/><Relationship Id="rId31" Type="http://schemas.microsoft.com/office/2007/relationships/hdphoto" Target="../media/hdphoto14.wdp"/><Relationship Id="rId4" Type="http://schemas.openxmlformats.org/officeDocument/2006/relationships/image" Target="../media/image10.png"/><Relationship Id="rId9" Type="http://schemas.microsoft.com/office/2007/relationships/hdphoto" Target="../media/hdphoto5.wdp"/><Relationship Id="rId14" Type="http://schemas.openxmlformats.org/officeDocument/2006/relationships/image" Target="../media/image16.png"/><Relationship Id="rId22" Type="http://schemas.openxmlformats.org/officeDocument/2006/relationships/image" Target="../media/image21.png"/><Relationship Id="rId27" Type="http://schemas.microsoft.com/office/2007/relationships/hdphoto" Target="../media/hdphoto12.wdp"/><Relationship Id="rId30" Type="http://schemas.openxmlformats.org/officeDocument/2006/relationships/image" Target="../media/image2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47" name="WordArt 11"/>
          <p:cNvSpPr>
            <a:spLocks noChangeArrowheads="1" noChangeShapeType="1" noTextEdit="1"/>
          </p:cNvSpPr>
          <p:nvPr/>
        </p:nvSpPr>
        <p:spPr bwMode="auto">
          <a:xfrm>
            <a:off x="2819400" y="1676400"/>
            <a:ext cx="6781800" cy="1524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legacyObliqueTopRight"/>
              <a:lightRig rig="legacyFlat3" dir="b"/>
            </a:scene3d>
            <a:sp3d extrusionH="430200" prstMaterial="legacyMatte">
              <a:extrusionClr>
                <a:srgbClr val="FFFF99"/>
              </a:extrusionClr>
            </a:sp3d>
          </a:bodyPr>
          <a:lstStyle/>
          <a:p>
            <a:pPr algn="ctr"/>
            <a:endParaRPr lang="vi-VN" sz="1100" b="1" kern="10">
              <a:ln w="9525">
                <a:round/>
                <a:headEnd/>
                <a:tailEnd/>
              </a:ln>
              <a:gradFill rotWithShape="1">
                <a:gsLst>
                  <a:gs pos="0">
                    <a:srgbClr val="000000"/>
                  </a:gs>
                  <a:gs pos="20000">
                    <a:srgbClr val="0A128C"/>
                  </a:gs>
                  <a:gs pos="35001">
                    <a:srgbClr val="181CC7"/>
                  </a:gs>
                  <a:gs pos="44000">
                    <a:srgbClr val="7005D4"/>
                  </a:gs>
                  <a:gs pos="50000">
                    <a:srgbClr val="8C3D91"/>
                  </a:gs>
                  <a:gs pos="56000">
                    <a:srgbClr val="7005D4"/>
                  </a:gs>
                  <a:gs pos="64999">
                    <a:srgbClr val="181CC7"/>
                  </a:gs>
                  <a:gs pos="80000">
                    <a:srgbClr val="0A128C"/>
                  </a:gs>
                  <a:gs pos="100000">
                    <a:srgbClr val="000000"/>
                  </a:gs>
                </a:gsLst>
                <a:lin ang="5400000" scaled="1"/>
              </a:gradFill>
              <a:latin typeface="Times New Roman"/>
              <a:cs typeface="Times New Roman"/>
            </a:endParaRPr>
          </a:p>
        </p:txBody>
      </p:sp>
      <p:sp>
        <p:nvSpPr>
          <p:cNvPr id="14348" name="WordArt 12"/>
          <p:cNvSpPr>
            <a:spLocks noChangeArrowheads="1" noChangeShapeType="1" noTextEdit="1"/>
          </p:cNvSpPr>
          <p:nvPr/>
        </p:nvSpPr>
        <p:spPr bwMode="auto">
          <a:xfrm>
            <a:off x="2818340" y="2262480"/>
            <a:ext cx="6173260" cy="722019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>
              <a:defRPr/>
            </a:pPr>
            <a:r>
              <a:rPr lang="en-US" sz="3600" b="1" kern="10" dirty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sy="50000" kx="2453608" rotWithShape="0">
                    <a:srgbClr val="868686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MÔN: TIẾNG VIỆT</a:t>
            </a:r>
          </a:p>
        </p:txBody>
      </p:sp>
      <p:sp>
        <p:nvSpPr>
          <p:cNvPr id="2054" name="TextBox 12"/>
          <p:cNvSpPr txBox="1">
            <a:spLocks noChangeArrowheads="1"/>
          </p:cNvSpPr>
          <p:nvPr/>
        </p:nvSpPr>
        <p:spPr bwMode="auto">
          <a:xfrm>
            <a:off x="1752600" y="533400"/>
            <a:ext cx="9331036" cy="1307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lnSpc>
                <a:spcPct val="150000"/>
              </a:lnSpc>
            </a:pPr>
            <a:r>
              <a:rPr lang="en-US" sz="2800" b="1" dirty="0">
                <a:solidFill>
                  <a:srgbClr val="FF0000"/>
                </a:solidFill>
                <a:cs typeface="Times New Roman" pitchFamily="18" charset="0"/>
              </a:rPr>
              <a:t>ỦY BAN NHÂN DÂN QUẬN LONG BIÊN</a:t>
            </a:r>
          </a:p>
          <a:p>
            <a:pPr algn="ctr" eaLnBrk="1" hangingPunct="1">
              <a:lnSpc>
                <a:spcPct val="150000"/>
              </a:lnSpc>
            </a:pPr>
            <a:r>
              <a:rPr lang="en-US" sz="2800" b="1" dirty="0">
                <a:solidFill>
                  <a:srgbClr val="FF0000"/>
                </a:solidFill>
                <a:cs typeface="Times New Roman" pitchFamily="18" charset="0"/>
              </a:rPr>
              <a:t>TRƯỜNG TIỂU HỌC ÁI MỘ B</a:t>
            </a:r>
          </a:p>
        </p:txBody>
      </p:sp>
      <p:sp>
        <p:nvSpPr>
          <p:cNvPr id="2055" name="TextBox 13"/>
          <p:cNvSpPr txBox="1">
            <a:spLocks noChangeArrowheads="1"/>
          </p:cNvSpPr>
          <p:nvPr/>
        </p:nvSpPr>
        <p:spPr bwMode="auto">
          <a:xfrm>
            <a:off x="1738476" y="3320936"/>
            <a:ext cx="8534400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50000"/>
              </a:spcBef>
              <a:defRPr/>
            </a:pPr>
            <a:r>
              <a:rPr lang="en-US" altLang="en-US" sz="4000" b="1" dirty="0">
                <a:solidFill>
                  <a:srgbClr val="0070C0"/>
                </a:solidFill>
                <a:latin typeface="Times New Roman" pitchFamily="18" charset="0"/>
              </a:rPr>
              <a:t>PHÂN MÔN : LUYỆN TẬP</a:t>
            </a:r>
            <a:endParaRPr lang="en-US" sz="4000" b="1" i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endParaRPr lang="en-US" sz="4000" b="1" i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56" name="TextBox 14"/>
          <p:cNvSpPr txBox="1">
            <a:spLocks noChangeArrowheads="1"/>
          </p:cNvSpPr>
          <p:nvPr/>
        </p:nvSpPr>
        <p:spPr bwMode="auto">
          <a:xfrm>
            <a:off x="1977476" y="4145455"/>
            <a:ext cx="853440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en-US" sz="3600" b="1" dirty="0">
                <a:solidFill>
                  <a:srgbClr val="FF0000"/>
                </a:solidFill>
                <a:cs typeface="Times New Roman" pitchFamily="18" charset="0"/>
              </a:rPr>
              <a:t>LỚP 2</a:t>
            </a:r>
          </a:p>
        </p:txBody>
      </p:sp>
      <p:sp>
        <p:nvSpPr>
          <p:cNvPr id="12" name="TextBox 14">
            <a:extLst>
              <a:ext uri="{FF2B5EF4-FFF2-40B4-BE49-F238E27FC236}">
                <a16:creationId xmlns:a16="http://schemas.microsoft.com/office/drawing/2014/main" xmlns="" id="{038EBA7F-34F2-4ECE-BCA6-B7BCB30B21F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69029" y="5045758"/>
            <a:ext cx="8534400" cy="11387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en-US" sz="3200" b="1" dirty="0" smtClean="0">
                <a:solidFill>
                  <a:srgbClr val="7030A0"/>
                </a:solidFill>
                <a:cs typeface="Times New Roman" pitchFamily="18" charset="0"/>
              </a:rPr>
              <a:t>BÀI 14: MRVT CHỈ ĐỒ DÙNG HỌC TẬP; DẤU CHẤM, DẤU </a:t>
            </a:r>
            <a:r>
              <a:rPr lang="en-US" sz="3200" b="1" smtClean="0">
                <a:solidFill>
                  <a:srgbClr val="7030A0"/>
                </a:solidFill>
                <a:cs typeface="Times New Roman" pitchFamily="18" charset="0"/>
              </a:rPr>
              <a:t>CHẤM HỎI</a:t>
            </a:r>
            <a:r>
              <a:rPr lang="en-US" sz="3600" b="1" smtClean="0">
                <a:solidFill>
                  <a:srgbClr val="7030A0"/>
                </a:solidFill>
                <a:cs typeface="Times New Roman" pitchFamily="18" charset="0"/>
              </a:rPr>
              <a:t>. </a:t>
            </a:r>
            <a:endParaRPr lang="en-US" sz="3600" b="1" dirty="0">
              <a:solidFill>
                <a:srgbClr val="7030A0"/>
              </a:solidFill>
              <a:cs typeface="Times New Roman" pitchFamily="18" charset="0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xmlns="" id="{BC8C3591-1849-4523-A500-493EB0D6E0C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505" y="178287"/>
            <a:ext cx="1523999" cy="1523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8714634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repeatCount="200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3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3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43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47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595D5617-D524-47B7-B3C3-EA8D76054B5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xmlns="" id="{5EE0E3E0-2647-4AAD-BB59-6788ED3A3608}"/>
              </a:ext>
            </a:extLst>
          </p:cNvPr>
          <p:cNvSpPr/>
          <p:nvPr/>
        </p:nvSpPr>
        <p:spPr>
          <a:xfrm>
            <a:off x="3524435" y="5912528"/>
            <a:ext cx="4083728" cy="816745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Đáp</a:t>
            </a:r>
            <a:r>
              <a:rPr lang="en-US" sz="3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án</a:t>
            </a:r>
            <a:r>
              <a:rPr lang="en-US" sz="3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: </a:t>
            </a:r>
            <a:r>
              <a:rPr lang="en-US" sz="36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Cây</a:t>
            </a:r>
            <a:r>
              <a:rPr lang="en-US" sz="3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kéo</a:t>
            </a:r>
            <a:endParaRPr lang="en-US" sz="36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284355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5B929849-C318-4863-86C0-AFBAEDD73D8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1872" y="639006"/>
            <a:ext cx="11608256" cy="4705351"/>
          </a:xfrm>
          <a:prstGeom prst="rect">
            <a:avLst/>
          </a:prstGeom>
        </p:spPr>
      </p:pic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xmlns="" id="{0CCAEE27-7CC6-4778-9A37-7C64B3D58A67}"/>
              </a:ext>
            </a:extLst>
          </p:cNvPr>
          <p:cNvSpPr/>
          <p:nvPr/>
        </p:nvSpPr>
        <p:spPr>
          <a:xfrm>
            <a:off x="3826276" y="5672831"/>
            <a:ext cx="4083728" cy="816745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Đáp</a:t>
            </a:r>
            <a:r>
              <a:rPr lang="en-US" sz="3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án</a:t>
            </a:r>
            <a:r>
              <a:rPr lang="en-US" sz="3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: </a:t>
            </a:r>
            <a:r>
              <a:rPr lang="en-US" sz="36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bút</a:t>
            </a:r>
            <a:r>
              <a:rPr lang="en-US" sz="3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màu</a:t>
            </a:r>
            <a:endParaRPr lang="en-US" sz="36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150486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A54F6344-0F7E-4A6A-934F-462E89774CE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1045" y="679882"/>
            <a:ext cx="10989524" cy="4060794"/>
          </a:xfrm>
          <a:prstGeom prst="rect">
            <a:avLst/>
          </a:prstGeom>
        </p:spPr>
      </p:pic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xmlns="" id="{934F7F86-388A-4752-AC7B-7AD3607D454B}"/>
              </a:ext>
            </a:extLst>
          </p:cNvPr>
          <p:cNvSpPr/>
          <p:nvPr/>
        </p:nvSpPr>
        <p:spPr>
          <a:xfrm>
            <a:off x="3826276" y="5672831"/>
            <a:ext cx="4083728" cy="816745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Đáp</a:t>
            </a:r>
            <a:r>
              <a:rPr lang="en-US" sz="3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án</a:t>
            </a:r>
            <a:r>
              <a:rPr lang="en-US" sz="3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: </a:t>
            </a:r>
            <a:r>
              <a:rPr lang="en-US" sz="36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hộp</a:t>
            </a:r>
            <a:r>
              <a:rPr lang="en-US" sz="3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bút</a:t>
            </a:r>
            <a:endParaRPr lang="en-US" sz="36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472532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68458D73-4FD7-4DBE-9F19-378C881928A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95239" y="1127463"/>
            <a:ext cx="10280536" cy="3942888"/>
          </a:xfrm>
          <a:prstGeom prst="rect">
            <a:avLst/>
          </a:prstGeom>
        </p:spPr>
      </p:pic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xmlns="" id="{ACC7F8C8-E6B2-4F20-8616-897F25D96A9C}"/>
              </a:ext>
            </a:extLst>
          </p:cNvPr>
          <p:cNvSpPr/>
          <p:nvPr/>
        </p:nvSpPr>
        <p:spPr>
          <a:xfrm>
            <a:off x="3826276" y="5672831"/>
            <a:ext cx="4083728" cy="816745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Đáp</a:t>
            </a:r>
            <a:r>
              <a:rPr lang="en-US" sz="3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án</a:t>
            </a:r>
            <a:r>
              <a:rPr lang="en-US" sz="3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: </a:t>
            </a:r>
            <a:r>
              <a:rPr lang="en-US" sz="36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bút</a:t>
            </a:r>
            <a:r>
              <a:rPr lang="en-US" sz="3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mực</a:t>
            </a:r>
            <a:endParaRPr lang="en-US" sz="36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243533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>
            <a:extLst>
              <a:ext uri="{FF2B5EF4-FFF2-40B4-BE49-F238E27FC236}">
                <a16:creationId xmlns:a16="http://schemas.microsoft.com/office/drawing/2014/main" xmlns="" id="{DD7C723A-8F42-4669-84E8-67D4477EEAD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sz="24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E8674131-6BEE-45E4-B90E-D0F65904449A}"/>
              </a:ext>
            </a:extLst>
          </p:cNvPr>
          <p:cNvSpPr txBox="1"/>
          <p:nvPr/>
        </p:nvSpPr>
        <p:spPr>
          <a:xfrm>
            <a:off x="2461173" y="361669"/>
            <a:ext cx="8207356" cy="730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170">
              <a:lnSpc>
                <a:spcPct val="150000"/>
              </a:lnSpc>
              <a:buClr>
                <a:srgbClr val="000000"/>
              </a:buClr>
            </a:pPr>
            <a:r>
              <a:rPr lang="en-US" sz="3200" kern="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1. </a:t>
            </a:r>
            <a:r>
              <a:rPr lang="en-US" sz="3200" kern="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Nói</a:t>
            </a:r>
            <a:r>
              <a:rPr lang="en-US" sz="3200" kern="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lang="en-US" sz="3200" kern="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tên</a:t>
            </a:r>
            <a:r>
              <a:rPr lang="en-US" sz="3200" kern="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lang="en-US" sz="3200" kern="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các</a:t>
            </a:r>
            <a:r>
              <a:rPr lang="en-US" sz="3200" kern="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lang="en-US" sz="3200" kern="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đồ</a:t>
            </a:r>
            <a:r>
              <a:rPr lang="en-US" sz="3200" kern="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lang="en-US" sz="3200" kern="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dùng</a:t>
            </a:r>
            <a:r>
              <a:rPr lang="en-US" sz="3200" kern="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lang="en-US" sz="3200" kern="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có</a:t>
            </a:r>
            <a:r>
              <a:rPr lang="en-US" sz="3200" kern="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ở </a:t>
            </a:r>
            <a:r>
              <a:rPr lang="en-US" sz="3200" kern="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góc</a:t>
            </a:r>
            <a:r>
              <a:rPr lang="en-US" sz="3200" kern="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lang="en-US" sz="3200" kern="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học</a:t>
            </a:r>
            <a:r>
              <a:rPr lang="en-US" sz="3200" kern="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lang="en-US" sz="3200" kern="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tập</a:t>
            </a:r>
            <a:endParaRPr lang="en-US" sz="3200" kern="0" dirty="0">
              <a:solidFill>
                <a:srgbClr val="FF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  <a:sym typeface="Arial"/>
            </a:endParaRPr>
          </a:p>
        </p:txBody>
      </p:sp>
      <p:pic>
        <p:nvPicPr>
          <p:cNvPr id="11" name="Picture 2" descr="20210409090849_wm_shs-tieng-viet-2-tap-1">
            <a:extLst>
              <a:ext uri="{FF2B5EF4-FFF2-40B4-BE49-F238E27FC236}">
                <a16:creationId xmlns:a16="http://schemas.microsoft.com/office/drawing/2014/main" xmlns="" id="{2032F5F3-382C-4664-9FF7-5FF26A21CB2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2744" t="70908" r="21129" b="8217"/>
          <a:stretch/>
        </p:blipFill>
        <p:spPr bwMode="auto">
          <a:xfrm>
            <a:off x="2146383" y="1521452"/>
            <a:ext cx="8000917" cy="4739648"/>
          </a:xfrm>
          <a:prstGeom prst="round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20210409090849_wm_shs-tieng-viet-2-tap-1">
            <a:extLst>
              <a:ext uri="{FF2B5EF4-FFF2-40B4-BE49-F238E27FC236}">
                <a16:creationId xmlns:a16="http://schemas.microsoft.com/office/drawing/2014/main" xmlns="" id="{E124F08D-2A60-4D05-80E0-23A9CCF1EF8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087" t="65907" r="85646" b="29243"/>
          <a:stretch/>
        </p:blipFill>
        <p:spPr bwMode="auto">
          <a:xfrm>
            <a:off x="353094" y="84472"/>
            <a:ext cx="1341775" cy="985520"/>
          </a:xfrm>
          <a:prstGeom prst="roundRect">
            <a:avLst>
              <a:gd name="adj" fmla="val 50000"/>
            </a:avLst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Rounded Rectangle 3">
            <a:extLst>
              <a:ext uri="{FF2B5EF4-FFF2-40B4-BE49-F238E27FC236}">
                <a16:creationId xmlns:a16="http://schemas.microsoft.com/office/drawing/2014/main" xmlns="" id="{AC63FAD4-CE0E-4335-9B99-7A7FA79F4FBF}"/>
              </a:ext>
            </a:extLst>
          </p:cNvPr>
          <p:cNvSpPr/>
          <p:nvPr/>
        </p:nvSpPr>
        <p:spPr>
          <a:xfrm rot="20494451">
            <a:off x="3127262" y="4089477"/>
            <a:ext cx="1203145" cy="321699"/>
          </a:xfrm>
          <a:prstGeom prst="round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 defTabSz="1219170">
              <a:buClr>
                <a:srgbClr val="000000"/>
              </a:buClr>
            </a:pPr>
            <a:r>
              <a:rPr lang="en-US" sz="2400" kern="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đèn</a:t>
            </a:r>
            <a:r>
              <a:rPr lang="en-US" sz="2400" kern="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bàn</a:t>
            </a:r>
            <a:endParaRPr lang="en-US" sz="2400" kern="0" dirty="0">
              <a:solidFill>
                <a:srgbClr val="00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  <a:sym typeface="Arial"/>
            </a:endParaRPr>
          </a:p>
        </p:txBody>
      </p:sp>
      <p:sp>
        <p:nvSpPr>
          <p:cNvPr id="14" name="Rounded Rectangle 7">
            <a:extLst>
              <a:ext uri="{FF2B5EF4-FFF2-40B4-BE49-F238E27FC236}">
                <a16:creationId xmlns:a16="http://schemas.microsoft.com/office/drawing/2014/main" xmlns="" id="{02721BD3-0520-4D2D-A004-FC84EB4C7AC9}"/>
              </a:ext>
            </a:extLst>
          </p:cNvPr>
          <p:cNvSpPr/>
          <p:nvPr/>
        </p:nvSpPr>
        <p:spPr>
          <a:xfrm rot="21304156">
            <a:off x="4363203" y="3572539"/>
            <a:ext cx="1267700" cy="352337"/>
          </a:xfrm>
          <a:prstGeom prst="round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 defTabSz="1219170">
              <a:buClr>
                <a:srgbClr val="000000"/>
              </a:buClr>
            </a:pPr>
            <a:r>
              <a:rPr lang="en-US" sz="2400" kern="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ống</a:t>
            </a:r>
            <a:r>
              <a:rPr lang="en-US" sz="2400" kern="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bút</a:t>
            </a:r>
            <a:endParaRPr lang="en-US" sz="2400" kern="0" dirty="0">
              <a:solidFill>
                <a:srgbClr val="00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  <a:sym typeface="Arial"/>
            </a:endParaRPr>
          </a:p>
        </p:txBody>
      </p:sp>
      <p:sp>
        <p:nvSpPr>
          <p:cNvPr id="15" name="Rounded Rectangle 8">
            <a:extLst>
              <a:ext uri="{FF2B5EF4-FFF2-40B4-BE49-F238E27FC236}">
                <a16:creationId xmlns:a16="http://schemas.microsoft.com/office/drawing/2014/main" xmlns="" id="{6B702EB9-52A2-4A4D-805C-7BEC0A297060}"/>
              </a:ext>
            </a:extLst>
          </p:cNvPr>
          <p:cNvSpPr/>
          <p:nvPr/>
        </p:nvSpPr>
        <p:spPr>
          <a:xfrm rot="21304156">
            <a:off x="5883989" y="3393615"/>
            <a:ext cx="525705" cy="297685"/>
          </a:xfrm>
          <a:prstGeom prst="round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 defTabSz="1219170">
              <a:buClr>
                <a:srgbClr val="000000"/>
              </a:buClr>
            </a:pPr>
            <a:r>
              <a:rPr lang="en-US" sz="2400" kern="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vở</a:t>
            </a:r>
            <a:endParaRPr lang="en-US" sz="2400" kern="0" dirty="0">
              <a:solidFill>
                <a:srgbClr val="00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  <a:sym typeface="Arial"/>
            </a:endParaRPr>
          </a:p>
        </p:txBody>
      </p:sp>
      <p:sp>
        <p:nvSpPr>
          <p:cNvPr id="16" name="Rounded Rectangle 9">
            <a:extLst>
              <a:ext uri="{FF2B5EF4-FFF2-40B4-BE49-F238E27FC236}">
                <a16:creationId xmlns:a16="http://schemas.microsoft.com/office/drawing/2014/main" xmlns="" id="{F5A41A02-719D-4E61-A158-61037EA73524}"/>
              </a:ext>
            </a:extLst>
          </p:cNvPr>
          <p:cNvSpPr/>
          <p:nvPr/>
        </p:nvSpPr>
        <p:spPr>
          <a:xfrm>
            <a:off x="8392894" y="2845253"/>
            <a:ext cx="759984" cy="349655"/>
          </a:xfrm>
          <a:prstGeom prst="round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 defTabSz="1219170">
              <a:buClr>
                <a:srgbClr val="000000"/>
              </a:buClr>
            </a:pPr>
            <a:r>
              <a:rPr lang="en-US" sz="2400" kern="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sách</a:t>
            </a:r>
            <a:endParaRPr lang="en-US" sz="2400" kern="0" dirty="0">
              <a:solidFill>
                <a:srgbClr val="00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  <a:sym typeface="Arial"/>
            </a:endParaRPr>
          </a:p>
        </p:txBody>
      </p:sp>
      <p:sp>
        <p:nvSpPr>
          <p:cNvPr id="17" name="Rounded Rectangle 10">
            <a:extLst>
              <a:ext uri="{FF2B5EF4-FFF2-40B4-BE49-F238E27FC236}">
                <a16:creationId xmlns:a16="http://schemas.microsoft.com/office/drawing/2014/main" xmlns="" id="{CCA0004B-6271-48EC-9B0B-06FE18D82F05}"/>
              </a:ext>
            </a:extLst>
          </p:cNvPr>
          <p:cNvSpPr/>
          <p:nvPr/>
        </p:nvSpPr>
        <p:spPr>
          <a:xfrm rot="161536">
            <a:off x="7358451" y="1898186"/>
            <a:ext cx="1050999" cy="349655"/>
          </a:xfrm>
          <a:prstGeom prst="round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 defTabSz="1219170">
              <a:buClr>
                <a:srgbClr val="000000"/>
              </a:buClr>
            </a:pPr>
            <a:r>
              <a:rPr lang="en-US" sz="2400" kern="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giá</a:t>
            </a:r>
            <a:r>
              <a:rPr lang="en-US" sz="2400" kern="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sách</a:t>
            </a:r>
            <a:endParaRPr lang="en-US" sz="2400" kern="0" dirty="0">
              <a:solidFill>
                <a:srgbClr val="00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  <a:sym typeface="Arial"/>
            </a:endParaRPr>
          </a:p>
        </p:txBody>
      </p:sp>
      <p:sp>
        <p:nvSpPr>
          <p:cNvPr id="18" name="Rounded Rectangle 11">
            <a:extLst>
              <a:ext uri="{FF2B5EF4-FFF2-40B4-BE49-F238E27FC236}">
                <a16:creationId xmlns:a16="http://schemas.microsoft.com/office/drawing/2014/main" xmlns="" id="{391637BF-6577-4811-93A8-8889FD25F75B}"/>
              </a:ext>
            </a:extLst>
          </p:cNvPr>
          <p:cNvSpPr/>
          <p:nvPr/>
        </p:nvSpPr>
        <p:spPr>
          <a:xfrm rot="161536">
            <a:off x="6937319" y="2789058"/>
            <a:ext cx="534864" cy="349655"/>
          </a:xfrm>
          <a:prstGeom prst="round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 defTabSz="1219170">
              <a:buClr>
                <a:srgbClr val="000000"/>
              </a:buClr>
            </a:pPr>
            <a:r>
              <a:rPr lang="en-US" sz="2400" kern="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cốc</a:t>
            </a:r>
            <a:endParaRPr lang="en-US" sz="2400" kern="0" dirty="0">
              <a:solidFill>
                <a:srgbClr val="00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  <a:sym typeface="Arial"/>
            </a:endParaRPr>
          </a:p>
        </p:txBody>
      </p:sp>
      <p:sp>
        <p:nvSpPr>
          <p:cNvPr id="19" name="Rounded Rectangle 12">
            <a:extLst>
              <a:ext uri="{FF2B5EF4-FFF2-40B4-BE49-F238E27FC236}">
                <a16:creationId xmlns:a16="http://schemas.microsoft.com/office/drawing/2014/main" xmlns="" id="{72CA71AC-D3E2-43E4-920E-AC914698CB9D}"/>
              </a:ext>
            </a:extLst>
          </p:cNvPr>
          <p:cNvSpPr/>
          <p:nvPr/>
        </p:nvSpPr>
        <p:spPr>
          <a:xfrm>
            <a:off x="4867000" y="1522578"/>
            <a:ext cx="1279800" cy="349655"/>
          </a:xfrm>
          <a:prstGeom prst="round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 defTabSz="1219170">
              <a:buClr>
                <a:srgbClr val="000000"/>
              </a:buClr>
            </a:pPr>
            <a:r>
              <a:rPr lang="en-US" sz="2400" kern="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bức</a:t>
            </a:r>
            <a:r>
              <a:rPr lang="en-US" sz="2400" kern="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tranh</a:t>
            </a:r>
            <a:endParaRPr lang="en-US" sz="2400" kern="0" dirty="0">
              <a:solidFill>
                <a:srgbClr val="00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  <a:sym typeface="Arial"/>
            </a:endParaRPr>
          </a:p>
        </p:txBody>
      </p:sp>
      <p:sp>
        <p:nvSpPr>
          <p:cNvPr id="20" name="Rounded Rectangle 13">
            <a:extLst>
              <a:ext uri="{FF2B5EF4-FFF2-40B4-BE49-F238E27FC236}">
                <a16:creationId xmlns:a16="http://schemas.microsoft.com/office/drawing/2014/main" xmlns="" id="{A984814A-E75B-4CA0-A20B-D1B8CE9B1C50}"/>
              </a:ext>
            </a:extLst>
          </p:cNvPr>
          <p:cNvSpPr/>
          <p:nvPr/>
        </p:nvSpPr>
        <p:spPr>
          <a:xfrm>
            <a:off x="3070607" y="4882887"/>
            <a:ext cx="1279800" cy="349655"/>
          </a:xfrm>
          <a:prstGeom prst="round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 defTabSz="1219170">
              <a:buClr>
                <a:srgbClr val="000000"/>
              </a:buClr>
            </a:pPr>
            <a:r>
              <a:rPr lang="en-US" sz="2400" kern="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cái</a:t>
            </a:r>
            <a:r>
              <a:rPr lang="en-US" sz="2400" kern="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bàn</a:t>
            </a:r>
            <a:endParaRPr lang="en-US" sz="2400" kern="0" dirty="0">
              <a:solidFill>
                <a:srgbClr val="00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  <a:sym typeface="Arial"/>
            </a:endParaRPr>
          </a:p>
        </p:txBody>
      </p:sp>
      <p:sp>
        <p:nvSpPr>
          <p:cNvPr id="22" name="Rounded Rectangle 14">
            <a:extLst>
              <a:ext uri="{FF2B5EF4-FFF2-40B4-BE49-F238E27FC236}">
                <a16:creationId xmlns:a16="http://schemas.microsoft.com/office/drawing/2014/main" xmlns="" id="{9DED0716-6003-409F-BFC2-5E0B01CF4983}"/>
              </a:ext>
            </a:extLst>
          </p:cNvPr>
          <p:cNvSpPr/>
          <p:nvPr/>
        </p:nvSpPr>
        <p:spPr>
          <a:xfrm rot="20409025">
            <a:off x="5078592" y="5264606"/>
            <a:ext cx="1279800" cy="349655"/>
          </a:xfrm>
          <a:prstGeom prst="round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 defTabSz="1219170">
              <a:buClr>
                <a:srgbClr val="000000"/>
              </a:buClr>
            </a:pPr>
            <a:r>
              <a:rPr lang="en-US" sz="2400" kern="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ngăn</a:t>
            </a:r>
            <a:r>
              <a:rPr lang="en-US" sz="2400" kern="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kéo</a:t>
            </a:r>
            <a:endParaRPr lang="en-US" sz="2400" kern="0" dirty="0">
              <a:solidFill>
                <a:srgbClr val="00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  <a:sym typeface="Arial"/>
            </a:endParaRPr>
          </a:p>
        </p:txBody>
      </p:sp>
      <p:sp>
        <p:nvSpPr>
          <p:cNvPr id="23" name="Rounded Rectangle 15">
            <a:extLst>
              <a:ext uri="{FF2B5EF4-FFF2-40B4-BE49-F238E27FC236}">
                <a16:creationId xmlns:a16="http://schemas.microsoft.com/office/drawing/2014/main" xmlns="" id="{CD6C52FB-B16D-4864-BCD6-B2EB61D78C9F}"/>
              </a:ext>
            </a:extLst>
          </p:cNvPr>
          <p:cNvSpPr/>
          <p:nvPr/>
        </p:nvSpPr>
        <p:spPr>
          <a:xfrm>
            <a:off x="6564851" y="5118821"/>
            <a:ext cx="1279800" cy="320612"/>
          </a:xfrm>
          <a:prstGeom prst="round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 defTabSz="1219170">
              <a:buClr>
                <a:srgbClr val="000000"/>
              </a:buClr>
            </a:pPr>
            <a:r>
              <a:rPr lang="en-US" sz="2400" kern="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cặp</a:t>
            </a:r>
            <a:r>
              <a:rPr lang="en-US" sz="2400" kern="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sách</a:t>
            </a:r>
            <a:endParaRPr lang="en-US" sz="2400" kern="0" dirty="0">
              <a:solidFill>
                <a:srgbClr val="00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  <a:sym typeface="Arial"/>
            </a:endParaRPr>
          </a:p>
        </p:txBody>
      </p:sp>
      <p:sp>
        <p:nvSpPr>
          <p:cNvPr id="24" name="Rounded Rectangle 16">
            <a:extLst>
              <a:ext uri="{FF2B5EF4-FFF2-40B4-BE49-F238E27FC236}">
                <a16:creationId xmlns:a16="http://schemas.microsoft.com/office/drawing/2014/main" xmlns="" id="{4ABAE41A-4860-4438-852A-EA4704C11A45}"/>
              </a:ext>
            </a:extLst>
          </p:cNvPr>
          <p:cNvSpPr/>
          <p:nvPr/>
        </p:nvSpPr>
        <p:spPr>
          <a:xfrm rot="20581587">
            <a:off x="8559297" y="3713343"/>
            <a:ext cx="1069819" cy="320612"/>
          </a:xfrm>
          <a:prstGeom prst="round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 defTabSz="1219170">
              <a:buClr>
                <a:srgbClr val="000000"/>
              </a:buClr>
            </a:pPr>
            <a:r>
              <a:rPr lang="en-US" sz="2400" kern="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cái</a:t>
            </a:r>
            <a:r>
              <a:rPr lang="en-US" sz="2400" kern="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ghế</a:t>
            </a:r>
            <a:endParaRPr lang="en-US" sz="2400" kern="0" dirty="0">
              <a:solidFill>
                <a:srgbClr val="00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  <a:sym typeface="Arial"/>
            </a:endParaRPr>
          </a:p>
        </p:txBody>
      </p:sp>
      <p:sp>
        <p:nvSpPr>
          <p:cNvPr id="25" name="Rounded Rectangle 17">
            <a:extLst>
              <a:ext uri="{FF2B5EF4-FFF2-40B4-BE49-F238E27FC236}">
                <a16:creationId xmlns:a16="http://schemas.microsoft.com/office/drawing/2014/main" xmlns="" id="{4031DD79-49B5-4FAA-A2F5-50B3D9994CF1}"/>
              </a:ext>
            </a:extLst>
          </p:cNvPr>
          <p:cNvSpPr/>
          <p:nvPr/>
        </p:nvSpPr>
        <p:spPr>
          <a:xfrm rot="20820592">
            <a:off x="3994646" y="2162259"/>
            <a:ext cx="950325" cy="585540"/>
          </a:xfrm>
          <a:prstGeom prst="round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 defTabSz="1219170">
              <a:buClr>
                <a:srgbClr val="000000"/>
              </a:buClr>
            </a:pPr>
            <a:r>
              <a:rPr lang="en-US" sz="2400" kern="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bút</a:t>
            </a:r>
            <a:r>
              <a:rPr lang="en-US" sz="2400" kern="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. </a:t>
            </a:r>
            <a:r>
              <a:rPr lang="en-US" sz="2400" kern="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thước</a:t>
            </a:r>
            <a:endParaRPr lang="en-US" sz="2400" kern="0" dirty="0">
              <a:solidFill>
                <a:srgbClr val="00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  <a:sym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2" grpId="0" animBg="1"/>
      <p:bldP spid="23" grpId="0" animBg="1"/>
      <p:bldP spid="24" grpId="0" animBg="1"/>
      <p:bldP spid="2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36D7B95-F099-4144-93DE-D176E33D13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6C53122E-C23B-4216-A92E-1102E531FE8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6BCB6ED8-070B-41D0-9C8D-844E5898A7FC}"/>
              </a:ext>
            </a:extLst>
          </p:cNvPr>
          <p:cNvSpPr txBox="1"/>
          <p:nvPr/>
        </p:nvSpPr>
        <p:spPr>
          <a:xfrm>
            <a:off x="1655551" y="471294"/>
            <a:ext cx="8676314" cy="6504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>
              <a:lnSpc>
                <a:spcPct val="150000"/>
              </a:lnSpc>
              <a:buClr>
                <a:srgbClr val="000000"/>
              </a:buClr>
            </a:pPr>
            <a:r>
              <a:rPr lang="en-US" sz="2800" kern="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2. </a:t>
            </a:r>
            <a:r>
              <a:rPr lang="en-US" sz="2800" kern="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Đặt</a:t>
            </a:r>
            <a:r>
              <a:rPr lang="en-US" sz="2800" kern="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lang="en-US" sz="2800" kern="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một</a:t>
            </a:r>
            <a:r>
              <a:rPr lang="en-US" sz="2800" kern="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lang="en-US" sz="2800" kern="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câu</a:t>
            </a:r>
            <a:r>
              <a:rPr lang="en-US" sz="2800" kern="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lang="en-US" sz="2800" kern="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nêu</a:t>
            </a:r>
            <a:r>
              <a:rPr lang="en-US" sz="2800" kern="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lang="en-US" sz="2800" kern="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công</a:t>
            </a:r>
            <a:r>
              <a:rPr lang="en-US" sz="2800" kern="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lang="en-US" sz="2800" kern="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dụng</a:t>
            </a:r>
            <a:r>
              <a:rPr lang="en-US" sz="2800" kern="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lang="en-US" sz="2800" kern="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của</a:t>
            </a:r>
            <a:r>
              <a:rPr lang="en-US" sz="2800" kern="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lang="en-US" sz="2800" kern="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một</a:t>
            </a:r>
            <a:r>
              <a:rPr lang="en-US" sz="2800" kern="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lang="en-US" sz="2800" kern="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đồ</a:t>
            </a:r>
            <a:r>
              <a:rPr lang="en-US" sz="2800" kern="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lang="en-US" sz="2800" kern="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dùng</a:t>
            </a:r>
            <a:r>
              <a:rPr lang="en-US" sz="2800" kern="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lang="en-US" sz="2800" kern="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học</a:t>
            </a:r>
            <a:r>
              <a:rPr lang="en-US" sz="2800" kern="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lang="en-US" sz="2800" kern="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tập</a:t>
            </a:r>
            <a:endParaRPr lang="en-US" sz="2800" kern="0" dirty="0">
              <a:solidFill>
                <a:srgbClr val="FF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  <a:sym typeface="Arial"/>
            </a:endParaRPr>
          </a:p>
        </p:txBody>
      </p:sp>
      <p:pic>
        <p:nvPicPr>
          <p:cNvPr id="5" name="Picture 4" descr="20210409090849_wm_shs-tieng-viet-2-tap-1">
            <a:extLst>
              <a:ext uri="{FF2B5EF4-FFF2-40B4-BE49-F238E27FC236}">
                <a16:creationId xmlns:a16="http://schemas.microsoft.com/office/drawing/2014/main" xmlns="" id="{C5A117ED-C431-4410-99EE-0594C3A35A2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087" t="65907" r="85646" b="29243"/>
          <a:stretch/>
        </p:blipFill>
        <p:spPr bwMode="auto">
          <a:xfrm>
            <a:off x="167312" y="188277"/>
            <a:ext cx="1341775" cy="985520"/>
          </a:xfrm>
          <a:prstGeom prst="roundRect">
            <a:avLst>
              <a:gd name="adj" fmla="val 50000"/>
            </a:avLst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xmlns="" id="{9A26F2FF-4E62-492E-B762-9D02B85B039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77503293"/>
              </p:ext>
            </p:extLst>
          </p:nvPr>
        </p:nvGraphicFramePr>
        <p:xfrm>
          <a:off x="2286001" y="2237361"/>
          <a:ext cx="7556500" cy="2472265"/>
        </p:xfrm>
        <a:graphic>
          <a:graphicData uri="http://schemas.openxmlformats.org/drawingml/2006/table">
            <a:tbl>
              <a:tblPr firstRow="1" bandRow="1"/>
              <a:tblGrid>
                <a:gridCol w="1333500">
                  <a:extLst>
                    <a:ext uri="{9D8B030D-6E8A-4147-A177-3AD203B41FA5}">
                      <a16:colId xmlns:a16="http://schemas.microsoft.com/office/drawing/2014/main" xmlns="" val="2878530393"/>
                    </a:ext>
                  </a:extLst>
                </a:gridCol>
                <a:gridCol w="1765300">
                  <a:extLst>
                    <a:ext uri="{9D8B030D-6E8A-4147-A177-3AD203B41FA5}">
                      <a16:colId xmlns:a16="http://schemas.microsoft.com/office/drawing/2014/main" xmlns="" val="1927145733"/>
                    </a:ext>
                  </a:extLst>
                </a:gridCol>
                <a:gridCol w="4457700">
                  <a:extLst>
                    <a:ext uri="{9D8B030D-6E8A-4147-A177-3AD203B41FA5}">
                      <a16:colId xmlns:a16="http://schemas.microsoft.com/office/drawing/2014/main" xmlns="" val="2162826108"/>
                    </a:ext>
                  </a:extLst>
                </a:gridCol>
              </a:tblGrid>
              <a:tr h="494453">
                <a:tc>
                  <a:txBody>
                    <a:bodyPr/>
                    <a:lstStyle/>
                    <a:p>
                      <a:pPr algn="ctr"/>
                      <a:r>
                        <a:rPr lang="en-US" sz="1900" dirty="0" err="1">
                          <a:latin typeface="UTM Avo" panose="02040603050506020204" pitchFamily="18" charset="0"/>
                        </a:rPr>
                        <a:t>Số</a:t>
                      </a:r>
                      <a:r>
                        <a:rPr lang="en-US" sz="1900" dirty="0">
                          <a:latin typeface="UTM Avo" panose="02040603050506020204" pitchFamily="18" charset="0"/>
                        </a:rPr>
                        <a:t> </a:t>
                      </a:r>
                      <a:r>
                        <a:rPr lang="en-US" sz="1900" dirty="0" err="1">
                          <a:latin typeface="UTM Avo" panose="02040603050506020204" pitchFamily="18" charset="0"/>
                        </a:rPr>
                        <a:t>thứ</a:t>
                      </a:r>
                      <a:r>
                        <a:rPr lang="en-US" sz="1900" baseline="0" dirty="0">
                          <a:latin typeface="UTM Avo" panose="02040603050506020204" pitchFamily="18" charset="0"/>
                        </a:rPr>
                        <a:t> </a:t>
                      </a:r>
                      <a:r>
                        <a:rPr lang="en-US" sz="1900" baseline="0" dirty="0" err="1">
                          <a:latin typeface="UTM Avo" panose="02040603050506020204" pitchFamily="18" charset="0"/>
                        </a:rPr>
                        <a:t>tự</a:t>
                      </a:r>
                      <a:endParaRPr lang="en-US" sz="1900" dirty="0">
                        <a:latin typeface="UTM Avo" panose="02040603050506020204" pitchFamily="18" charset="0"/>
                      </a:endParaRPr>
                    </a:p>
                  </a:txBody>
                  <a:tcPr marL="121920" marR="121920" marT="60960" marB="6096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900" dirty="0" err="1">
                          <a:latin typeface="UTM Avo" panose="02040603050506020204" pitchFamily="18" charset="0"/>
                        </a:rPr>
                        <a:t>Từ</a:t>
                      </a:r>
                      <a:endParaRPr lang="en-US" sz="1900" dirty="0">
                        <a:latin typeface="UTM Avo" panose="02040603050506020204" pitchFamily="18" charset="0"/>
                      </a:endParaRPr>
                    </a:p>
                  </a:txBody>
                  <a:tcPr marL="121920" marR="121920" marT="60960" marB="6096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900" dirty="0" err="1">
                          <a:latin typeface="UTM Avo" panose="02040603050506020204" pitchFamily="18" charset="0"/>
                        </a:rPr>
                        <a:t>Câu</a:t>
                      </a:r>
                      <a:r>
                        <a:rPr lang="en-US" sz="1900" baseline="0" dirty="0">
                          <a:latin typeface="UTM Avo" panose="02040603050506020204" pitchFamily="18" charset="0"/>
                        </a:rPr>
                        <a:t> </a:t>
                      </a:r>
                      <a:endParaRPr lang="en-US" sz="1900" dirty="0">
                        <a:latin typeface="UTM Avo" panose="02040603050506020204" pitchFamily="18" charset="0"/>
                      </a:endParaRPr>
                    </a:p>
                  </a:txBody>
                  <a:tcPr marL="121920" marR="121920" marT="60960" marB="60960" anchor="ctr"/>
                </a:tc>
                <a:extLst>
                  <a:ext uri="{0D108BD9-81ED-4DB2-BD59-A6C34878D82A}">
                    <a16:rowId xmlns:a16="http://schemas.microsoft.com/office/drawing/2014/main" xmlns="" val="4162415262"/>
                  </a:ext>
                </a:extLst>
              </a:tr>
              <a:tr h="494453">
                <a:tc>
                  <a:txBody>
                    <a:bodyPr/>
                    <a:lstStyle/>
                    <a:p>
                      <a:pPr algn="ctr"/>
                      <a:r>
                        <a:rPr lang="en-US" sz="1900" dirty="0">
                          <a:latin typeface="UTM Avo" panose="02040603050506020204" pitchFamily="18" charset="0"/>
                        </a:rPr>
                        <a:t>1</a:t>
                      </a:r>
                    </a:p>
                  </a:txBody>
                  <a:tcPr marL="121920" marR="121920" marT="60960" marB="6096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900" dirty="0" err="1">
                          <a:latin typeface="UTM Avo" panose="02040603050506020204" pitchFamily="18" charset="0"/>
                        </a:rPr>
                        <a:t>bút</a:t>
                      </a:r>
                      <a:r>
                        <a:rPr lang="en-US" sz="1900" baseline="0" dirty="0">
                          <a:latin typeface="UTM Avo" panose="02040603050506020204" pitchFamily="18" charset="0"/>
                        </a:rPr>
                        <a:t> </a:t>
                      </a:r>
                      <a:r>
                        <a:rPr lang="en-US" sz="1900" baseline="0" dirty="0" err="1">
                          <a:latin typeface="UTM Avo" panose="02040603050506020204" pitchFamily="18" charset="0"/>
                        </a:rPr>
                        <a:t>màu</a:t>
                      </a:r>
                      <a:endParaRPr lang="en-US" sz="1900" dirty="0">
                        <a:latin typeface="UTM Avo" panose="02040603050506020204" pitchFamily="18" charset="0"/>
                      </a:endParaRPr>
                    </a:p>
                  </a:txBody>
                  <a:tcPr marL="121920" marR="121920" marT="60960" marB="6096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900" dirty="0" err="1">
                          <a:latin typeface="UTM Avo" panose="02040603050506020204" pitchFamily="18" charset="0"/>
                        </a:rPr>
                        <a:t>Bút</a:t>
                      </a:r>
                      <a:r>
                        <a:rPr lang="en-US" sz="1900" baseline="0" dirty="0">
                          <a:latin typeface="UTM Avo" panose="02040603050506020204" pitchFamily="18" charset="0"/>
                        </a:rPr>
                        <a:t> </a:t>
                      </a:r>
                      <a:r>
                        <a:rPr lang="en-US" sz="1900" baseline="0" dirty="0" err="1">
                          <a:latin typeface="UTM Avo" panose="02040603050506020204" pitchFamily="18" charset="0"/>
                        </a:rPr>
                        <a:t>màu</a:t>
                      </a:r>
                      <a:r>
                        <a:rPr lang="en-US" sz="1900" baseline="0" dirty="0">
                          <a:latin typeface="UTM Avo" panose="02040603050506020204" pitchFamily="18" charset="0"/>
                        </a:rPr>
                        <a:t> </a:t>
                      </a:r>
                      <a:r>
                        <a:rPr lang="en-US" sz="1900" baseline="0" dirty="0" err="1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UTM Avo" panose="02040603050506020204" pitchFamily="18" charset="0"/>
                        </a:rPr>
                        <a:t>dùng</a:t>
                      </a:r>
                      <a:r>
                        <a:rPr lang="en-US" sz="1900" baseline="0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UTM Avo" panose="02040603050506020204" pitchFamily="18" charset="0"/>
                        </a:rPr>
                        <a:t> </a:t>
                      </a:r>
                      <a:r>
                        <a:rPr lang="en-US" sz="1900" baseline="0" dirty="0" err="1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UTM Avo" panose="02040603050506020204" pitchFamily="18" charset="0"/>
                        </a:rPr>
                        <a:t>để</a:t>
                      </a:r>
                      <a:r>
                        <a:rPr lang="en-US" sz="1900" baseline="0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UTM Avo" panose="02040603050506020204" pitchFamily="18" charset="0"/>
                        </a:rPr>
                        <a:t> </a:t>
                      </a:r>
                      <a:r>
                        <a:rPr lang="en-US" sz="1900" baseline="0" dirty="0" err="1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UTM Avo" panose="02040603050506020204" pitchFamily="18" charset="0"/>
                        </a:rPr>
                        <a:t>vẽ</a:t>
                      </a:r>
                      <a:r>
                        <a:rPr lang="en-US" sz="1900" baseline="0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UTM Avo" panose="02040603050506020204" pitchFamily="18" charset="0"/>
                        </a:rPr>
                        <a:t> </a:t>
                      </a:r>
                      <a:r>
                        <a:rPr lang="en-US" sz="1900" baseline="0" dirty="0" err="1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UTM Avo" panose="02040603050506020204" pitchFamily="18" charset="0"/>
                        </a:rPr>
                        <a:t>tranh</a:t>
                      </a:r>
                      <a:r>
                        <a:rPr lang="en-US" sz="1900" baseline="0" dirty="0">
                          <a:latin typeface="UTM Avo" panose="02040603050506020204" pitchFamily="18" charset="0"/>
                        </a:rPr>
                        <a:t>.</a:t>
                      </a:r>
                      <a:endParaRPr lang="en-US" sz="1900" dirty="0">
                        <a:latin typeface="UTM Avo" panose="02040603050506020204" pitchFamily="18" charset="0"/>
                      </a:endParaRPr>
                    </a:p>
                  </a:txBody>
                  <a:tcPr marL="121920" marR="121920" marT="60960" marB="60960" anchor="ctr"/>
                </a:tc>
                <a:extLst>
                  <a:ext uri="{0D108BD9-81ED-4DB2-BD59-A6C34878D82A}">
                    <a16:rowId xmlns:a16="http://schemas.microsoft.com/office/drawing/2014/main" xmlns="" val="1222832004"/>
                  </a:ext>
                </a:extLst>
              </a:tr>
              <a:tr h="494453">
                <a:tc>
                  <a:txBody>
                    <a:bodyPr/>
                    <a:lstStyle/>
                    <a:p>
                      <a:pPr algn="ctr"/>
                      <a:r>
                        <a:rPr lang="en-US" sz="1900" dirty="0">
                          <a:latin typeface="UTM Avo" panose="02040603050506020204" pitchFamily="18" charset="0"/>
                        </a:rPr>
                        <a:t>2</a:t>
                      </a:r>
                    </a:p>
                  </a:txBody>
                  <a:tcPr marL="121920" marR="121920" marT="60960" marB="6096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900" dirty="0" err="1">
                          <a:latin typeface="UTM Avo" panose="02040603050506020204" pitchFamily="18" charset="0"/>
                        </a:rPr>
                        <a:t>bút</a:t>
                      </a:r>
                      <a:r>
                        <a:rPr lang="en-US" sz="1900" baseline="0" dirty="0">
                          <a:latin typeface="UTM Avo" panose="02040603050506020204" pitchFamily="18" charset="0"/>
                        </a:rPr>
                        <a:t> </a:t>
                      </a:r>
                      <a:r>
                        <a:rPr lang="en-US" sz="1900" baseline="0" dirty="0" err="1">
                          <a:latin typeface="UTM Avo" panose="02040603050506020204" pitchFamily="18" charset="0"/>
                        </a:rPr>
                        <a:t>mực</a:t>
                      </a:r>
                      <a:endParaRPr lang="en-US" sz="1900" baseline="0" dirty="0">
                        <a:latin typeface="UTM Avo" panose="02040603050506020204" pitchFamily="18" charset="0"/>
                      </a:endParaRPr>
                    </a:p>
                  </a:txBody>
                  <a:tcPr marL="121920" marR="121920" marT="60960" marB="6096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900" dirty="0" err="1">
                          <a:latin typeface="UTM Avo" panose="02040603050506020204" pitchFamily="18" charset="0"/>
                        </a:rPr>
                        <a:t>Bút</a:t>
                      </a:r>
                      <a:r>
                        <a:rPr lang="en-US" sz="1900" baseline="0" dirty="0">
                          <a:latin typeface="UTM Avo" panose="02040603050506020204" pitchFamily="18" charset="0"/>
                        </a:rPr>
                        <a:t> </a:t>
                      </a:r>
                      <a:r>
                        <a:rPr lang="en-US" sz="1900" baseline="0" dirty="0" err="1">
                          <a:latin typeface="UTM Avo" panose="02040603050506020204" pitchFamily="18" charset="0"/>
                        </a:rPr>
                        <a:t>mực</a:t>
                      </a:r>
                      <a:r>
                        <a:rPr lang="en-US" sz="1900" baseline="0" dirty="0">
                          <a:latin typeface="UTM Avo" panose="02040603050506020204" pitchFamily="18" charset="0"/>
                        </a:rPr>
                        <a:t> </a:t>
                      </a:r>
                      <a:r>
                        <a:rPr lang="en-US" sz="1900" baseline="0" dirty="0" err="1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UTM Avo" panose="02040603050506020204" pitchFamily="18" charset="0"/>
                        </a:rPr>
                        <a:t>dùng</a:t>
                      </a:r>
                      <a:r>
                        <a:rPr lang="en-US" sz="1900" baseline="0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UTM Avo" panose="02040603050506020204" pitchFamily="18" charset="0"/>
                        </a:rPr>
                        <a:t> </a:t>
                      </a:r>
                      <a:r>
                        <a:rPr lang="en-US" sz="1900" baseline="0" dirty="0" err="1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UTM Avo" panose="02040603050506020204" pitchFamily="18" charset="0"/>
                        </a:rPr>
                        <a:t>để</a:t>
                      </a:r>
                      <a:r>
                        <a:rPr lang="en-US" sz="1900" baseline="0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UTM Avo" panose="02040603050506020204" pitchFamily="18" charset="0"/>
                        </a:rPr>
                        <a:t> </a:t>
                      </a:r>
                      <a:r>
                        <a:rPr lang="en-US" sz="1900" baseline="0" dirty="0" err="1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UTM Avo" panose="02040603050506020204" pitchFamily="18" charset="0"/>
                        </a:rPr>
                        <a:t>ghi</a:t>
                      </a:r>
                      <a:r>
                        <a:rPr lang="en-US" sz="1900" baseline="0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UTM Avo" panose="02040603050506020204" pitchFamily="18" charset="0"/>
                        </a:rPr>
                        <a:t> </a:t>
                      </a:r>
                      <a:r>
                        <a:rPr lang="en-US" sz="1900" baseline="0" dirty="0" err="1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UTM Avo" panose="02040603050506020204" pitchFamily="18" charset="0"/>
                        </a:rPr>
                        <a:t>bài</a:t>
                      </a:r>
                      <a:r>
                        <a:rPr lang="en-US" sz="1900" baseline="0" dirty="0">
                          <a:latin typeface="UTM Avo" panose="02040603050506020204" pitchFamily="18" charset="0"/>
                        </a:rPr>
                        <a:t>.</a:t>
                      </a:r>
                      <a:endParaRPr lang="en-US" sz="1900" dirty="0">
                        <a:latin typeface="UTM Avo" panose="02040603050506020204" pitchFamily="18" charset="0"/>
                      </a:endParaRPr>
                    </a:p>
                  </a:txBody>
                  <a:tcPr marL="121920" marR="121920" marT="60960" marB="60960" anchor="ctr"/>
                </a:tc>
                <a:extLst>
                  <a:ext uri="{0D108BD9-81ED-4DB2-BD59-A6C34878D82A}">
                    <a16:rowId xmlns:a16="http://schemas.microsoft.com/office/drawing/2014/main" xmlns="" val="291938486"/>
                  </a:ext>
                </a:extLst>
              </a:tr>
              <a:tr h="494453">
                <a:tc>
                  <a:txBody>
                    <a:bodyPr/>
                    <a:lstStyle/>
                    <a:p>
                      <a:pPr algn="ctr"/>
                      <a:r>
                        <a:rPr lang="en-US" sz="1900" dirty="0">
                          <a:latin typeface="UTM Avo" panose="02040603050506020204" pitchFamily="18" charset="0"/>
                        </a:rPr>
                        <a:t>3</a:t>
                      </a:r>
                    </a:p>
                  </a:txBody>
                  <a:tcPr marL="121920" marR="121920" marT="60960" marB="6096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900" baseline="0" dirty="0" err="1">
                          <a:latin typeface="UTM Avo" panose="02040603050506020204" pitchFamily="18" charset="0"/>
                        </a:rPr>
                        <a:t>quyển</a:t>
                      </a:r>
                      <a:r>
                        <a:rPr lang="en-US" sz="1900" baseline="0" dirty="0">
                          <a:latin typeface="UTM Avo" panose="02040603050506020204" pitchFamily="18" charset="0"/>
                        </a:rPr>
                        <a:t> </a:t>
                      </a:r>
                      <a:r>
                        <a:rPr lang="en-US" sz="1900" baseline="0" dirty="0" err="1">
                          <a:latin typeface="UTM Avo" panose="02040603050506020204" pitchFamily="18" charset="0"/>
                        </a:rPr>
                        <a:t>vở</a:t>
                      </a:r>
                      <a:endParaRPr lang="en-US" sz="1900" baseline="0" dirty="0">
                        <a:latin typeface="UTM Avo" panose="02040603050506020204" pitchFamily="18" charset="0"/>
                      </a:endParaRPr>
                    </a:p>
                  </a:txBody>
                  <a:tcPr marL="121920" marR="121920" marT="60960" marB="6096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900" dirty="0">
                          <a:latin typeface="UTM Avo" panose="02040603050506020204" pitchFamily="18" charset="0"/>
                        </a:rPr>
                        <a:t>…</a:t>
                      </a:r>
                    </a:p>
                  </a:txBody>
                  <a:tcPr marL="121920" marR="121920" marT="60960" marB="60960" anchor="ctr"/>
                </a:tc>
                <a:extLst>
                  <a:ext uri="{0D108BD9-81ED-4DB2-BD59-A6C34878D82A}">
                    <a16:rowId xmlns:a16="http://schemas.microsoft.com/office/drawing/2014/main" xmlns="" val="1717222107"/>
                  </a:ext>
                </a:extLst>
              </a:tr>
              <a:tr h="494453">
                <a:tc>
                  <a:txBody>
                    <a:bodyPr/>
                    <a:lstStyle/>
                    <a:p>
                      <a:pPr algn="ctr"/>
                      <a:r>
                        <a:rPr lang="en-US" sz="1900" dirty="0">
                          <a:latin typeface="UTM Avo" panose="02040603050506020204" pitchFamily="18" charset="0"/>
                        </a:rPr>
                        <a:t>…</a:t>
                      </a:r>
                    </a:p>
                  </a:txBody>
                  <a:tcPr marL="121920" marR="121920" marT="60960" marB="6096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900" dirty="0">
                          <a:latin typeface="UTM Avo" panose="02040603050506020204" pitchFamily="18" charset="0"/>
                        </a:rPr>
                        <a:t>…</a:t>
                      </a:r>
                    </a:p>
                  </a:txBody>
                  <a:tcPr marL="121920" marR="121920" marT="60960" marB="6096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900" dirty="0">
                          <a:latin typeface="UTM Avo" panose="02040603050506020204" pitchFamily="18" charset="0"/>
                        </a:rPr>
                        <a:t>…</a:t>
                      </a:r>
                    </a:p>
                  </a:txBody>
                  <a:tcPr marL="121920" marR="121920" marT="60960" marB="60960" anchor="ctr"/>
                </a:tc>
                <a:extLst>
                  <a:ext uri="{0D108BD9-81ED-4DB2-BD59-A6C34878D82A}">
                    <a16:rowId xmlns:a16="http://schemas.microsoft.com/office/drawing/2014/main" xmlns="" val="1335330545"/>
                  </a:ext>
                </a:extLst>
              </a:tr>
            </a:tbl>
          </a:graphicData>
        </a:graphic>
      </p:graphicFrame>
      <p:grpSp>
        <p:nvGrpSpPr>
          <p:cNvPr id="7" name="Google Shape;1156;p45">
            <a:extLst>
              <a:ext uri="{FF2B5EF4-FFF2-40B4-BE49-F238E27FC236}">
                <a16:creationId xmlns:a16="http://schemas.microsoft.com/office/drawing/2014/main" xmlns="" id="{C5609EF1-D869-4D98-A3D5-62A2BFB1E7F0}"/>
              </a:ext>
            </a:extLst>
          </p:cNvPr>
          <p:cNvGrpSpPr/>
          <p:nvPr/>
        </p:nvGrpSpPr>
        <p:grpSpPr>
          <a:xfrm>
            <a:off x="2317592" y="5126057"/>
            <a:ext cx="1170565" cy="1219195"/>
            <a:chOff x="4022111" y="879761"/>
            <a:chExt cx="1373687" cy="1426738"/>
          </a:xfrm>
        </p:grpSpPr>
        <p:sp>
          <p:nvSpPr>
            <p:cNvPr id="8" name="Google Shape;1157;p45">
              <a:extLst>
                <a:ext uri="{FF2B5EF4-FFF2-40B4-BE49-F238E27FC236}">
                  <a16:creationId xmlns:a16="http://schemas.microsoft.com/office/drawing/2014/main" xmlns="" id="{80C3997F-ED62-469B-B7B6-C3BAB661EC51}"/>
                </a:ext>
              </a:extLst>
            </p:cNvPr>
            <p:cNvSpPr/>
            <p:nvPr/>
          </p:nvSpPr>
          <p:spPr>
            <a:xfrm>
              <a:off x="4154389" y="1027899"/>
              <a:ext cx="1198123" cy="1190500"/>
            </a:xfrm>
            <a:custGeom>
              <a:avLst/>
              <a:gdLst/>
              <a:ahLst/>
              <a:cxnLst/>
              <a:rect l="l" t="t" r="r" b="b"/>
              <a:pathLst>
                <a:path w="18658" h="18540" extrusionOk="0">
                  <a:moveTo>
                    <a:pt x="7719" y="3321"/>
                  </a:moveTo>
                  <a:cubicBezTo>
                    <a:pt x="7793" y="3321"/>
                    <a:pt x="7881" y="3380"/>
                    <a:pt x="8042" y="3487"/>
                  </a:cubicBezTo>
                  <a:lnTo>
                    <a:pt x="10379" y="5150"/>
                  </a:lnTo>
                  <a:cubicBezTo>
                    <a:pt x="10537" y="5269"/>
                    <a:pt x="10696" y="5388"/>
                    <a:pt x="10854" y="5507"/>
                  </a:cubicBezTo>
                  <a:cubicBezTo>
                    <a:pt x="10973" y="5586"/>
                    <a:pt x="10973" y="5784"/>
                    <a:pt x="10894" y="5903"/>
                  </a:cubicBezTo>
                  <a:cubicBezTo>
                    <a:pt x="10022" y="7210"/>
                    <a:pt x="9151" y="8518"/>
                    <a:pt x="8279" y="9825"/>
                  </a:cubicBezTo>
                  <a:cubicBezTo>
                    <a:pt x="7883" y="10379"/>
                    <a:pt x="7527" y="11013"/>
                    <a:pt x="7131" y="11607"/>
                  </a:cubicBezTo>
                  <a:cubicBezTo>
                    <a:pt x="7051" y="11687"/>
                    <a:pt x="6972" y="11726"/>
                    <a:pt x="6893" y="11766"/>
                  </a:cubicBezTo>
                  <a:cubicBezTo>
                    <a:pt x="6893" y="11726"/>
                    <a:pt x="6893" y="11726"/>
                    <a:pt x="6893" y="11687"/>
                  </a:cubicBezTo>
                  <a:cubicBezTo>
                    <a:pt x="6853" y="11607"/>
                    <a:pt x="6853" y="11528"/>
                    <a:pt x="6893" y="11449"/>
                  </a:cubicBezTo>
                  <a:cubicBezTo>
                    <a:pt x="7051" y="11092"/>
                    <a:pt x="7249" y="10736"/>
                    <a:pt x="7447" y="10419"/>
                  </a:cubicBezTo>
                  <a:cubicBezTo>
                    <a:pt x="8319" y="9033"/>
                    <a:pt x="9230" y="7686"/>
                    <a:pt x="10141" y="6339"/>
                  </a:cubicBezTo>
                  <a:cubicBezTo>
                    <a:pt x="10260" y="6180"/>
                    <a:pt x="10339" y="5982"/>
                    <a:pt x="10458" y="5784"/>
                  </a:cubicBezTo>
                  <a:lnTo>
                    <a:pt x="7844" y="3804"/>
                  </a:lnTo>
                  <a:cubicBezTo>
                    <a:pt x="6259" y="5586"/>
                    <a:pt x="4912" y="7567"/>
                    <a:pt x="3486" y="9468"/>
                  </a:cubicBezTo>
                  <a:lnTo>
                    <a:pt x="5744" y="10974"/>
                  </a:lnTo>
                  <a:cubicBezTo>
                    <a:pt x="5982" y="11132"/>
                    <a:pt x="6259" y="11251"/>
                    <a:pt x="6457" y="11409"/>
                  </a:cubicBezTo>
                  <a:cubicBezTo>
                    <a:pt x="6576" y="11528"/>
                    <a:pt x="6774" y="11607"/>
                    <a:pt x="6774" y="11726"/>
                  </a:cubicBezTo>
                  <a:cubicBezTo>
                    <a:pt x="6774" y="11766"/>
                    <a:pt x="6774" y="11845"/>
                    <a:pt x="6734" y="11885"/>
                  </a:cubicBezTo>
                  <a:cubicBezTo>
                    <a:pt x="6694" y="11953"/>
                    <a:pt x="6639" y="11979"/>
                    <a:pt x="6580" y="11979"/>
                  </a:cubicBezTo>
                  <a:cubicBezTo>
                    <a:pt x="6466" y="11979"/>
                    <a:pt x="6337" y="11883"/>
                    <a:pt x="6259" y="11805"/>
                  </a:cubicBezTo>
                  <a:cubicBezTo>
                    <a:pt x="5546" y="11370"/>
                    <a:pt x="4833" y="10894"/>
                    <a:pt x="4120" y="10419"/>
                  </a:cubicBezTo>
                  <a:cubicBezTo>
                    <a:pt x="3803" y="10181"/>
                    <a:pt x="3447" y="9983"/>
                    <a:pt x="3130" y="9746"/>
                  </a:cubicBezTo>
                  <a:cubicBezTo>
                    <a:pt x="3051" y="9666"/>
                    <a:pt x="3011" y="9587"/>
                    <a:pt x="2971" y="9508"/>
                  </a:cubicBezTo>
                  <a:cubicBezTo>
                    <a:pt x="2932" y="9508"/>
                    <a:pt x="3051" y="9429"/>
                    <a:pt x="3090" y="9389"/>
                  </a:cubicBezTo>
                  <a:cubicBezTo>
                    <a:pt x="3169" y="9349"/>
                    <a:pt x="3209" y="9310"/>
                    <a:pt x="3249" y="9270"/>
                  </a:cubicBezTo>
                  <a:cubicBezTo>
                    <a:pt x="4477" y="7290"/>
                    <a:pt x="5863" y="5388"/>
                    <a:pt x="7408" y="3606"/>
                  </a:cubicBezTo>
                  <a:cubicBezTo>
                    <a:pt x="7561" y="3409"/>
                    <a:pt x="7629" y="3321"/>
                    <a:pt x="7719" y="3321"/>
                  </a:cubicBezTo>
                  <a:close/>
                  <a:moveTo>
                    <a:pt x="6655" y="1"/>
                  </a:moveTo>
                  <a:cubicBezTo>
                    <a:pt x="6497" y="239"/>
                    <a:pt x="6299" y="437"/>
                    <a:pt x="6140" y="635"/>
                  </a:cubicBezTo>
                  <a:cubicBezTo>
                    <a:pt x="5031" y="2259"/>
                    <a:pt x="3962" y="3883"/>
                    <a:pt x="2813" y="5507"/>
                  </a:cubicBezTo>
                  <a:cubicBezTo>
                    <a:pt x="1862" y="6893"/>
                    <a:pt x="951" y="8240"/>
                    <a:pt x="0" y="9627"/>
                  </a:cubicBezTo>
                  <a:cubicBezTo>
                    <a:pt x="4160" y="12281"/>
                    <a:pt x="8161" y="15291"/>
                    <a:pt x="11924" y="18539"/>
                  </a:cubicBezTo>
                  <a:cubicBezTo>
                    <a:pt x="12478" y="17826"/>
                    <a:pt x="13112" y="17113"/>
                    <a:pt x="13627" y="16361"/>
                  </a:cubicBezTo>
                  <a:cubicBezTo>
                    <a:pt x="14697" y="14935"/>
                    <a:pt x="15687" y="13469"/>
                    <a:pt x="16677" y="12003"/>
                  </a:cubicBezTo>
                  <a:cubicBezTo>
                    <a:pt x="17390" y="11013"/>
                    <a:pt x="18024" y="9944"/>
                    <a:pt x="18658" y="9033"/>
                  </a:cubicBezTo>
                  <a:cubicBezTo>
                    <a:pt x="18024" y="8597"/>
                    <a:pt x="17390" y="8201"/>
                    <a:pt x="16836" y="7725"/>
                  </a:cubicBezTo>
                  <a:cubicBezTo>
                    <a:pt x="14697" y="5943"/>
                    <a:pt x="12557" y="4160"/>
                    <a:pt x="10260" y="2576"/>
                  </a:cubicBezTo>
                  <a:lnTo>
                    <a:pt x="8319" y="1189"/>
                  </a:lnTo>
                  <a:cubicBezTo>
                    <a:pt x="8002" y="991"/>
                    <a:pt x="7685" y="833"/>
                    <a:pt x="7408" y="595"/>
                  </a:cubicBezTo>
                  <a:cubicBezTo>
                    <a:pt x="7131" y="397"/>
                    <a:pt x="6933" y="199"/>
                    <a:pt x="6655" y="1"/>
                  </a:cubicBez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endParaRPr>
            </a:p>
          </p:txBody>
        </p:sp>
        <p:sp>
          <p:nvSpPr>
            <p:cNvPr id="9" name="Google Shape;1158;p45">
              <a:extLst>
                <a:ext uri="{FF2B5EF4-FFF2-40B4-BE49-F238E27FC236}">
                  <a16:creationId xmlns:a16="http://schemas.microsoft.com/office/drawing/2014/main" xmlns="" id="{E9A1B0CB-EC10-43C0-B19F-87EA32469DF6}"/>
                </a:ext>
              </a:extLst>
            </p:cNvPr>
            <p:cNvSpPr/>
            <p:nvPr/>
          </p:nvSpPr>
          <p:spPr>
            <a:xfrm>
              <a:off x="4022111" y="879761"/>
              <a:ext cx="1373687" cy="1426738"/>
            </a:xfrm>
            <a:custGeom>
              <a:avLst/>
              <a:gdLst/>
              <a:ahLst/>
              <a:cxnLst/>
              <a:rect l="l" t="t" r="r" b="b"/>
              <a:pathLst>
                <a:path w="21392" h="22219" extrusionOk="0">
                  <a:moveTo>
                    <a:pt x="5705" y="763"/>
                  </a:moveTo>
                  <a:cubicBezTo>
                    <a:pt x="6457" y="1278"/>
                    <a:pt x="7250" y="1833"/>
                    <a:pt x="8002" y="2347"/>
                  </a:cubicBezTo>
                  <a:lnTo>
                    <a:pt x="2417" y="10587"/>
                  </a:lnTo>
                  <a:cubicBezTo>
                    <a:pt x="2457" y="10112"/>
                    <a:pt x="5150" y="1476"/>
                    <a:pt x="5705" y="763"/>
                  </a:cubicBezTo>
                  <a:close/>
                  <a:moveTo>
                    <a:pt x="2615" y="525"/>
                  </a:moveTo>
                  <a:lnTo>
                    <a:pt x="3090" y="961"/>
                  </a:lnTo>
                  <a:cubicBezTo>
                    <a:pt x="3566" y="1357"/>
                    <a:pt x="4001" y="1753"/>
                    <a:pt x="4437" y="2110"/>
                  </a:cubicBezTo>
                  <a:cubicBezTo>
                    <a:pt x="4556" y="2189"/>
                    <a:pt x="4596" y="2308"/>
                    <a:pt x="4556" y="2427"/>
                  </a:cubicBezTo>
                  <a:cubicBezTo>
                    <a:pt x="3724" y="5041"/>
                    <a:pt x="2892" y="7695"/>
                    <a:pt x="2060" y="10349"/>
                  </a:cubicBezTo>
                  <a:cubicBezTo>
                    <a:pt x="1981" y="10666"/>
                    <a:pt x="1902" y="10983"/>
                    <a:pt x="1823" y="11300"/>
                  </a:cubicBezTo>
                  <a:lnTo>
                    <a:pt x="1743" y="11260"/>
                  </a:lnTo>
                  <a:cubicBezTo>
                    <a:pt x="2060" y="7695"/>
                    <a:pt x="2338" y="4170"/>
                    <a:pt x="2615" y="525"/>
                  </a:cubicBezTo>
                  <a:close/>
                  <a:moveTo>
                    <a:pt x="2060" y="1872"/>
                  </a:moveTo>
                  <a:cubicBezTo>
                    <a:pt x="1981" y="3259"/>
                    <a:pt x="1862" y="4605"/>
                    <a:pt x="1783" y="5952"/>
                  </a:cubicBezTo>
                  <a:cubicBezTo>
                    <a:pt x="1664" y="7656"/>
                    <a:pt x="1506" y="9359"/>
                    <a:pt x="1427" y="11023"/>
                  </a:cubicBezTo>
                  <a:cubicBezTo>
                    <a:pt x="1427" y="11260"/>
                    <a:pt x="1427" y="11498"/>
                    <a:pt x="1466" y="11696"/>
                  </a:cubicBezTo>
                  <a:cubicBezTo>
                    <a:pt x="1354" y="11752"/>
                    <a:pt x="1242" y="11778"/>
                    <a:pt x="1133" y="11778"/>
                  </a:cubicBezTo>
                  <a:cubicBezTo>
                    <a:pt x="935" y="11778"/>
                    <a:pt x="748" y="11691"/>
                    <a:pt x="595" y="11538"/>
                  </a:cubicBezTo>
                  <a:cubicBezTo>
                    <a:pt x="516" y="11458"/>
                    <a:pt x="516" y="11379"/>
                    <a:pt x="516" y="11300"/>
                  </a:cubicBezTo>
                  <a:cubicBezTo>
                    <a:pt x="753" y="9240"/>
                    <a:pt x="991" y="7141"/>
                    <a:pt x="1268" y="5081"/>
                  </a:cubicBezTo>
                  <a:cubicBezTo>
                    <a:pt x="1387" y="4011"/>
                    <a:pt x="1545" y="2981"/>
                    <a:pt x="1704" y="1912"/>
                  </a:cubicBezTo>
                  <a:lnTo>
                    <a:pt x="2060" y="1872"/>
                  </a:lnTo>
                  <a:close/>
                  <a:moveTo>
                    <a:pt x="8715" y="2347"/>
                  </a:moveTo>
                  <a:cubicBezTo>
                    <a:pt x="8953" y="2546"/>
                    <a:pt x="9191" y="2744"/>
                    <a:pt x="9468" y="2942"/>
                  </a:cubicBezTo>
                  <a:cubicBezTo>
                    <a:pt x="9706" y="3100"/>
                    <a:pt x="10062" y="3338"/>
                    <a:pt x="10379" y="3536"/>
                  </a:cubicBezTo>
                  <a:lnTo>
                    <a:pt x="12320" y="4883"/>
                  </a:lnTo>
                  <a:cubicBezTo>
                    <a:pt x="14578" y="6467"/>
                    <a:pt x="16757" y="8250"/>
                    <a:pt x="18896" y="10072"/>
                  </a:cubicBezTo>
                  <a:cubicBezTo>
                    <a:pt x="19450" y="10508"/>
                    <a:pt x="20084" y="10904"/>
                    <a:pt x="20718" y="11340"/>
                  </a:cubicBezTo>
                  <a:cubicBezTo>
                    <a:pt x="20084" y="12290"/>
                    <a:pt x="19450" y="13281"/>
                    <a:pt x="18737" y="14310"/>
                  </a:cubicBezTo>
                  <a:cubicBezTo>
                    <a:pt x="17747" y="15776"/>
                    <a:pt x="16757" y="17242"/>
                    <a:pt x="15687" y="18707"/>
                  </a:cubicBezTo>
                  <a:cubicBezTo>
                    <a:pt x="15172" y="19460"/>
                    <a:pt x="14538" y="20133"/>
                    <a:pt x="13984" y="20846"/>
                  </a:cubicBezTo>
                  <a:cubicBezTo>
                    <a:pt x="10221" y="17598"/>
                    <a:pt x="6220" y="14627"/>
                    <a:pt x="2060" y="11934"/>
                  </a:cubicBezTo>
                  <a:cubicBezTo>
                    <a:pt x="3011" y="10547"/>
                    <a:pt x="3922" y="9200"/>
                    <a:pt x="4873" y="7814"/>
                  </a:cubicBezTo>
                  <a:cubicBezTo>
                    <a:pt x="5982" y="6229"/>
                    <a:pt x="7091" y="4566"/>
                    <a:pt x="8200" y="2981"/>
                  </a:cubicBezTo>
                  <a:cubicBezTo>
                    <a:pt x="8359" y="2744"/>
                    <a:pt x="8557" y="2546"/>
                    <a:pt x="8715" y="2347"/>
                  </a:cubicBezTo>
                  <a:close/>
                  <a:moveTo>
                    <a:pt x="2501" y="0"/>
                  </a:moveTo>
                  <a:cubicBezTo>
                    <a:pt x="2473" y="0"/>
                    <a:pt x="2445" y="3"/>
                    <a:pt x="2417" y="10"/>
                  </a:cubicBezTo>
                  <a:cubicBezTo>
                    <a:pt x="2298" y="50"/>
                    <a:pt x="2219" y="248"/>
                    <a:pt x="2219" y="367"/>
                  </a:cubicBezTo>
                  <a:cubicBezTo>
                    <a:pt x="2140" y="723"/>
                    <a:pt x="2100" y="1040"/>
                    <a:pt x="2060" y="1436"/>
                  </a:cubicBezTo>
                  <a:cubicBezTo>
                    <a:pt x="1961" y="1456"/>
                    <a:pt x="1872" y="1466"/>
                    <a:pt x="1788" y="1466"/>
                  </a:cubicBezTo>
                  <a:cubicBezTo>
                    <a:pt x="1704" y="1466"/>
                    <a:pt x="1625" y="1456"/>
                    <a:pt x="1545" y="1436"/>
                  </a:cubicBezTo>
                  <a:cubicBezTo>
                    <a:pt x="1465" y="1413"/>
                    <a:pt x="1401" y="1400"/>
                    <a:pt x="1350" y="1400"/>
                  </a:cubicBezTo>
                  <a:cubicBezTo>
                    <a:pt x="1225" y="1400"/>
                    <a:pt x="1177" y="1477"/>
                    <a:pt x="1149" y="1674"/>
                  </a:cubicBezTo>
                  <a:cubicBezTo>
                    <a:pt x="1110" y="2625"/>
                    <a:pt x="1030" y="3575"/>
                    <a:pt x="872" y="4487"/>
                  </a:cubicBezTo>
                  <a:cubicBezTo>
                    <a:pt x="634" y="5992"/>
                    <a:pt x="516" y="7457"/>
                    <a:pt x="357" y="8963"/>
                  </a:cubicBezTo>
                  <a:cubicBezTo>
                    <a:pt x="238" y="9795"/>
                    <a:pt x="199" y="10666"/>
                    <a:pt x="40" y="11538"/>
                  </a:cubicBezTo>
                  <a:cubicBezTo>
                    <a:pt x="1" y="11815"/>
                    <a:pt x="80" y="12092"/>
                    <a:pt x="278" y="12290"/>
                  </a:cubicBezTo>
                  <a:cubicBezTo>
                    <a:pt x="357" y="12369"/>
                    <a:pt x="436" y="12488"/>
                    <a:pt x="555" y="12567"/>
                  </a:cubicBezTo>
                  <a:cubicBezTo>
                    <a:pt x="1981" y="13716"/>
                    <a:pt x="3368" y="14905"/>
                    <a:pt x="4794" y="16014"/>
                  </a:cubicBezTo>
                  <a:cubicBezTo>
                    <a:pt x="6457" y="17361"/>
                    <a:pt x="8121" y="18668"/>
                    <a:pt x="9745" y="19935"/>
                  </a:cubicBezTo>
                  <a:cubicBezTo>
                    <a:pt x="10696" y="20648"/>
                    <a:pt x="11647" y="21322"/>
                    <a:pt x="12558" y="21995"/>
                  </a:cubicBezTo>
                  <a:cubicBezTo>
                    <a:pt x="12710" y="22148"/>
                    <a:pt x="12895" y="22219"/>
                    <a:pt x="13092" y="22219"/>
                  </a:cubicBezTo>
                  <a:cubicBezTo>
                    <a:pt x="13202" y="22219"/>
                    <a:pt x="13315" y="22196"/>
                    <a:pt x="13429" y="22154"/>
                  </a:cubicBezTo>
                  <a:cubicBezTo>
                    <a:pt x="13667" y="22035"/>
                    <a:pt x="13904" y="21876"/>
                    <a:pt x="14142" y="21718"/>
                  </a:cubicBezTo>
                  <a:cubicBezTo>
                    <a:pt x="14340" y="21560"/>
                    <a:pt x="14380" y="21282"/>
                    <a:pt x="14301" y="21084"/>
                  </a:cubicBezTo>
                  <a:cubicBezTo>
                    <a:pt x="14301" y="20965"/>
                    <a:pt x="14301" y="20886"/>
                    <a:pt x="14380" y="20807"/>
                  </a:cubicBezTo>
                  <a:cubicBezTo>
                    <a:pt x="14895" y="20292"/>
                    <a:pt x="15410" y="19777"/>
                    <a:pt x="15885" y="19183"/>
                  </a:cubicBezTo>
                  <a:cubicBezTo>
                    <a:pt x="16479" y="18430"/>
                    <a:pt x="17034" y="17598"/>
                    <a:pt x="17588" y="16766"/>
                  </a:cubicBezTo>
                  <a:cubicBezTo>
                    <a:pt x="18816" y="14944"/>
                    <a:pt x="20044" y="13122"/>
                    <a:pt x="21312" y="11260"/>
                  </a:cubicBezTo>
                  <a:cubicBezTo>
                    <a:pt x="21312" y="11260"/>
                    <a:pt x="21352" y="11221"/>
                    <a:pt x="21352" y="11181"/>
                  </a:cubicBezTo>
                  <a:cubicBezTo>
                    <a:pt x="21391" y="11062"/>
                    <a:pt x="21272" y="10904"/>
                    <a:pt x="21114" y="10904"/>
                  </a:cubicBezTo>
                  <a:lnTo>
                    <a:pt x="20955" y="10904"/>
                  </a:lnTo>
                  <a:cubicBezTo>
                    <a:pt x="20401" y="10547"/>
                    <a:pt x="19807" y="10191"/>
                    <a:pt x="19292" y="9755"/>
                  </a:cubicBezTo>
                  <a:cubicBezTo>
                    <a:pt x="17905" y="8646"/>
                    <a:pt x="16519" y="7537"/>
                    <a:pt x="15132" y="6388"/>
                  </a:cubicBezTo>
                  <a:cubicBezTo>
                    <a:pt x="14103" y="5596"/>
                    <a:pt x="13073" y="4803"/>
                    <a:pt x="12003" y="4051"/>
                  </a:cubicBezTo>
                  <a:cubicBezTo>
                    <a:pt x="10934" y="3298"/>
                    <a:pt x="9983" y="2664"/>
                    <a:pt x="8993" y="1991"/>
                  </a:cubicBezTo>
                  <a:cubicBezTo>
                    <a:pt x="8903" y="1902"/>
                    <a:pt x="8790" y="1861"/>
                    <a:pt x="8681" y="1861"/>
                  </a:cubicBezTo>
                  <a:cubicBezTo>
                    <a:pt x="8549" y="1861"/>
                    <a:pt x="8424" y="1922"/>
                    <a:pt x="8359" y="2031"/>
                  </a:cubicBezTo>
                  <a:cubicBezTo>
                    <a:pt x="8002" y="1793"/>
                    <a:pt x="7685" y="1595"/>
                    <a:pt x="7368" y="1397"/>
                  </a:cubicBezTo>
                  <a:cubicBezTo>
                    <a:pt x="6893" y="1080"/>
                    <a:pt x="6457" y="723"/>
                    <a:pt x="5942" y="446"/>
                  </a:cubicBezTo>
                  <a:cubicBezTo>
                    <a:pt x="5794" y="357"/>
                    <a:pt x="5679" y="312"/>
                    <a:pt x="5582" y="312"/>
                  </a:cubicBezTo>
                  <a:cubicBezTo>
                    <a:pt x="5422" y="312"/>
                    <a:pt x="5314" y="436"/>
                    <a:pt x="5190" y="684"/>
                  </a:cubicBezTo>
                  <a:cubicBezTo>
                    <a:pt x="5031" y="1119"/>
                    <a:pt x="4912" y="1397"/>
                    <a:pt x="4754" y="1753"/>
                  </a:cubicBezTo>
                  <a:lnTo>
                    <a:pt x="4596" y="1634"/>
                  </a:lnTo>
                  <a:cubicBezTo>
                    <a:pt x="4001" y="1159"/>
                    <a:pt x="3447" y="644"/>
                    <a:pt x="2853" y="169"/>
                  </a:cubicBezTo>
                  <a:cubicBezTo>
                    <a:pt x="2755" y="71"/>
                    <a:pt x="2630" y="0"/>
                    <a:pt x="250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endParaRPr>
            </a:p>
          </p:txBody>
        </p:sp>
        <p:sp>
          <p:nvSpPr>
            <p:cNvPr id="10" name="Google Shape;1159;p45">
              <a:extLst>
                <a:ext uri="{FF2B5EF4-FFF2-40B4-BE49-F238E27FC236}">
                  <a16:creationId xmlns:a16="http://schemas.microsoft.com/office/drawing/2014/main" xmlns="" id="{5AD8072D-939A-48F8-9C55-38FB9627C9CA}"/>
                </a:ext>
              </a:extLst>
            </p:cNvPr>
            <p:cNvSpPr/>
            <p:nvPr/>
          </p:nvSpPr>
          <p:spPr>
            <a:xfrm>
              <a:off x="4342597" y="1241148"/>
              <a:ext cx="521554" cy="556851"/>
            </a:xfrm>
            <a:custGeom>
              <a:avLst/>
              <a:gdLst/>
              <a:ahLst/>
              <a:cxnLst/>
              <a:rect l="l" t="t" r="r" b="b"/>
              <a:pathLst>
                <a:path w="8122" h="8672" extrusionOk="0">
                  <a:moveTo>
                    <a:pt x="4788" y="0"/>
                  </a:moveTo>
                  <a:cubicBezTo>
                    <a:pt x="4698" y="0"/>
                    <a:pt x="4630" y="88"/>
                    <a:pt x="4477" y="285"/>
                  </a:cubicBezTo>
                  <a:cubicBezTo>
                    <a:pt x="2972" y="2067"/>
                    <a:pt x="1585" y="3969"/>
                    <a:pt x="318" y="5949"/>
                  </a:cubicBezTo>
                  <a:cubicBezTo>
                    <a:pt x="278" y="5989"/>
                    <a:pt x="238" y="6028"/>
                    <a:pt x="199" y="6068"/>
                  </a:cubicBezTo>
                  <a:cubicBezTo>
                    <a:pt x="120" y="6108"/>
                    <a:pt x="1" y="6187"/>
                    <a:pt x="1" y="6226"/>
                  </a:cubicBezTo>
                  <a:cubicBezTo>
                    <a:pt x="40" y="6306"/>
                    <a:pt x="80" y="6385"/>
                    <a:pt x="159" y="6425"/>
                  </a:cubicBezTo>
                  <a:cubicBezTo>
                    <a:pt x="476" y="6662"/>
                    <a:pt x="833" y="6900"/>
                    <a:pt x="1149" y="7138"/>
                  </a:cubicBezTo>
                  <a:cubicBezTo>
                    <a:pt x="1862" y="7613"/>
                    <a:pt x="2575" y="8049"/>
                    <a:pt x="3289" y="8524"/>
                  </a:cubicBezTo>
                  <a:cubicBezTo>
                    <a:pt x="3370" y="8579"/>
                    <a:pt x="3490" y="8671"/>
                    <a:pt x="3609" y="8671"/>
                  </a:cubicBezTo>
                  <a:cubicBezTo>
                    <a:pt x="3662" y="8671"/>
                    <a:pt x="3715" y="8652"/>
                    <a:pt x="3764" y="8603"/>
                  </a:cubicBezTo>
                  <a:cubicBezTo>
                    <a:pt x="3784" y="8623"/>
                    <a:pt x="3803" y="8633"/>
                    <a:pt x="3823" y="8633"/>
                  </a:cubicBezTo>
                  <a:cubicBezTo>
                    <a:pt x="3843" y="8633"/>
                    <a:pt x="3863" y="8623"/>
                    <a:pt x="3883" y="8603"/>
                  </a:cubicBezTo>
                  <a:lnTo>
                    <a:pt x="3962" y="8603"/>
                  </a:lnTo>
                  <a:cubicBezTo>
                    <a:pt x="4041" y="8524"/>
                    <a:pt x="4120" y="8445"/>
                    <a:pt x="4200" y="8326"/>
                  </a:cubicBezTo>
                  <a:lnTo>
                    <a:pt x="4239" y="8286"/>
                  </a:lnTo>
                  <a:cubicBezTo>
                    <a:pt x="4635" y="7692"/>
                    <a:pt x="4992" y="7098"/>
                    <a:pt x="5388" y="6504"/>
                  </a:cubicBezTo>
                  <a:cubicBezTo>
                    <a:pt x="6259" y="5197"/>
                    <a:pt x="7131" y="3889"/>
                    <a:pt x="8002" y="2582"/>
                  </a:cubicBezTo>
                  <a:cubicBezTo>
                    <a:pt x="8121" y="2463"/>
                    <a:pt x="8082" y="2265"/>
                    <a:pt x="7923" y="2186"/>
                  </a:cubicBezTo>
                  <a:cubicBezTo>
                    <a:pt x="7765" y="2067"/>
                    <a:pt x="7606" y="1948"/>
                    <a:pt x="7487" y="1829"/>
                  </a:cubicBezTo>
                  <a:lnTo>
                    <a:pt x="5111" y="166"/>
                  </a:lnTo>
                  <a:cubicBezTo>
                    <a:pt x="4950" y="59"/>
                    <a:pt x="4862" y="0"/>
                    <a:pt x="478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endParaRPr>
            </a:p>
          </p:txBody>
        </p:sp>
      </p:grpSp>
      <p:grpSp>
        <p:nvGrpSpPr>
          <p:cNvPr id="11" name="Google Shape;1160;p45">
            <a:extLst>
              <a:ext uri="{FF2B5EF4-FFF2-40B4-BE49-F238E27FC236}">
                <a16:creationId xmlns:a16="http://schemas.microsoft.com/office/drawing/2014/main" xmlns="" id="{FF9C60E5-9508-4065-9750-2173E66F51EC}"/>
              </a:ext>
            </a:extLst>
          </p:cNvPr>
          <p:cNvGrpSpPr/>
          <p:nvPr/>
        </p:nvGrpSpPr>
        <p:grpSpPr>
          <a:xfrm rot="506022">
            <a:off x="7192158" y="5200829"/>
            <a:ext cx="1219127" cy="807699"/>
            <a:chOff x="7328322" y="3673510"/>
            <a:chExt cx="1126909" cy="745122"/>
          </a:xfrm>
        </p:grpSpPr>
        <p:sp>
          <p:nvSpPr>
            <p:cNvPr id="12" name="Google Shape;1161;p45">
              <a:extLst>
                <a:ext uri="{FF2B5EF4-FFF2-40B4-BE49-F238E27FC236}">
                  <a16:creationId xmlns:a16="http://schemas.microsoft.com/office/drawing/2014/main" xmlns="" id="{A4EF52CD-79F3-47EA-8FF3-91464DDC994A}"/>
                </a:ext>
              </a:extLst>
            </p:cNvPr>
            <p:cNvSpPr/>
            <p:nvPr/>
          </p:nvSpPr>
          <p:spPr>
            <a:xfrm>
              <a:off x="7394461" y="3703818"/>
              <a:ext cx="1030265" cy="689385"/>
            </a:xfrm>
            <a:custGeom>
              <a:avLst/>
              <a:gdLst/>
              <a:ahLst/>
              <a:cxnLst/>
              <a:rect l="l" t="t" r="r" b="b"/>
              <a:pathLst>
                <a:path w="16044" h="10736" extrusionOk="0">
                  <a:moveTo>
                    <a:pt x="11587" y="2580"/>
                  </a:moveTo>
                  <a:cubicBezTo>
                    <a:pt x="11642" y="2580"/>
                    <a:pt x="11688" y="2622"/>
                    <a:pt x="11726" y="2734"/>
                  </a:cubicBezTo>
                  <a:cubicBezTo>
                    <a:pt x="11844" y="2972"/>
                    <a:pt x="11924" y="3130"/>
                    <a:pt x="12003" y="3328"/>
                  </a:cubicBezTo>
                  <a:cubicBezTo>
                    <a:pt x="12439" y="4715"/>
                    <a:pt x="12835" y="6062"/>
                    <a:pt x="13231" y="7448"/>
                  </a:cubicBezTo>
                  <a:cubicBezTo>
                    <a:pt x="13350" y="7844"/>
                    <a:pt x="13468" y="8240"/>
                    <a:pt x="13587" y="8636"/>
                  </a:cubicBezTo>
                  <a:cubicBezTo>
                    <a:pt x="13587" y="8676"/>
                    <a:pt x="13667" y="8716"/>
                    <a:pt x="13706" y="8755"/>
                  </a:cubicBezTo>
                  <a:cubicBezTo>
                    <a:pt x="13746" y="8795"/>
                    <a:pt x="13865" y="8914"/>
                    <a:pt x="13825" y="8914"/>
                  </a:cubicBezTo>
                  <a:cubicBezTo>
                    <a:pt x="13825" y="8953"/>
                    <a:pt x="13706" y="9112"/>
                    <a:pt x="13627" y="9112"/>
                  </a:cubicBezTo>
                  <a:cubicBezTo>
                    <a:pt x="13270" y="9151"/>
                    <a:pt x="12874" y="9191"/>
                    <a:pt x="12518" y="9191"/>
                  </a:cubicBezTo>
                  <a:lnTo>
                    <a:pt x="12201" y="9191"/>
                  </a:lnTo>
                  <a:lnTo>
                    <a:pt x="10022" y="9151"/>
                  </a:lnTo>
                  <a:lnTo>
                    <a:pt x="8240" y="9112"/>
                  </a:lnTo>
                  <a:lnTo>
                    <a:pt x="5506" y="9112"/>
                  </a:lnTo>
                  <a:cubicBezTo>
                    <a:pt x="5110" y="9072"/>
                    <a:pt x="4714" y="9072"/>
                    <a:pt x="4318" y="9032"/>
                  </a:cubicBezTo>
                  <a:cubicBezTo>
                    <a:pt x="4041" y="9032"/>
                    <a:pt x="3922" y="8795"/>
                    <a:pt x="4120" y="8478"/>
                  </a:cubicBezTo>
                  <a:cubicBezTo>
                    <a:pt x="4278" y="8359"/>
                    <a:pt x="4476" y="8161"/>
                    <a:pt x="4714" y="8003"/>
                  </a:cubicBezTo>
                  <a:cubicBezTo>
                    <a:pt x="6378" y="6695"/>
                    <a:pt x="8042" y="5428"/>
                    <a:pt x="9745" y="4121"/>
                  </a:cubicBezTo>
                  <a:cubicBezTo>
                    <a:pt x="10299" y="3645"/>
                    <a:pt x="10814" y="3170"/>
                    <a:pt x="11369" y="2694"/>
                  </a:cubicBezTo>
                  <a:cubicBezTo>
                    <a:pt x="11453" y="2632"/>
                    <a:pt x="11525" y="2580"/>
                    <a:pt x="11587" y="2580"/>
                  </a:cubicBezTo>
                  <a:close/>
                  <a:moveTo>
                    <a:pt x="12439" y="1"/>
                  </a:moveTo>
                  <a:cubicBezTo>
                    <a:pt x="12003" y="437"/>
                    <a:pt x="11527" y="952"/>
                    <a:pt x="11052" y="1348"/>
                  </a:cubicBezTo>
                  <a:cubicBezTo>
                    <a:pt x="9626" y="2576"/>
                    <a:pt x="8160" y="3724"/>
                    <a:pt x="6734" y="4913"/>
                  </a:cubicBezTo>
                  <a:cubicBezTo>
                    <a:pt x="4595" y="6695"/>
                    <a:pt x="2535" y="8478"/>
                    <a:pt x="436" y="10260"/>
                  </a:cubicBezTo>
                  <a:lnTo>
                    <a:pt x="0" y="10617"/>
                  </a:lnTo>
                  <a:lnTo>
                    <a:pt x="2417" y="10577"/>
                  </a:lnTo>
                  <a:cubicBezTo>
                    <a:pt x="2417" y="10340"/>
                    <a:pt x="2456" y="10142"/>
                    <a:pt x="2496" y="9944"/>
                  </a:cubicBezTo>
                  <a:cubicBezTo>
                    <a:pt x="2496" y="9864"/>
                    <a:pt x="2615" y="9785"/>
                    <a:pt x="2694" y="9666"/>
                  </a:cubicBezTo>
                  <a:cubicBezTo>
                    <a:pt x="2773" y="9785"/>
                    <a:pt x="2852" y="9864"/>
                    <a:pt x="2892" y="9983"/>
                  </a:cubicBezTo>
                  <a:cubicBezTo>
                    <a:pt x="2932" y="10181"/>
                    <a:pt x="2932" y="10379"/>
                    <a:pt x="2932" y="10577"/>
                  </a:cubicBezTo>
                  <a:lnTo>
                    <a:pt x="4358" y="10538"/>
                  </a:lnTo>
                  <a:cubicBezTo>
                    <a:pt x="4358" y="10379"/>
                    <a:pt x="4358" y="10221"/>
                    <a:pt x="4358" y="10102"/>
                  </a:cubicBezTo>
                  <a:cubicBezTo>
                    <a:pt x="4397" y="9983"/>
                    <a:pt x="4437" y="9904"/>
                    <a:pt x="4516" y="9785"/>
                  </a:cubicBezTo>
                  <a:cubicBezTo>
                    <a:pt x="4595" y="9864"/>
                    <a:pt x="4714" y="9944"/>
                    <a:pt x="4754" y="10062"/>
                  </a:cubicBezTo>
                  <a:cubicBezTo>
                    <a:pt x="4793" y="10221"/>
                    <a:pt x="4833" y="10379"/>
                    <a:pt x="4833" y="10538"/>
                  </a:cubicBezTo>
                  <a:lnTo>
                    <a:pt x="6219" y="10538"/>
                  </a:lnTo>
                  <a:cubicBezTo>
                    <a:pt x="6180" y="10340"/>
                    <a:pt x="6180" y="10142"/>
                    <a:pt x="6219" y="9944"/>
                  </a:cubicBezTo>
                  <a:cubicBezTo>
                    <a:pt x="6219" y="9864"/>
                    <a:pt x="6299" y="9785"/>
                    <a:pt x="6378" y="9706"/>
                  </a:cubicBezTo>
                  <a:cubicBezTo>
                    <a:pt x="6457" y="9785"/>
                    <a:pt x="6576" y="9825"/>
                    <a:pt x="6616" y="9944"/>
                  </a:cubicBezTo>
                  <a:cubicBezTo>
                    <a:pt x="6655" y="10142"/>
                    <a:pt x="6695" y="10340"/>
                    <a:pt x="6734" y="10538"/>
                  </a:cubicBezTo>
                  <a:lnTo>
                    <a:pt x="8042" y="10538"/>
                  </a:lnTo>
                  <a:cubicBezTo>
                    <a:pt x="8002" y="10379"/>
                    <a:pt x="8002" y="10181"/>
                    <a:pt x="8042" y="10023"/>
                  </a:cubicBezTo>
                  <a:cubicBezTo>
                    <a:pt x="8081" y="9904"/>
                    <a:pt x="8121" y="9785"/>
                    <a:pt x="8200" y="9666"/>
                  </a:cubicBezTo>
                  <a:cubicBezTo>
                    <a:pt x="8279" y="9785"/>
                    <a:pt x="8438" y="9864"/>
                    <a:pt x="8477" y="9983"/>
                  </a:cubicBezTo>
                  <a:cubicBezTo>
                    <a:pt x="8517" y="10181"/>
                    <a:pt x="8517" y="10379"/>
                    <a:pt x="8517" y="10577"/>
                  </a:cubicBezTo>
                  <a:lnTo>
                    <a:pt x="9943" y="10577"/>
                  </a:lnTo>
                  <a:cubicBezTo>
                    <a:pt x="9903" y="10340"/>
                    <a:pt x="9903" y="10142"/>
                    <a:pt x="9903" y="9944"/>
                  </a:cubicBezTo>
                  <a:cubicBezTo>
                    <a:pt x="9903" y="9864"/>
                    <a:pt x="9943" y="9706"/>
                    <a:pt x="9983" y="9706"/>
                  </a:cubicBezTo>
                  <a:lnTo>
                    <a:pt x="10062" y="9706"/>
                  </a:lnTo>
                  <a:cubicBezTo>
                    <a:pt x="10141" y="9706"/>
                    <a:pt x="10181" y="9706"/>
                    <a:pt x="10260" y="9746"/>
                  </a:cubicBezTo>
                  <a:cubicBezTo>
                    <a:pt x="10339" y="9864"/>
                    <a:pt x="10379" y="9983"/>
                    <a:pt x="10418" y="10102"/>
                  </a:cubicBezTo>
                  <a:cubicBezTo>
                    <a:pt x="10458" y="10260"/>
                    <a:pt x="10458" y="10379"/>
                    <a:pt x="10458" y="10538"/>
                  </a:cubicBezTo>
                  <a:lnTo>
                    <a:pt x="12082" y="10617"/>
                  </a:lnTo>
                  <a:cubicBezTo>
                    <a:pt x="12042" y="10459"/>
                    <a:pt x="12042" y="10260"/>
                    <a:pt x="12042" y="10062"/>
                  </a:cubicBezTo>
                  <a:cubicBezTo>
                    <a:pt x="12082" y="9944"/>
                    <a:pt x="12122" y="9825"/>
                    <a:pt x="12201" y="9746"/>
                  </a:cubicBezTo>
                  <a:cubicBezTo>
                    <a:pt x="12320" y="9825"/>
                    <a:pt x="12399" y="9944"/>
                    <a:pt x="12439" y="10062"/>
                  </a:cubicBezTo>
                  <a:cubicBezTo>
                    <a:pt x="12518" y="10260"/>
                    <a:pt x="12557" y="10459"/>
                    <a:pt x="12557" y="10657"/>
                  </a:cubicBezTo>
                  <a:lnTo>
                    <a:pt x="14221" y="10696"/>
                  </a:lnTo>
                  <a:cubicBezTo>
                    <a:pt x="14181" y="10538"/>
                    <a:pt x="14181" y="10379"/>
                    <a:pt x="14181" y="10221"/>
                  </a:cubicBezTo>
                  <a:cubicBezTo>
                    <a:pt x="14221" y="10102"/>
                    <a:pt x="14300" y="9983"/>
                    <a:pt x="14380" y="9904"/>
                  </a:cubicBezTo>
                  <a:cubicBezTo>
                    <a:pt x="14459" y="9983"/>
                    <a:pt x="14578" y="10062"/>
                    <a:pt x="14617" y="10181"/>
                  </a:cubicBezTo>
                  <a:cubicBezTo>
                    <a:pt x="14657" y="10340"/>
                    <a:pt x="14736" y="10538"/>
                    <a:pt x="14776" y="10736"/>
                  </a:cubicBezTo>
                  <a:lnTo>
                    <a:pt x="16043" y="10736"/>
                  </a:lnTo>
                  <a:cubicBezTo>
                    <a:pt x="14815" y="7171"/>
                    <a:pt x="13627" y="3566"/>
                    <a:pt x="12439" y="1"/>
                  </a:cubicBezTo>
                  <a:close/>
                </a:path>
              </a:pathLst>
            </a:custGeom>
            <a:solidFill>
              <a:srgbClr val="B7D57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endParaRPr>
            </a:p>
          </p:txBody>
        </p:sp>
        <p:sp>
          <p:nvSpPr>
            <p:cNvPr id="13" name="Google Shape;1162;p45">
              <a:extLst>
                <a:ext uri="{FF2B5EF4-FFF2-40B4-BE49-F238E27FC236}">
                  <a16:creationId xmlns:a16="http://schemas.microsoft.com/office/drawing/2014/main" xmlns="" id="{B4D29486-0DD4-441A-8B86-A263E95E5DAB}"/>
                </a:ext>
              </a:extLst>
            </p:cNvPr>
            <p:cNvSpPr/>
            <p:nvPr/>
          </p:nvSpPr>
          <p:spPr>
            <a:xfrm>
              <a:off x="7328322" y="3673510"/>
              <a:ext cx="1126909" cy="745122"/>
            </a:xfrm>
            <a:custGeom>
              <a:avLst/>
              <a:gdLst/>
              <a:ahLst/>
              <a:cxnLst/>
              <a:rect l="l" t="t" r="r" b="b"/>
              <a:pathLst>
                <a:path w="17549" h="11604" extrusionOk="0">
                  <a:moveTo>
                    <a:pt x="13469" y="473"/>
                  </a:moveTo>
                  <a:cubicBezTo>
                    <a:pt x="14657" y="4038"/>
                    <a:pt x="15845" y="7643"/>
                    <a:pt x="17034" y="11208"/>
                  </a:cubicBezTo>
                  <a:lnTo>
                    <a:pt x="15766" y="11208"/>
                  </a:lnTo>
                  <a:cubicBezTo>
                    <a:pt x="15726" y="11010"/>
                    <a:pt x="15687" y="10812"/>
                    <a:pt x="15608" y="10614"/>
                  </a:cubicBezTo>
                  <a:cubicBezTo>
                    <a:pt x="15568" y="10534"/>
                    <a:pt x="15449" y="10455"/>
                    <a:pt x="15370" y="10376"/>
                  </a:cubicBezTo>
                  <a:cubicBezTo>
                    <a:pt x="15291" y="10455"/>
                    <a:pt x="15251" y="10534"/>
                    <a:pt x="15211" y="10653"/>
                  </a:cubicBezTo>
                  <a:cubicBezTo>
                    <a:pt x="15172" y="10812"/>
                    <a:pt x="15211" y="11010"/>
                    <a:pt x="15211" y="11168"/>
                  </a:cubicBezTo>
                  <a:lnTo>
                    <a:pt x="13587" y="11089"/>
                  </a:lnTo>
                  <a:cubicBezTo>
                    <a:pt x="13548" y="10891"/>
                    <a:pt x="13508" y="10693"/>
                    <a:pt x="13469" y="10495"/>
                  </a:cubicBezTo>
                  <a:cubicBezTo>
                    <a:pt x="13389" y="10376"/>
                    <a:pt x="13310" y="10257"/>
                    <a:pt x="13231" y="10178"/>
                  </a:cubicBezTo>
                  <a:cubicBezTo>
                    <a:pt x="13152" y="10297"/>
                    <a:pt x="13072" y="10416"/>
                    <a:pt x="13033" y="10534"/>
                  </a:cubicBezTo>
                  <a:cubicBezTo>
                    <a:pt x="13033" y="10693"/>
                    <a:pt x="13072" y="10891"/>
                    <a:pt x="13072" y="11089"/>
                  </a:cubicBezTo>
                  <a:lnTo>
                    <a:pt x="11488" y="11010"/>
                  </a:lnTo>
                  <a:cubicBezTo>
                    <a:pt x="11488" y="10851"/>
                    <a:pt x="11448" y="10693"/>
                    <a:pt x="11448" y="10534"/>
                  </a:cubicBezTo>
                  <a:cubicBezTo>
                    <a:pt x="11409" y="10416"/>
                    <a:pt x="11369" y="10297"/>
                    <a:pt x="11290" y="10218"/>
                  </a:cubicBezTo>
                  <a:cubicBezTo>
                    <a:pt x="11211" y="10178"/>
                    <a:pt x="11131" y="10138"/>
                    <a:pt x="11052" y="10138"/>
                  </a:cubicBezTo>
                  <a:lnTo>
                    <a:pt x="11013" y="10138"/>
                  </a:lnTo>
                  <a:cubicBezTo>
                    <a:pt x="10933" y="10138"/>
                    <a:pt x="10894" y="10297"/>
                    <a:pt x="10933" y="10376"/>
                  </a:cubicBezTo>
                  <a:cubicBezTo>
                    <a:pt x="10933" y="10574"/>
                    <a:pt x="10973" y="10772"/>
                    <a:pt x="10973" y="11010"/>
                  </a:cubicBezTo>
                  <a:lnTo>
                    <a:pt x="9587" y="11010"/>
                  </a:lnTo>
                  <a:cubicBezTo>
                    <a:pt x="9587" y="10812"/>
                    <a:pt x="9547" y="10614"/>
                    <a:pt x="9507" y="10416"/>
                  </a:cubicBezTo>
                  <a:cubicBezTo>
                    <a:pt x="9468" y="10297"/>
                    <a:pt x="9349" y="10178"/>
                    <a:pt x="9230" y="10059"/>
                  </a:cubicBezTo>
                  <a:cubicBezTo>
                    <a:pt x="9190" y="10178"/>
                    <a:pt x="9111" y="10297"/>
                    <a:pt x="9072" y="10416"/>
                  </a:cubicBezTo>
                  <a:cubicBezTo>
                    <a:pt x="9072" y="10614"/>
                    <a:pt x="9072" y="10772"/>
                    <a:pt x="9072" y="10970"/>
                  </a:cubicBezTo>
                  <a:lnTo>
                    <a:pt x="7764" y="10970"/>
                  </a:lnTo>
                  <a:cubicBezTo>
                    <a:pt x="7725" y="10772"/>
                    <a:pt x="7685" y="10534"/>
                    <a:pt x="7646" y="10336"/>
                  </a:cubicBezTo>
                  <a:cubicBezTo>
                    <a:pt x="7606" y="10257"/>
                    <a:pt x="7487" y="10178"/>
                    <a:pt x="7408" y="10138"/>
                  </a:cubicBezTo>
                  <a:cubicBezTo>
                    <a:pt x="7368" y="10218"/>
                    <a:pt x="7249" y="10297"/>
                    <a:pt x="7249" y="10376"/>
                  </a:cubicBezTo>
                  <a:cubicBezTo>
                    <a:pt x="7249" y="10574"/>
                    <a:pt x="7249" y="10772"/>
                    <a:pt x="7249" y="10970"/>
                  </a:cubicBezTo>
                  <a:lnTo>
                    <a:pt x="5903" y="10970"/>
                  </a:lnTo>
                  <a:cubicBezTo>
                    <a:pt x="5863" y="10812"/>
                    <a:pt x="5863" y="10614"/>
                    <a:pt x="5823" y="10455"/>
                  </a:cubicBezTo>
                  <a:cubicBezTo>
                    <a:pt x="5784" y="10376"/>
                    <a:pt x="5625" y="10297"/>
                    <a:pt x="5546" y="10218"/>
                  </a:cubicBezTo>
                  <a:cubicBezTo>
                    <a:pt x="5506" y="10336"/>
                    <a:pt x="5427" y="10455"/>
                    <a:pt x="5427" y="10574"/>
                  </a:cubicBezTo>
                  <a:cubicBezTo>
                    <a:pt x="5388" y="10732"/>
                    <a:pt x="5388" y="10891"/>
                    <a:pt x="5427" y="11049"/>
                  </a:cubicBezTo>
                  <a:lnTo>
                    <a:pt x="3962" y="11049"/>
                  </a:lnTo>
                  <a:cubicBezTo>
                    <a:pt x="3962" y="10851"/>
                    <a:pt x="3962" y="10653"/>
                    <a:pt x="3922" y="10455"/>
                  </a:cubicBezTo>
                  <a:cubicBezTo>
                    <a:pt x="3922" y="10336"/>
                    <a:pt x="3803" y="10257"/>
                    <a:pt x="3724" y="10178"/>
                  </a:cubicBezTo>
                  <a:cubicBezTo>
                    <a:pt x="3645" y="10257"/>
                    <a:pt x="3565" y="10336"/>
                    <a:pt x="3526" y="10455"/>
                  </a:cubicBezTo>
                  <a:cubicBezTo>
                    <a:pt x="3486" y="10653"/>
                    <a:pt x="3486" y="10851"/>
                    <a:pt x="3486" y="11049"/>
                  </a:cubicBezTo>
                  <a:lnTo>
                    <a:pt x="1030" y="11089"/>
                  </a:lnTo>
                  <a:lnTo>
                    <a:pt x="1426" y="10732"/>
                  </a:lnTo>
                  <a:cubicBezTo>
                    <a:pt x="3526" y="8950"/>
                    <a:pt x="5625" y="7167"/>
                    <a:pt x="7725" y="5385"/>
                  </a:cubicBezTo>
                  <a:cubicBezTo>
                    <a:pt x="9151" y="4196"/>
                    <a:pt x="10616" y="3048"/>
                    <a:pt x="12043" y="1820"/>
                  </a:cubicBezTo>
                  <a:cubicBezTo>
                    <a:pt x="12557" y="1424"/>
                    <a:pt x="12993" y="909"/>
                    <a:pt x="13469" y="473"/>
                  </a:cubicBezTo>
                  <a:close/>
                  <a:moveTo>
                    <a:pt x="13605" y="0"/>
                  </a:moveTo>
                  <a:cubicBezTo>
                    <a:pt x="13505" y="0"/>
                    <a:pt x="13428" y="78"/>
                    <a:pt x="13350" y="156"/>
                  </a:cubicBezTo>
                  <a:cubicBezTo>
                    <a:pt x="12439" y="948"/>
                    <a:pt x="11528" y="1820"/>
                    <a:pt x="10577" y="2572"/>
                  </a:cubicBezTo>
                  <a:cubicBezTo>
                    <a:pt x="7210" y="5345"/>
                    <a:pt x="3764" y="8118"/>
                    <a:pt x="515" y="11049"/>
                  </a:cubicBezTo>
                  <a:cubicBezTo>
                    <a:pt x="436" y="11089"/>
                    <a:pt x="397" y="11089"/>
                    <a:pt x="317" y="11129"/>
                  </a:cubicBezTo>
                  <a:cubicBezTo>
                    <a:pt x="198" y="11168"/>
                    <a:pt x="0" y="11168"/>
                    <a:pt x="40" y="11366"/>
                  </a:cubicBezTo>
                  <a:cubicBezTo>
                    <a:pt x="119" y="11485"/>
                    <a:pt x="238" y="11564"/>
                    <a:pt x="397" y="11564"/>
                  </a:cubicBezTo>
                  <a:cubicBezTo>
                    <a:pt x="2179" y="11564"/>
                    <a:pt x="3962" y="11525"/>
                    <a:pt x="5705" y="11525"/>
                  </a:cubicBezTo>
                  <a:cubicBezTo>
                    <a:pt x="8240" y="11525"/>
                    <a:pt x="10775" y="11564"/>
                    <a:pt x="13310" y="11564"/>
                  </a:cubicBezTo>
                  <a:lnTo>
                    <a:pt x="17192" y="11604"/>
                  </a:lnTo>
                  <a:cubicBezTo>
                    <a:pt x="17509" y="11604"/>
                    <a:pt x="17549" y="11525"/>
                    <a:pt x="17509" y="11247"/>
                  </a:cubicBezTo>
                  <a:cubicBezTo>
                    <a:pt x="17469" y="11010"/>
                    <a:pt x="17390" y="10772"/>
                    <a:pt x="17351" y="10534"/>
                  </a:cubicBezTo>
                  <a:cubicBezTo>
                    <a:pt x="17152" y="9940"/>
                    <a:pt x="16954" y="9386"/>
                    <a:pt x="16717" y="8791"/>
                  </a:cubicBezTo>
                  <a:cubicBezTo>
                    <a:pt x="16162" y="7207"/>
                    <a:pt x="15608" y="5622"/>
                    <a:pt x="15093" y="3998"/>
                  </a:cubicBezTo>
                  <a:cubicBezTo>
                    <a:pt x="14657" y="2770"/>
                    <a:pt x="14300" y="1542"/>
                    <a:pt x="13944" y="275"/>
                  </a:cubicBezTo>
                  <a:cubicBezTo>
                    <a:pt x="13904" y="196"/>
                    <a:pt x="13865" y="116"/>
                    <a:pt x="13785" y="77"/>
                  </a:cubicBezTo>
                  <a:cubicBezTo>
                    <a:pt x="13717" y="22"/>
                    <a:pt x="13658" y="0"/>
                    <a:pt x="1360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endParaRPr>
            </a:p>
          </p:txBody>
        </p:sp>
        <p:sp>
          <p:nvSpPr>
            <p:cNvPr id="14" name="Google Shape;1163;p45">
              <a:extLst>
                <a:ext uri="{FF2B5EF4-FFF2-40B4-BE49-F238E27FC236}">
                  <a16:creationId xmlns:a16="http://schemas.microsoft.com/office/drawing/2014/main" xmlns="" id="{83CCBCDE-CEF2-4F01-941A-34BF458A2ED5}"/>
                </a:ext>
              </a:extLst>
            </p:cNvPr>
            <p:cNvSpPr/>
            <p:nvPr/>
          </p:nvSpPr>
          <p:spPr>
            <a:xfrm>
              <a:off x="7646239" y="3868202"/>
              <a:ext cx="641123" cy="425793"/>
            </a:xfrm>
            <a:custGeom>
              <a:avLst/>
              <a:gdLst/>
              <a:ahLst/>
              <a:cxnLst/>
              <a:rect l="l" t="t" r="r" b="b"/>
              <a:pathLst>
                <a:path w="9984" h="6631" extrusionOk="0">
                  <a:moveTo>
                    <a:pt x="7646" y="610"/>
                  </a:moveTo>
                  <a:cubicBezTo>
                    <a:pt x="8201" y="2432"/>
                    <a:pt x="8716" y="4294"/>
                    <a:pt x="9270" y="6195"/>
                  </a:cubicBezTo>
                  <a:lnTo>
                    <a:pt x="714" y="6037"/>
                  </a:lnTo>
                  <a:lnTo>
                    <a:pt x="7646" y="610"/>
                  </a:lnTo>
                  <a:close/>
                  <a:moveTo>
                    <a:pt x="7646" y="0"/>
                  </a:moveTo>
                  <a:cubicBezTo>
                    <a:pt x="7589" y="0"/>
                    <a:pt x="7523" y="39"/>
                    <a:pt x="7448" y="95"/>
                  </a:cubicBezTo>
                  <a:cubicBezTo>
                    <a:pt x="6893" y="610"/>
                    <a:pt x="6378" y="1085"/>
                    <a:pt x="5824" y="1521"/>
                  </a:cubicBezTo>
                  <a:cubicBezTo>
                    <a:pt x="4160" y="2828"/>
                    <a:pt x="2457" y="4135"/>
                    <a:pt x="793" y="5443"/>
                  </a:cubicBezTo>
                  <a:cubicBezTo>
                    <a:pt x="555" y="5601"/>
                    <a:pt x="357" y="5799"/>
                    <a:pt x="199" y="5918"/>
                  </a:cubicBezTo>
                  <a:cubicBezTo>
                    <a:pt x="1" y="6235"/>
                    <a:pt x="120" y="6433"/>
                    <a:pt x="397" y="6472"/>
                  </a:cubicBezTo>
                  <a:cubicBezTo>
                    <a:pt x="793" y="6512"/>
                    <a:pt x="1189" y="6512"/>
                    <a:pt x="1585" y="6512"/>
                  </a:cubicBezTo>
                  <a:lnTo>
                    <a:pt x="2457" y="6512"/>
                  </a:lnTo>
                  <a:lnTo>
                    <a:pt x="4319" y="6552"/>
                  </a:lnTo>
                  <a:lnTo>
                    <a:pt x="6101" y="6591"/>
                  </a:lnTo>
                  <a:lnTo>
                    <a:pt x="8280" y="6631"/>
                  </a:lnTo>
                  <a:lnTo>
                    <a:pt x="8597" y="6631"/>
                  </a:lnTo>
                  <a:cubicBezTo>
                    <a:pt x="8953" y="6631"/>
                    <a:pt x="9349" y="6591"/>
                    <a:pt x="9706" y="6552"/>
                  </a:cubicBezTo>
                  <a:cubicBezTo>
                    <a:pt x="9785" y="6552"/>
                    <a:pt x="9864" y="6433"/>
                    <a:pt x="9904" y="6354"/>
                  </a:cubicBezTo>
                  <a:cubicBezTo>
                    <a:pt x="9983" y="6274"/>
                    <a:pt x="9825" y="6235"/>
                    <a:pt x="9785" y="6195"/>
                  </a:cubicBezTo>
                  <a:cubicBezTo>
                    <a:pt x="9746" y="6116"/>
                    <a:pt x="9706" y="6116"/>
                    <a:pt x="9666" y="6076"/>
                  </a:cubicBezTo>
                  <a:cubicBezTo>
                    <a:pt x="9547" y="5680"/>
                    <a:pt x="9429" y="5284"/>
                    <a:pt x="9310" y="4888"/>
                  </a:cubicBezTo>
                  <a:cubicBezTo>
                    <a:pt x="8914" y="3502"/>
                    <a:pt x="8518" y="2115"/>
                    <a:pt x="8082" y="768"/>
                  </a:cubicBezTo>
                  <a:cubicBezTo>
                    <a:pt x="8003" y="531"/>
                    <a:pt x="7884" y="372"/>
                    <a:pt x="7805" y="174"/>
                  </a:cubicBezTo>
                  <a:cubicBezTo>
                    <a:pt x="7763" y="49"/>
                    <a:pt x="7710" y="0"/>
                    <a:pt x="764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endParaRPr>
            </a:p>
          </p:txBody>
        </p:sp>
      </p:grpSp>
      <p:grpSp>
        <p:nvGrpSpPr>
          <p:cNvPr id="15" name="Google Shape;1206;p46">
            <a:extLst>
              <a:ext uri="{FF2B5EF4-FFF2-40B4-BE49-F238E27FC236}">
                <a16:creationId xmlns:a16="http://schemas.microsoft.com/office/drawing/2014/main" xmlns="" id="{15DAE18E-2CB8-4397-98E2-7644B335DD13}"/>
              </a:ext>
            </a:extLst>
          </p:cNvPr>
          <p:cNvGrpSpPr/>
          <p:nvPr/>
        </p:nvGrpSpPr>
        <p:grpSpPr>
          <a:xfrm>
            <a:off x="3685011" y="5068046"/>
            <a:ext cx="991304" cy="1190621"/>
            <a:chOff x="6192911" y="156630"/>
            <a:chExt cx="2526260" cy="3034202"/>
          </a:xfrm>
        </p:grpSpPr>
        <p:sp>
          <p:nvSpPr>
            <p:cNvPr id="16" name="Google Shape;1207;p46">
              <a:extLst>
                <a:ext uri="{FF2B5EF4-FFF2-40B4-BE49-F238E27FC236}">
                  <a16:creationId xmlns:a16="http://schemas.microsoft.com/office/drawing/2014/main" xmlns="" id="{F5AEB9B0-CEA1-4A7E-A2B7-4AD95A9DAA43}"/>
                </a:ext>
              </a:extLst>
            </p:cNvPr>
            <p:cNvSpPr/>
            <p:nvPr/>
          </p:nvSpPr>
          <p:spPr>
            <a:xfrm>
              <a:off x="6528644" y="236317"/>
              <a:ext cx="2099470" cy="2827955"/>
            </a:xfrm>
            <a:custGeom>
              <a:avLst/>
              <a:gdLst/>
              <a:ahLst/>
              <a:cxnLst/>
              <a:rect l="l" t="t" r="r" b="b"/>
              <a:pathLst>
                <a:path w="16440" h="22144" extrusionOk="0">
                  <a:moveTo>
                    <a:pt x="9801" y="3065"/>
                  </a:moveTo>
                  <a:cubicBezTo>
                    <a:pt x="9972" y="3065"/>
                    <a:pt x="10150" y="3172"/>
                    <a:pt x="10181" y="3328"/>
                  </a:cubicBezTo>
                  <a:cubicBezTo>
                    <a:pt x="10696" y="4596"/>
                    <a:pt x="11211" y="5863"/>
                    <a:pt x="11687" y="7131"/>
                  </a:cubicBezTo>
                  <a:cubicBezTo>
                    <a:pt x="11726" y="7329"/>
                    <a:pt x="11766" y="7527"/>
                    <a:pt x="11726" y="7765"/>
                  </a:cubicBezTo>
                  <a:cubicBezTo>
                    <a:pt x="11726" y="7844"/>
                    <a:pt x="11607" y="7923"/>
                    <a:pt x="11528" y="7963"/>
                  </a:cubicBezTo>
                  <a:cubicBezTo>
                    <a:pt x="10617" y="8398"/>
                    <a:pt x="9746" y="8794"/>
                    <a:pt x="8834" y="9191"/>
                  </a:cubicBezTo>
                  <a:cubicBezTo>
                    <a:pt x="8597" y="9309"/>
                    <a:pt x="8359" y="9389"/>
                    <a:pt x="8082" y="9508"/>
                  </a:cubicBezTo>
                  <a:cubicBezTo>
                    <a:pt x="6854" y="9943"/>
                    <a:pt x="5626" y="10419"/>
                    <a:pt x="4398" y="10854"/>
                  </a:cubicBezTo>
                  <a:cubicBezTo>
                    <a:pt x="4081" y="10934"/>
                    <a:pt x="3724" y="10973"/>
                    <a:pt x="3368" y="10973"/>
                  </a:cubicBezTo>
                  <a:cubicBezTo>
                    <a:pt x="3289" y="10973"/>
                    <a:pt x="3170" y="10775"/>
                    <a:pt x="3130" y="10656"/>
                  </a:cubicBezTo>
                  <a:cubicBezTo>
                    <a:pt x="2972" y="10102"/>
                    <a:pt x="2893" y="9547"/>
                    <a:pt x="2734" y="9032"/>
                  </a:cubicBezTo>
                  <a:cubicBezTo>
                    <a:pt x="2496" y="8240"/>
                    <a:pt x="2219" y="7527"/>
                    <a:pt x="1942" y="6735"/>
                  </a:cubicBezTo>
                  <a:cubicBezTo>
                    <a:pt x="1863" y="6497"/>
                    <a:pt x="1863" y="6378"/>
                    <a:pt x="2140" y="6259"/>
                  </a:cubicBezTo>
                  <a:cubicBezTo>
                    <a:pt x="4358" y="5150"/>
                    <a:pt x="6656" y="4318"/>
                    <a:pt x="8953" y="3368"/>
                  </a:cubicBezTo>
                  <a:cubicBezTo>
                    <a:pt x="9151" y="3249"/>
                    <a:pt x="9429" y="3170"/>
                    <a:pt x="9666" y="3090"/>
                  </a:cubicBezTo>
                  <a:cubicBezTo>
                    <a:pt x="9709" y="3073"/>
                    <a:pt x="9755" y="3065"/>
                    <a:pt x="9801" y="3065"/>
                  </a:cubicBezTo>
                  <a:close/>
                  <a:moveTo>
                    <a:pt x="14175" y="14242"/>
                  </a:moveTo>
                  <a:cubicBezTo>
                    <a:pt x="14283" y="14302"/>
                    <a:pt x="14384" y="14312"/>
                    <a:pt x="14420" y="14419"/>
                  </a:cubicBezTo>
                  <a:cubicBezTo>
                    <a:pt x="14578" y="14657"/>
                    <a:pt x="14697" y="14895"/>
                    <a:pt x="14816" y="15172"/>
                  </a:cubicBezTo>
                  <a:cubicBezTo>
                    <a:pt x="14935" y="15489"/>
                    <a:pt x="15014" y="15766"/>
                    <a:pt x="15133" y="16083"/>
                  </a:cubicBezTo>
                  <a:cubicBezTo>
                    <a:pt x="15172" y="16202"/>
                    <a:pt x="15212" y="16321"/>
                    <a:pt x="15212" y="16440"/>
                  </a:cubicBezTo>
                  <a:cubicBezTo>
                    <a:pt x="15212" y="16519"/>
                    <a:pt x="15172" y="16598"/>
                    <a:pt x="15133" y="16638"/>
                  </a:cubicBezTo>
                  <a:cubicBezTo>
                    <a:pt x="15054" y="16638"/>
                    <a:pt x="14974" y="16598"/>
                    <a:pt x="14935" y="16559"/>
                  </a:cubicBezTo>
                  <a:cubicBezTo>
                    <a:pt x="14816" y="16400"/>
                    <a:pt x="14697" y="16202"/>
                    <a:pt x="14618" y="16044"/>
                  </a:cubicBezTo>
                  <a:cubicBezTo>
                    <a:pt x="14459" y="15529"/>
                    <a:pt x="14261" y="15053"/>
                    <a:pt x="14103" y="14538"/>
                  </a:cubicBezTo>
                  <a:cubicBezTo>
                    <a:pt x="14103" y="14464"/>
                    <a:pt x="14138" y="14354"/>
                    <a:pt x="14175" y="14242"/>
                  </a:cubicBezTo>
                  <a:close/>
                  <a:moveTo>
                    <a:pt x="4437" y="14657"/>
                  </a:moveTo>
                  <a:cubicBezTo>
                    <a:pt x="4517" y="14697"/>
                    <a:pt x="4596" y="14697"/>
                    <a:pt x="4636" y="14776"/>
                  </a:cubicBezTo>
                  <a:cubicBezTo>
                    <a:pt x="4794" y="15014"/>
                    <a:pt x="4952" y="15291"/>
                    <a:pt x="5032" y="15449"/>
                  </a:cubicBezTo>
                  <a:cubicBezTo>
                    <a:pt x="5150" y="15647"/>
                    <a:pt x="5190" y="15964"/>
                    <a:pt x="5269" y="16123"/>
                  </a:cubicBezTo>
                  <a:cubicBezTo>
                    <a:pt x="5309" y="16242"/>
                    <a:pt x="5349" y="16360"/>
                    <a:pt x="5349" y="16519"/>
                  </a:cubicBezTo>
                  <a:cubicBezTo>
                    <a:pt x="5388" y="16598"/>
                    <a:pt x="5309" y="16717"/>
                    <a:pt x="5309" y="16836"/>
                  </a:cubicBezTo>
                  <a:cubicBezTo>
                    <a:pt x="5190" y="16757"/>
                    <a:pt x="5032" y="16717"/>
                    <a:pt x="4992" y="16598"/>
                  </a:cubicBezTo>
                  <a:cubicBezTo>
                    <a:pt x="4794" y="16044"/>
                    <a:pt x="4596" y="15449"/>
                    <a:pt x="4398" y="14855"/>
                  </a:cubicBezTo>
                  <a:cubicBezTo>
                    <a:pt x="4398" y="14816"/>
                    <a:pt x="4398" y="14736"/>
                    <a:pt x="4437" y="14657"/>
                  </a:cubicBezTo>
                  <a:close/>
                  <a:moveTo>
                    <a:pt x="5894" y="15710"/>
                  </a:moveTo>
                  <a:cubicBezTo>
                    <a:pt x="5950" y="15710"/>
                    <a:pt x="6006" y="15738"/>
                    <a:pt x="6062" y="15766"/>
                  </a:cubicBezTo>
                  <a:cubicBezTo>
                    <a:pt x="6141" y="15885"/>
                    <a:pt x="6220" y="16044"/>
                    <a:pt x="6299" y="16202"/>
                  </a:cubicBezTo>
                  <a:cubicBezTo>
                    <a:pt x="6378" y="16440"/>
                    <a:pt x="6458" y="16677"/>
                    <a:pt x="6497" y="16915"/>
                  </a:cubicBezTo>
                  <a:cubicBezTo>
                    <a:pt x="6497" y="16994"/>
                    <a:pt x="6418" y="17113"/>
                    <a:pt x="6378" y="17232"/>
                  </a:cubicBezTo>
                  <a:lnTo>
                    <a:pt x="6220" y="17153"/>
                  </a:lnTo>
                  <a:cubicBezTo>
                    <a:pt x="6180" y="17113"/>
                    <a:pt x="6141" y="17073"/>
                    <a:pt x="6141" y="17034"/>
                  </a:cubicBezTo>
                  <a:cubicBezTo>
                    <a:pt x="5982" y="16677"/>
                    <a:pt x="5864" y="16360"/>
                    <a:pt x="5784" y="16004"/>
                  </a:cubicBezTo>
                  <a:cubicBezTo>
                    <a:pt x="5784" y="15964"/>
                    <a:pt x="5784" y="15925"/>
                    <a:pt x="5784" y="15925"/>
                  </a:cubicBezTo>
                  <a:cubicBezTo>
                    <a:pt x="5745" y="15846"/>
                    <a:pt x="5784" y="15766"/>
                    <a:pt x="5824" y="15727"/>
                  </a:cubicBezTo>
                  <a:cubicBezTo>
                    <a:pt x="5847" y="15715"/>
                    <a:pt x="5870" y="15710"/>
                    <a:pt x="5894" y="15710"/>
                  </a:cubicBezTo>
                  <a:close/>
                  <a:moveTo>
                    <a:pt x="13899" y="15817"/>
                  </a:moveTo>
                  <a:cubicBezTo>
                    <a:pt x="13999" y="15846"/>
                    <a:pt x="14067" y="15849"/>
                    <a:pt x="14103" y="15885"/>
                  </a:cubicBezTo>
                  <a:cubicBezTo>
                    <a:pt x="14222" y="16044"/>
                    <a:pt x="14301" y="16242"/>
                    <a:pt x="14380" y="16400"/>
                  </a:cubicBezTo>
                  <a:cubicBezTo>
                    <a:pt x="14459" y="16598"/>
                    <a:pt x="14499" y="16757"/>
                    <a:pt x="14539" y="16955"/>
                  </a:cubicBezTo>
                  <a:cubicBezTo>
                    <a:pt x="14539" y="17073"/>
                    <a:pt x="14459" y="17153"/>
                    <a:pt x="14459" y="17232"/>
                  </a:cubicBezTo>
                  <a:cubicBezTo>
                    <a:pt x="14341" y="17192"/>
                    <a:pt x="14222" y="17192"/>
                    <a:pt x="14182" y="17113"/>
                  </a:cubicBezTo>
                  <a:cubicBezTo>
                    <a:pt x="14063" y="16757"/>
                    <a:pt x="13944" y="16400"/>
                    <a:pt x="13826" y="16044"/>
                  </a:cubicBezTo>
                  <a:cubicBezTo>
                    <a:pt x="13826" y="15968"/>
                    <a:pt x="13862" y="15892"/>
                    <a:pt x="13899" y="15817"/>
                  </a:cubicBezTo>
                  <a:close/>
                  <a:moveTo>
                    <a:pt x="13340" y="16621"/>
                  </a:moveTo>
                  <a:cubicBezTo>
                    <a:pt x="13393" y="16621"/>
                    <a:pt x="13441" y="16649"/>
                    <a:pt x="13469" y="16677"/>
                  </a:cubicBezTo>
                  <a:cubicBezTo>
                    <a:pt x="13548" y="16757"/>
                    <a:pt x="13628" y="16875"/>
                    <a:pt x="13667" y="16994"/>
                  </a:cubicBezTo>
                  <a:cubicBezTo>
                    <a:pt x="13707" y="17113"/>
                    <a:pt x="13746" y="17272"/>
                    <a:pt x="13746" y="17390"/>
                  </a:cubicBezTo>
                  <a:cubicBezTo>
                    <a:pt x="13746" y="17470"/>
                    <a:pt x="13667" y="17628"/>
                    <a:pt x="13628" y="17628"/>
                  </a:cubicBezTo>
                  <a:cubicBezTo>
                    <a:pt x="13588" y="17628"/>
                    <a:pt x="13390" y="17588"/>
                    <a:pt x="13390" y="17509"/>
                  </a:cubicBezTo>
                  <a:cubicBezTo>
                    <a:pt x="13311" y="17272"/>
                    <a:pt x="13231" y="17034"/>
                    <a:pt x="13192" y="16796"/>
                  </a:cubicBezTo>
                  <a:cubicBezTo>
                    <a:pt x="13192" y="16717"/>
                    <a:pt x="13231" y="16638"/>
                    <a:pt x="13311" y="16638"/>
                  </a:cubicBezTo>
                  <a:lnTo>
                    <a:pt x="13271" y="16638"/>
                  </a:lnTo>
                  <a:cubicBezTo>
                    <a:pt x="13294" y="16626"/>
                    <a:pt x="13317" y="16621"/>
                    <a:pt x="13340" y="16621"/>
                  </a:cubicBezTo>
                  <a:close/>
                  <a:moveTo>
                    <a:pt x="5626" y="17272"/>
                  </a:moveTo>
                  <a:cubicBezTo>
                    <a:pt x="5705" y="17311"/>
                    <a:pt x="5745" y="17311"/>
                    <a:pt x="5824" y="17351"/>
                  </a:cubicBezTo>
                  <a:cubicBezTo>
                    <a:pt x="5864" y="17390"/>
                    <a:pt x="5864" y="17390"/>
                    <a:pt x="5903" y="17430"/>
                  </a:cubicBezTo>
                  <a:cubicBezTo>
                    <a:pt x="6062" y="17747"/>
                    <a:pt x="6180" y="18064"/>
                    <a:pt x="6299" y="18381"/>
                  </a:cubicBezTo>
                  <a:cubicBezTo>
                    <a:pt x="6458" y="18816"/>
                    <a:pt x="6577" y="19252"/>
                    <a:pt x="6735" y="19688"/>
                  </a:cubicBezTo>
                  <a:cubicBezTo>
                    <a:pt x="6775" y="19728"/>
                    <a:pt x="6814" y="19807"/>
                    <a:pt x="6814" y="19886"/>
                  </a:cubicBezTo>
                  <a:cubicBezTo>
                    <a:pt x="6775" y="19965"/>
                    <a:pt x="6735" y="20084"/>
                    <a:pt x="6695" y="20163"/>
                  </a:cubicBezTo>
                  <a:cubicBezTo>
                    <a:pt x="6616" y="20124"/>
                    <a:pt x="6497" y="20084"/>
                    <a:pt x="6458" y="20005"/>
                  </a:cubicBezTo>
                  <a:cubicBezTo>
                    <a:pt x="6299" y="19767"/>
                    <a:pt x="6220" y="19529"/>
                    <a:pt x="6101" y="19331"/>
                  </a:cubicBezTo>
                  <a:cubicBezTo>
                    <a:pt x="5903" y="18698"/>
                    <a:pt x="5745" y="18143"/>
                    <a:pt x="5586" y="17549"/>
                  </a:cubicBezTo>
                  <a:cubicBezTo>
                    <a:pt x="5586" y="17470"/>
                    <a:pt x="5626" y="17351"/>
                    <a:pt x="5626" y="17272"/>
                  </a:cubicBezTo>
                  <a:close/>
                  <a:moveTo>
                    <a:pt x="10300" y="1"/>
                  </a:moveTo>
                  <a:lnTo>
                    <a:pt x="1" y="4358"/>
                  </a:lnTo>
                  <a:cubicBezTo>
                    <a:pt x="239" y="4833"/>
                    <a:pt x="516" y="5269"/>
                    <a:pt x="674" y="5705"/>
                  </a:cubicBezTo>
                  <a:cubicBezTo>
                    <a:pt x="1268" y="7170"/>
                    <a:pt x="1783" y="8636"/>
                    <a:pt x="2338" y="10102"/>
                  </a:cubicBezTo>
                  <a:cubicBezTo>
                    <a:pt x="2576" y="10854"/>
                    <a:pt x="2774" y="11607"/>
                    <a:pt x="3011" y="12360"/>
                  </a:cubicBezTo>
                  <a:cubicBezTo>
                    <a:pt x="3249" y="13112"/>
                    <a:pt x="3447" y="13865"/>
                    <a:pt x="3685" y="14578"/>
                  </a:cubicBezTo>
                  <a:cubicBezTo>
                    <a:pt x="4319" y="16479"/>
                    <a:pt x="4992" y="18420"/>
                    <a:pt x="5626" y="20322"/>
                  </a:cubicBezTo>
                  <a:cubicBezTo>
                    <a:pt x="5864" y="20956"/>
                    <a:pt x="6022" y="21589"/>
                    <a:pt x="6180" y="22144"/>
                  </a:cubicBezTo>
                  <a:lnTo>
                    <a:pt x="16440" y="17588"/>
                  </a:lnTo>
                  <a:cubicBezTo>
                    <a:pt x="16083" y="16717"/>
                    <a:pt x="15806" y="15964"/>
                    <a:pt x="15529" y="15172"/>
                  </a:cubicBezTo>
                  <a:cubicBezTo>
                    <a:pt x="15172" y="14103"/>
                    <a:pt x="14816" y="12993"/>
                    <a:pt x="14459" y="11884"/>
                  </a:cubicBezTo>
                  <a:cubicBezTo>
                    <a:pt x="14063" y="10696"/>
                    <a:pt x="13707" y="9468"/>
                    <a:pt x="13311" y="8240"/>
                  </a:cubicBezTo>
                  <a:cubicBezTo>
                    <a:pt x="13033" y="7289"/>
                    <a:pt x="12796" y="6339"/>
                    <a:pt x="12439" y="5427"/>
                  </a:cubicBezTo>
                  <a:cubicBezTo>
                    <a:pt x="11805" y="3764"/>
                    <a:pt x="11132" y="2100"/>
                    <a:pt x="10498" y="436"/>
                  </a:cubicBezTo>
                  <a:cubicBezTo>
                    <a:pt x="10459" y="278"/>
                    <a:pt x="10379" y="159"/>
                    <a:pt x="1030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endParaRPr>
            </a:p>
          </p:txBody>
        </p:sp>
        <p:sp>
          <p:nvSpPr>
            <p:cNvPr id="17" name="Google Shape;1208;p46">
              <a:extLst>
                <a:ext uri="{FF2B5EF4-FFF2-40B4-BE49-F238E27FC236}">
                  <a16:creationId xmlns:a16="http://schemas.microsoft.com/office/drawing/2014/main" xmlns="" id="{B42FB7E8-5CC0-4144-AE84-01F7E6E3F072}"/>
                </a:ext>
              </a:extLst>
            </p:cNvPr>
            <p:cNvSpPr/>
            <p:nvPr/>
          </p:nvSpPr>
          <p:spPr>
            <a:xfrm>
              <a:off x="6192911" y="156630"/>
              <a:ext cx="2526260" cy="3034202"/>
            </a:xfrm>
            <a:custGeom>
              <a:avLst/>
              <a:gdLst/>
              <a:ahLst/>
              <a:cxnLst/>
              <a:rect l="l" t="t" r="r" b="b"/>
              <a:pathLst>
                <a:path w="19782" h="23759" extrusionOk="0">
                  <a:moveTo>
                    <a:pt x="2234" y="5140"/>
                  </a:moveTo>
                  <a:cubicBezTo>
                    <a:pt x="2313" y="5140"/>
                    <a:pt x="2392" y="5220"/>
                    <a:pt x="2392" y="5299"/>
                  </a:cubicBezTo>
                  <a:cubicBezTo>
                    <a:pt x="2511" y="5497"/>
                    <a:pt x="2590" y="5695"/>
                    <a:pt x="2670" y="5893"/>
                  </a:cubicBezTo>
                  <a:cubicBezTo>
                    <a:pt x="2788" y="6170"/>
                    <a:pt x="2907" y="6487"/>
                    <a:pt x="3066" y="6764"/>
                  </a:cubicBezTo>
                  <a:cubicBezTo>
                    <a:pt x="3066" y="6844"/>
                    <a:pt x="3105" y="6923"/>
                    <a:pt x="3184" y="7081"/>
                  </a:cubicBezTo>
                  <a:lnTo>
                    <a:pt x="1560" y="7755"/>
                  </a:lnTo>
                  <a:cubicBezTo>
                    <a:pt x="1402" y="7398"/>
                    <a:pt x="1243" y="7042"/>
                    <a:pt x="1085" y="6646"/>
                  </a:cubicBezTo>
                  <a:cubicBezTo>
                    <a:pt x="1006" y="6408"/>
                    <a:pt x="927" y="6170"/>
                    <a:pt x="808" y="5893"/>
                  </a:cubicBezTo>
                  <a:cubicBezTo>
                    <a:pt x="729" y="5814"/>
                    <a:pt x="768" y="5655"/>
                    <a:pt x="887" y="5576"/>
                  </a:cubicBezTo>
                  <a:cubicBezTo>
                    <a:pt x="1283" y="5259"/>
                    <a:pt x="1758" y="5140"/>
                    <a:pt x="2234" y="5140"/>
                  </a:cubicBezTo>
                  <a:close/>
                  <a:moveTo>
                    <a:pt x="3818" y="8824"/>
                  </a:moveTo>
                  <a:cubicBezTo>
                    <a:pt x="4135" y="9696"/>
                    <a:pt x="4412" y="10567"/>
                    <a:pt x="4729" y="11439"/>
                  </a:cubicBezTo>
                  <a:cubicBezTo>
                    <a:pt x="4254" y="11835"/>
                    <a:pt x="3739" y="12073"/>
                    <a:pt x="3145" y="12152"/>
                  </a:cubicBezTo>
                  <a:cubicBezTo>
                    <a:pt x="3105" y="12152"/>
                    <a:pt x="2947" y="12073"/>
                    <a:pt x="2907" y="12033"/>
                  </a:cubicBezTo>
                  <a:cubicBezTo>
                    <a:pt x="2670" y="11201"/>
                    <a:pt x="2392" y="10369"/>
                    <a:pt x="2155" y="9537"/>
                  </a:cubicBezTo>
                  <a:lnTo>
                    <a:pt x="2155" y="9498"/>
                  </a:lnTo>
                  <a:cubicBezTo>
                    <a:pt x="2749" y="9418"/>
                    <a:pt x="3343" y="9220"/>
                    <a:pt x="3818" y="8824"/>
                  </a:cubicBezTo>
                  <a:close/>
                  <a:moveTo>
                    <a:pt x="5957" y="15440"/>
                  </a:moveTo>
                  <a:cubicBezTo>
                    <a:pt x="6433" y="16826"/>
                    <a:pt x="6868" y="18173"/>
                    <a:pt x="7383" y="19559"/>
                  </a:cubicBezTo>
                  <a:cubicBezTo>
                    <a:pt x="6868" y="19916"/>
                    <a:pt x="6274" y="20153"/>
                    <a:pt x="5680" y="20153"/>
                  </a:cubicBezTo>
                  <a:cubicBezTo>
                    <a:pt x="5640" y="20153"/>
                    <a:pt x="5522" y="20035"/>
                    <a:pt x="5482" y="19916"/>
                  </a:cubicBezTo>
                  <a:cubicBezTo>
                    <a:pt x="5244" y="19282"/>
                    <a:pt x="5046" y="18648"/>
                    <a:pt x="4848" y="17975"/>
                  </a:cubicBezTo>
                  <a:cubicBezTo>
                    <a:pt x="4611" y="17341"/>
                    <a:pt x="4412" y="16668"/>
                    <a:pt x="4175" y="15994"/>
                  </a:cubicBezTo>
                  <a:cubicBezTo>
                    <a:pt x="4175" y="15955"/>
                    <a:pt x="4175" y="15915"/>
                    <a:pt x="4135" y="15836"/>
                  </a:cubicBezTo>
                  <a:lnTo>
                    <a:pt x="4135" y="15836"/>
                  </a:lnTo>
                  <a:cubicBezTo>
                    <a:pt x="4275" y="15862"/>
                    <a:pt x="4416" y="15875"/>
                    <a:pt x="4555" y="15875"/>
                  </a:cubicBezTo>
                  <a:cubicBezTo>
                    <a:pt x="5046" y="15875"/>
                    <a:pt x="5525" y="15717"/>
                    <a:pt x="5957" y="15440"/>
                  </a:cubicBezTo>
                  <a:close/>
                  <a:moveTo>
                    <a:pt x="12969" y="625"/>
                  </a:moveTo>
                  <a:cubicBezTo>
                    <a:pt x="13048" y="783"/>
                    <a:pt x="13088" y="941"/>
                    <a:pt x="13167" y="1100"/>
                  </a:cubicBezTo>
                  <a:cubicBezTo>
                    <a:pt x="13801" y="2764"/>
                    <a:pt x="14474" y="4388"/>
                    <a:pt x="15108" y="6091"/>
                  </a:cubicBezTo>
                  <a:cubicBezTo>
                    <a:pt x="15425" y="7002"/>
                    <a:pt x="15702" y="7953"/>
                    <a:pt x="15979" y="8864"/>
                  </a:cubicBezTo>
                  <a:cubicBezTo>
                    <a:pt x="16336" y="10092"/>
                    <a:pt x="16732" y="11320"/>
                    <a:pt x="17128" y="12548"/>
                  </a:cubicBezTo>
                  <a:cubicBezTo>
                    <a:pt x="17484" y="13617"/>
                    <a:pt x="17801" y="14727"/>
                    <a:pt x="18198" y="15836"/>
                  </a:cubicBezTo>
                  <a:cubicBezTo>
                    <a:pt x="18435" y="16588"/>
                    <a:pt x="18752" y="17381"/>
                    <a:pt x="19069" y="18212"/>
                  </a:cubicBezTo>
                  <a:lnTo>
                    <a:pt x="8849" y="22808"/>
                  </a:lnTo>
                  <a:cubicBezTo>
                    <a:pt x="8651" y="22213"/>
                    <a:pt x="8493" y="21580"/>
                    <a:pt x="8294" y="20985"/>
                  </a:cubicBezTo>
                  <a:cubicBezTo>
                    <a:pt x="7661" y="19044"/>
                    <a:pt x="6987" y="17143"/>
                    <a:pt x="6353" y="15202"/>
                  </a:cubicBezTo>
                  <a:cubicBezTo>
                    <a:pt x="6116" y="14489"/>
                    <a:pt x="5918" y="13736"/>
                    <a:pt x="5680" y="12984"/>
                  </a:cubicBezTo>
                  <a:cubicBezTo>
                    <a:pt x="5442" y="12271"/>
                    <a:pt x="5244" y="11518"/>
                    <a:pt x="4967" y="10765"/>
                  </a:cubicBezTo>
                  <a:cubicBezTo>
                    <a:pt x="4452" y="9300"/>
                    <a:pt x="3897" y="7794"/>
                    <a:pt x="3343" y="6368"/>
                  </a:cubicBezTo>
                  <a:cubicBezTo>
                    <a:pt x="3184" y="5893"/>
                    <a:pt x="2907" y="5457"/>
                    <a:pt x="2670" y="4982"/>
                  </a:cubicBezTo>
                  <a:lnTo>
                    <a:pt x="12969" y="625"/>
                  </a:lnTo>
                  <a:close/>
                  <a:moveTo>
                    <a:pt x="7978" y="21500"/>
                  </a:moveTo>
                  <a:cubicBezTo>
                    <a:pt x="8176" y="21976"/>
                    <a:pt x="8334" y="22411"/>
                    <a:pt x="8493" y="22887"/>
                  </a:cubicBezTo>
                  <a:cubicBezTo>
                    <a:pt x="8137" y="23136"/>
                    <a:pt x="7717" y="23289"/>
                    <a:pt x="7291" y="23289"/>
                  </a:cubicBezTo>
                  <a:cubicBezTo>
                    <a:pt x="7243" y="23289"/>
                    <a:pt x="7194" y="23287"/>
                    <a:pt x="7146" y="23283"/>
                  </a:cubicBezTo>
                  <a:cubicBezTo>
                    <a:pt x="6750" y="23283"/>
                    <a:pt x="6552" y="23204"/>
                    <a:pt x="6472" y="22808"/>
                  </a:cubicBezTo>
                  <a:cubicBezTo>
                    <a:pt x="6393" y="22570"/>
                    <a:pt x="6314" y="22332"/>
                    <a:pt x="6195" y="22094"/>
                  </a:cubicBezTo>
                  <a:lnTo>
                    <a:pt x="6195" y="22094"/>
                  </a:lnTo>
                  <a:cubicBezTo>
                    <a:pt x="6244" y="22097"/>
                    <a:pt x="6293" y="22099"/>
                    <a:pt x="6341" y="22099"/>
                  </a:cubicBezTo>
                  <a:cubicBezTo>
                    <a:pt x="6960" y="22099"/>
                    <a:pt x="7537" y="21868"/>
                    <a:pt x="7978" y="21500"/>
                  </a:cubicBezTo>
                  <a:close/>
                  <a:moveTo>
                    <a:pt x="2907" y="1"/>
                  </a:moveTo>
                  <a:cubicBezTo>
                    <a:pt x="2838" y="1"/>
                    <a:pt x="2769" y="11"/>
                    <a:pt x="2709" y="30"/>
                  </a:cubicBezTo>
                  <a:cubicBezTo>
                    <a:pt x="2630" y="110"/>
                    <a:pt x="2590" y="268"/>
                    <a:pt x="2630" y="387"/>
                  </a:cubicBezTo>
                  <a:cubicBezTo>
                    <a:pt x="2630" y="743"/>
                    <a:pt x="2670" y="1060"/>
                    <a:pt x="2749" y="1417"/>
                  </a:cubicBezTo>
                  <a:cubicBezTo>
                    <a:pt x="2749" y="1615"/>
                    <a:pt x="2709" y="1654"/>
                    <a:pt x="2511" y="1694"/>
                  </a:cubicBezTo>
                  <a:cubicBezTo>
                    <a:pt x="1838" y="1773"/>
                    <a:pt x="1125" y="1892"/>
                    <a:pt x="412" y="2011"/>
                  </a:cubicBezTo>
                  <a:cubicBezTo>
                    <a:pt x="387" y="2005"/>
                    <a:pt x="364" y="2002"/>
                    <a:pt x="343" y="2002"/>
                  </a:cubicBezTo>
                  <a:cubicBezTo>
                    <a:pt x="79" y="2002"/>
                    <a:pt x="0" y="2413"/>
                    <a:pt x="293" y="2486"/>
                  </a:cubicBezTo>
                  <a:cubicBezTo>
                    <a:pt x="451" y="2605"/>
                    <a:pt x="649" y="2684"/>
                    <a:pt x="847" y="2724"/>
                  </a:cubicBezTo>
                  <a:cubicBezTo>
                    <a:pt x="1679" y="3041"/>
                    <a:pt x="2471" y="3516"/>
                    <a:pt x="3105" y="4150"/>
                  </a:cubicBezTo>
                  <a:cubicBezTo>
                    <a:pt x="3184" y="4229"/>
                    <a:pt x="3264" y="4308"/>
                    <a:pt x="3303" y="4388"/>
                  </a:cubicBezTo>
                  <a:cubicBezTo>
                    <a:pt x="2828" y="4546"/>
                    <a:pt x="2353" y="4665"/>
                    <a:pt x="1877" y="4784"/>
                  </a:cubicBezTo>
                  <a:cubicBezTo>
                    <a:pt x="1323" y="4823"/>
                    <a:pt x="847" y="5022"/>
                    <a:pt x="491" y="5418"/>
                  </a:cubicBezTo>
                  <a:cubicBezTo>
                    <a:pt x="412" y="5497"/>
                    <a:pt x="332" y="5655"/>
                    <a:pt x="372" y="5814"/>
                  </a:cubicBezTo>
                  <a:cubicBezTo>
                    <a:pt x="412" y="6051"/>
                    <a:pt x="491" y="6289"/>
                    <a:pt x="610" y="6527"/>
                  </a:cubicBezTo>
                  <a:cubicBezTo>
                    <a:pt x="847" y="7240"/>
                    <a:pt x="1125" y="7953"/>
                    <a:pt x="1362" y="8666"/>
                  </a:cubicBezTo>
                  <a:cubicBezTo>
                    <a:pt x="2115" y="10963"/>
                    <a:pt x="2828" y="13221"/>
                    <a:pt x="3541" y="15519"/>
                  </a:cubicBezTo>
                  <a:cubicBezTo>
                    <a:pt x="3739" y="16113"/>
                    <a:pt x="3937" y="16668"/>
                    <a:pt x="4135" y="17262"/>
                  </a:cubicBezTo>
                  <a:cubicBezTo>
                    <a:pt x="4294" y="17816"/>
                    <a:pt x="4492" y="18411"/>
                    <a:pt x="4690" y="19005"/>
                  </a:cubicBezTo>
                  <a:cubicBezTo>
                    <a:pt x="4888" y="19559"/>
                    <a:pt x="5007" y="20114"/>
                    <a:pt x="5244" y="20668"/>
                  </a:cubicBezTo>
                  <a:cubicBezTo>
                    <a:pt x="5442" y="21223"/>
                    <a:pt x="5640" y="21896"/>
                    <a:pt x="5878" y="22530"/>
                  </a:cubicBezTo>
                  <a:cubicBezTo>
                    <a:pt x="5957" y="22768"/>
                    <a:pt x="6076" y="23006"/>
                    <a:pt x="6195" y="23243"/>
                  </a:cubicBezTo>
                  <a:cubicBezTo>
                    <a:pt x="6274" y="23402"/>
                    <a:pt x="6393" y="23560"/>
                    <a:pt x="6552" y="23639"/>
                  </a:cubicBezTo>
                  <a:cubicBezTo>
                    <a:pt x="6789" y="23719"/>
                    <a:pt x="7037" y="23758"/>
                    <a:pt x="7284" y="23758"/>
                  </a:cubicBezTo>
                  <a:cubicBezTo>
                    <a:pt x="7532" y="23758"/>
                    <a:pt x="7779" y="23719"/>
                    <a:pt x="8017" y="23639"/>
                  </a:cubicBezTo>
                  <a:cubicBezTo>
                    <a:pt x="8611" y="23402"/>
                    <a:pt x="9206" y="23124"/>
                    <a:pt x="9760" y="22887"/>
                  </a:cubicBezTo>
                  <a:cubicBezTo>
                    <a:pt x="10354" y="22609"/>
                    <a:pt x="10948" y="22293"/>
                    <a:pt x="11582" y="22015"/>
                  </a:cubicBezTo>
                  <a:lnTo>
                    <a:pt x="18396" y="19005"/>
                  </a:lnTo>
                  <a:cubicBezTo>
                    <a:pt x="18831" y="18807"/>
                    <a:pt x="19267" y="18569"/>
                    <a:pt x="19782" y="18331"/>
                  </a:cubicBezTo>
                  <a:cubicBezTo>
                    <a:pt x="19624" y="18173"/>
                    <a:pt x="19505" y="18014"/>
                    <a:pt x="19425" y="17816"/>
                  </a:cubicBezTo>
                  <a:cubicBezTo>
                    <a:pt x="19188" y="17341"/>
                    <a:pt x="18990" y="16866"/>
                    <a:pt x="18831" y="16351"/>
                  </a:cubicBezTo>
                  <a:cubicBezTo>
                    <a:pt x="18435" y="15202"/>
                    <a:pt x="18039" y="14053"/>
                    <a:pt x="17683" y="12865"/>
                  </a:cubicBezTo>
                  <a:cubicBezTo>
                    <a:pt x="17405" y="11993"/>
                    <a:pt x="17088" y="11122"/>
                    <a:pt x="16851" y="10250"/>
                  </a:cubicBezTo>
                  <a:cubicBezTo>
                    <a:pt x="16455" y="9022"/>
                    <a:pt x="16138" y="7755"/>
                    <a:pt x="15702" y="6566"/>
                  </a:cubicBezTo>
                  <a:cubicBezTo>
                    <a:pt x="15029" y="4665"/>
                    <a:pt x="14236" y="2764"/>
                    <a:pt x="13484" y="862"/>
                  </a:cubicBezTo>
                  <a:cubicBezTo>
                    <a:pt x="13312" y="420"/>
                    <a:pt x="13201" y="237"/>
                    <a:pt x="12971" y="237"/>
                  </a:cubicBezTo>
                  <a:cubicBezTo>
                    <a:pt x="12831" y="237"/>
                    <a:pt x="12646" y="306"/>
                    <a:pt x="12375" y="426"/>
                  </a:cubicBezTo>
                  <a:cubicBezTo>
                    <a:pt x="10552" y="1139"/>
                    <a:pt x="8770" y="1892"/>
                    <a:pt x="6948" y="2645"/>
                  </a:cubicBezTo>
                  <a:cubicBezTo>
                    <a:pt x="6895" y="2684"/>
                    <a:pt x="6838" y="2702"/>
                    <a:pt x="6780" y="2702"/>
                  </a:cubicBezTo>
                  <a:cubicBezTo>
                    <a:pt x="6666" y="2702"/>
                    <a:pt x="6552" y="2632"/>
                    <a:pt x="6472" y="2526"/>
                  </a:cubicBezTo>
                  <a:cubicBezTo>
                    <a:pt x="5522" y="1496"/>
                    <a:pt x="4373" y="664"/>
                    <a:pt x="3105" y="30"/>
                  </a:cubicBezTo>
                  <a:cubicBezTo>
                    <a:pt x="3046" y="11"/>
                    <a:pt x="2977" y="1"/>
                    <a:pt x="290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endParaRPr>
            </a:p>
          </p:txBody>
        </p:sp>
        <p:sp>
          <p:nvSpPr>
            <p:cNvPr id="18" name="Google Shape;1209;p46">
              <a:extLst>
                <a:ext uri="{FF2B5EF4-FFF2-40B4-BE49-F238E27FC236}">
                  <a16:creationId xmlns:a16="http://schemas.microsoft.com/office/drawing/2014/main" xmlns="" id="{BD6B2216-96BB-4D4C-BD0B-D12897B5170C}"/>
                </a:ext>
              </a:extLst>
            </p:cNvPr>
            <p:cNvSpPr/>
            <p:nvPr/>
          </p:nvSpPr>
          <p:spPr>
            <a:xfrm>
              <a:off x="6771536" y="627092"/>
              <a:ext cx="1264790" cy="1007484"/>
            </a:xfrm>
            <a:custGeom>
              <a:avLst/>
              <a:gdLst/>
              <a:ahLst/>
              <a:cxnLst/>
              <a:rect l="l" t="t" r="r" b="b"/>
              <a:pathLst>
                <a:path w="9904" h="7889" extrusionOk="0">
                  <a:moveTo>
                    <a:pt x="7923" y="387"/>
                  </a:moveTo>
                  <a:cubicBezTo>
                    <a:pt x="8438" y="1773"/>
                    <a:pt x="8953" y="3120"/>
                    <a:pt x="9507" y="4507"/>
                  </a:cubicBezTo>
                  <a:cubicBezTo>
                    <a:pt x="7012" y="5774"/>
                    <a:pt x="4397" y="6685"/>
                    <a:pt x="1743" y="7675"/>
                  </a:cubicBezTo>
                  <a:cubicBezTo>
                    <a:pt x="1466" y="6249"/>
                    <a:pt x="1030" y="4863"/>
                    <a:pt x="436" y="3556"/>
                  </a:cubicBezTo>
                  <a:lnTo>
                    <a:pt x="7923" y="387"/>
                  </a:lnTo>
                  <a:close/>
                  <a:moveTo>
                    <a:pt x="7963" y="1"/>
                  </a:moveTo>
                  <a:cubicBezTo>
                    <a:pt x="7908" y="1"/>
                    <a:pt x="7853" y="10"/>
                    <a:pt x="7804" y="30"/>
                  </a:cubicBezTo>
                  <a:cubicBezTo>
                    <a:pt x="7566" y="110"/>
                    <a:pt x="7329" y="189"/>
                    <a:pt x="7091" y="308"/>
                  </a:cubicBezTo>
                  <a:cubicBezTo>
                    <a:pt x="4833" y="1258"/>
                    <a:pt x="2496" y="2051"/>
                    <a:pt x="278" y="3199"/>
                  </a:cubicBezTo>
                  <a:cubicBezTo>
                    <a:pt x="0" y="3318"/>
                    <a:pt x="40" y="3437"/>
                    <a:pt x="119" y="3675"/>
                  </a:cubicBezTo>
                  <a:cubicBezTo>
                    <a:pt x="317" y="4427"/>
                    <a:pt x="594" y="5180"/>
                    <a:pt x="832" y="5933"/>
                  </a:cubicBezTo>
                  <a:cubicBezTo>
                    <a:pt x="991" y="6487"/>
                    <a:pt x="1109" y="7042"/>
                    <a:pt x="1268" y="7596"/>
                  </a:cubicBezTo>
                  <a:cubicBezTo>
                    <a:pt x="1307" y="7715"/>
                    <a:pt x="1426" y="7874"/>
                    <a:pt x="1506" y="7874"/>
                  </a:cubicBezTo>
                  <a:cubicBezTo>
                    <a:pt x="1585" y="7883"/>
                    <a:pt x="1666" y="7888"/>
                    <a:pt x="1750" y="7888"/>
                  </a:cubicBezTo>
                  <a:cubicBezTo>
                    <a:pt x="2001" y="7888"/>
                    <a:pt x="2268" y="7844"/>
                    <a:pt x="2535" y="7755"/>
                  </a:cubicBezTo>
                  <a:cubicBezTo>
                    <a:pt x="3763" y="7359"/>
                    <a:pt x="4991" y="6883"/>
                    <a:pt x="6219" y="6448"/>
                  </a:cubicBezTo>
                  <a:cubicBezTo>
                    <a:pt x="6457" y="6329"/>
                    <a:pt x="6695" y="6249"/>
                    <a:pt x="6972" y="6131"/>
                  </a:cubicBezTo>
                  <a:cubicBezTo>
                    <a:pt x="7883" y="5695"/>
                    <a:pt x="8755" y="5299"/>
                    <a:pt x="9626" y="4903"/>
                  </a:cubicBezTo>
                  <a:cubicBezTo>
                    <a:pt x="9745" y="4863"/>
                    <a:pt x="9864" y="4744"/>
                    <a:pt x="9864" y="4665"/>
                  </a:cubicBezTo>
                  <a:cubicBezTo>
                    <a:pt x="9903" y="4467"/>
                    <a:pt x="9864" y="4229"/>
                    <a:pt x="9824" y="4031"/>
                  </a:cubicBezTo>
                  <a:cubicBezTo>
                    <a:pt x="9349" y="2764"/>
                    <a:pt x="8834" y="1536"/>
                    <a:pt x="8358" y="268"/>
                  </a:cubicBezTo>
                  <a:cubicBezTo>
                    <a:pt x="8299" y="90"/>
                    <a:pt x="8128" y="1"/>
                    <a:pt x="796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endParaRPr>
            </a:p>
          </p:txBody>
        </p:sp>
        <p:sp>
          <p:nvSpPr>
            <p:cNvPr id="19" name="Google Shape;1210;p46">
              <a:extLst>
                <a:ext uri="{FF2B5EF4-FFF2-40B4-BE49-F238E27FC236}">
                  <a16:creationId xmlns:a16="http://schemas.microsoft.com/office/drawing/2014/main" xmlns="" id="{5D4A7A3F-E923-4A00-A86B-EC9AF4D2474F}"/>
                </a:ext>
              </a:extLst>
            </p:cNvPr>
            <p:cNvSpPr/>
            <p:nvPr/>
          </p:nvSpPr>
          <p:spPr>
            <a:xfrm>
              <a:off x="8329522" y="2052398"/>
              <a:ext cx="146861" cy="305732"/>
            </a:xfrm>
            <a:custGeom>
              <a:avLst/>
              <a:gdLst/>
              <a:ahLst/>
              <a:cxnLst/>
              <a:rect l="l" t="t" r="r" b="b"/>
              <a:pathLst>
                <a:path w="1150" h="2394" extrusionOk="0">
                  <a:moveTo>
                    <a:pt x="80" y="0"/>
                  </a:moveTo>
                  <a:cubicBezTo>
                    <a:pt x="80" y="119"/>
                    <a:pt x="1" y="238"/>
                    <a:pt x="40" y="317"/>
                  </a:cubicBezTo>
                  <a:cubicBezTo>
                    <a:pt x="199" y="832"/>
                    <a:pt x="357" y="1308"/>
                    <a:pt x="555" y="1823"/>
                  </a:cubicBezTo>
                  <a:cubicBezTo>
                    <a:pt x="635" y="1981"/>
                    <a:pt x="753" y="2139"/>
                    <a:pt x="833" y="2338"/>
                  </a:cubicBezTo>
                  <a:cubicBezTo>
                    <a:pt x="889" y="2366"/>
                    <a:pt x="945" y="2394"/>
                    <a:pt x="1001" y="2394"/>
                  </a:cubicBezTo>
                  <a:cubicBezTo>
                    <a:pt x="1024" y="2394"/>
                    <a:pt x="1047" y="2389"/>
                    <a:pt x="1070" y="2377"/>
                  </a:cubicBezTo>
                  <a:cubicBezTo>
                    <a:pt x="1110" y="2377"/>
                    <a:pt x="1150" y="2258"/>
                    <a:pt x="1150" y="2219"/>
                  </a:cubicBezTo>
                  <a:cubicBezTo>
                    <a:pt x="1150" y="2100"/>
                    <a:pt x="1110" y="1981"/>
                    <a:pt x="1070" y="1862"/>
                  </a:cubicBezTo>
                  <a:cubicBezTo>
                    <a:pt x="952" y="1545"/>
                    <a:pt x="872" y="1228"/>
                    <a:pt x="714" y="951"/>
                  </a:cubicBezTo>
                  <a:cubicBezTo>
                    <a:pt x="635" y="674"/>
                    <a:pt x="516" y="397"/>
                    <a:pt x="357" y="159"/>
                  </a:cubicBezTo>
                  <a:cubicBezTo>
                    <a:pt x="318" y="80"/>
                    <a:pt x="159" y="80"/>
                    <a:pt x="8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endParaRPr>
            </a:p>
          </p:txBody>
        </p:sp>
        <p:sp>
          <p:nvSpPr>
            <p:cNvPr id="20" name="Google Shape;1211;p46">
              <a:extLst>
                <a:ext uri="{FF2B5EF4-FFF2-40B4-BE49-F238E27FC236}">
                  <a16:creationId xmlns:a16="http://schemas.microsoft.com/office/drawing/2014/main" xmlns="" id="{2D7BF7E7-A7EF-4C08-9051-D61311E12A95}"/>
                </a:ext>
              </a:extLst>
            </p:cNvPr>
            <p:cNvSpPr/>
            <p:nvPr/>
          </p:nvSpPr>
          <p:spPr>
            <a:xfrm>
              <a:off x="8294148" y="2254682"/>
              <a:ext cx="96290" cy="182239"/>
            </a:xfrm>
            <a:custGeom>
              <a:avLst/>
              <a:gdLst/>
              <a:ahLst/>
              <a:cxnLst/>
              <a:rect l="l" t="t" r="r" b="b"/>
              <a:pathLst>
                <a:path w="754" h="1427" extrusionOk="0">
                  <a:moveTo>
                    <a:pt x="80" y="1"/>
                  </a:moveTo>
                  <a:cubicBezTo>
                    <a:pt x="80" y="41"/>
                    <a:pt x="1" y="120"/>
                    <a:pt x="1" y="199"/>
                  </a:cubicBezTo>
                  <a:cubicBezTo>
                    <a:pt x="119" y="555"/>
                    <a:pt x="238" y="912"/>
                    <a:pt x="397" y="1268"/>
                  </a:cubicBezTo>
                  <a:cubicBezTo>
                    <a:pt x="397" y="1348"/>
                    <a:pt x="555" y="1387"/>
                    <a:pt x="634" y="1427"/>
                  </a:cubicBezTo>
                  <a:cubicBezTo>
                    <a:pt x="674" y="1348"/>
                    <a:pt x="753" y="1229"/>
                    <a:pt x="753" y="1150"/>
                  </a:cubicBezTo>
                  <a:cubicBezTo>
                    <a:pt x="714" y="952"/>
                    <a:pt x="634" y="754"/>
                    <a:pt x="595" y="595"/>
                  </a:cubicBezTo>
                  <a:cubicBezTo>
                    <a:pt x="476" y="397"/>
                    <a:pt x="397" y="239"/>
                    <a:pt x="317" y="80"/>
                  </a:cubicBezTo>
                  <a:cubicBezTo>
                    <a:pt x="278" y="41"/>
                    <a:pt x="159" y="1"/>
                    <a:pt x="8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endParaRPr>
            </a:p>
          </p:txBody>
        </p:sp>
        <p:sp>
          <p:nvSpPr>
            <p:cNvPr id="21" name="Google Shape;1212;p46">
              <a:extLst>
                <a:ext uri="{FF2B5EF4-FFF2-40B4-BE49-F238E27FC236}">
                  <a16:creationId xmlns:a16="http://schemas.microsoft.com/office/drawing/2014/main" xmlns="" id="{1D076A16-7FC8-4079-80F6-A5DD7EFC70DA}"/>
                </a:ext>
              </a:extLst>
            </p:cNvPr>
            <p:cNvSpPr/>
            <p:nvPr/>
          </p:nvSpPr>
          <p:spPr>
            <a:xfrm>
              <a:off x="8213184" y="2355951"/>
              <a:ext cx="75984" cy="132944"/>
            </a:xfrm>
            <a:custGeom>
              <a:avLst/>
              <a:gdLst/>
              <a:ahLst/>
              <a:cxnLst/>
              <a:rect l="l" t="t" r="r" b="b"/>
              <a:pathLst>
                <a:path w="595" h="1041" extrusionOk="0">
                  <a:moveTo>
                    <a:pt x="120" y="0"/>
                  </a:moveTo>
                  <a:cubicBezTo>
                    <a:pt x="40" y="40"/>
                    <a:pt x="1" y="119"/>
                    <a:pt x="1" y="198"/>
                  </a:cubicBezTo>
                  <a:cubicBezTo>
                    <a:pt x="40" y="436"/>
                    <a:pt x="120" y="674"/>
                    <a:pt x="199" y="911"/>
                  </a:cubicBezTo>
                  <a:cubicBezTo>
                    <a:pt x="231" y="976"/>
                    <a:pt x="316" y="1041"/>
                    <a:pt x="390" y="1041"/>
                  </a:cubicBezTo>
                  <a:cubicBezTo>
                    <a:pt x="406" y="1041"/>
                    <a:pt x="422" y="1037"/>
                    <a:pt x="437" y="1030"/>
                  </a:cubicBezTo>
                  <a:cubicBezTo>
                    <a:pt x="516" y="1030"/>
                    <a:pt x="595" y="872"/>
                    <a:pt x="555" y="792"/>
                  </a:cubicBezTo>
                  <a:cubicBezTo>
                    <a:pt x="555" y="674"/>
                    <a:pt x="516" y="515"/>
                    <a:pt x="476" y="396"/>
                  </a:cubicBezTo>
                  <a:cubicBezTo>
                    <a:pt x="437" y="277"/>
                    <a:pt x="357" y="159"/>
                    <a:pt x="278" y="79"/>
                  </a:cubicBezTo>
                  <a:cubicBezTo>
                    <a:pt x="238" y="40"/>
                    <a:pt x="159" y="0"/>
                    <a:pt x="12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endParaRPr>
            </a:p>
          </p:txBody>
        </p:sp>
        <p:sp>
          <p:nvSpPr>
            <p:cNvPr id="22" name="Google Shape;1213;p46">
              <a:extLst>
                <a:ext uri="{FF2B5EF4-FFF2-40B4-BE49-F238E27FC236}">
                  <a16:creationId xmlns:a16="http://schemas.microsoft.com/office/drawing/2014/main" xmlns="" id="{B131ECBC-F8B6-4192-A5F9-37D45A1EE1D5}"/>
                </a:ext>
              </a:extLst>
            </p:cNvPr>
            <p:cNvSpPr/>
            <p:nvPr/>
          </p:nvSpPr>
          <p:spPr>
            <a:xfrm>
              <a:off x="7262174" y="2242550"/>
              <a:ext cx="96290" cy="194371"/>
            </a:xfrm>
            <a:custGeom>
              <a:avLst/>
              <a:gdLst/>
              <a:ahLst/>
              <a:cxnLst/>
              <a:rect l="l" t="t" r="r" b="b"/>
              <a:pathLst>
                <a:path w="754" h="1522" extrusionOk="0">
                  <a:moveTo>
                    <a:pt x="149" y="0"/>
                  </a:moveTo>
                  <a:cubicBezTo>
                    <a:pt x="126" y="0"/>
                    <a:pt x="103" y="5"/>
                    <a:pt x="80" y="17"/>
                  </a:cubicBezTo>
                  <a:cubicBezTo>
                    <a:pt x="1" y="56"/>
                    <a:pt x="1" y="136"/>
                    <a:pt x="1" y="215"/>
                  </a:cubicBezTo>
                  <a:cubicBezTo>
                    <a:pt x="1" y="215"/>
                    <a:pt x="1" y="254"/>
                    <a:pt x="1" y="254"/>
                  </a:cubicBezTo>
                  <a:cubicBezTo>
                    <a:pt x="120" y="650"/>
                    <a:pt x="238" y="967"/>
                    <a:pt x="397" y="1324"/>
                  </a:cubicBezTo>
                  <a:cubicBezTo>
                    <a:pt x="397" y="1363"/>
                    <a:pt x="436" y="1403"/>
                    <a:pt x="476" y="1443"/>
                  </a:cubicBezTo>
                  <a:lnTo>
                    <a:pt x="634" y="1522"/>
                  </a:lnTo>
                  <a:cubicBezTo>
                    <a:pt x="674" y="1403"/>
                    <a:pt x="753" y="1284"/>
                    <a:pt x="714" y="1205"/>
                  </a:cubicBezTo>
                  <a:cubicBezTo>
                    <a:pt x="674" y="967"/>
                    <a:pt x="634" y="730"/>
                    <a:pt x="555" y="492"/>
                  </a:cubicBezTo>
                  <a:cubicBezTo>
                    <a:pt x="476" y="334"/>
                    <a:pt x="397" y="175"/>
                    <a:pt x="278" y="56"/>
                  </a:cubicBezTo>
                  <a:cubicBezTo>
                    <a:pt x="250" y="28"/>
                    <a:pt x="202" y="0"/>
                    <a:pt x="1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endParaRPr>
            </a:p>
          </p:txBody>
        </p:sp>
        <p:sp>
          <p:nvSpPr>
            <p:cNvPr id="23" name="Google Shape;1214;p46">
              <a:extLst>
                <a:ext uri="{FF2B5EF4-FFF2-40B4-BE49-F238E27FC236}">
                  <a16:creationId xmlns:a16="http://schemas.microsoft.com/office/drawing/2014/main" xmlns="" id="{A215810E-41E9-41A9-B965-F778E23BDCF4}"/>
                </a:ext>
              </a:extLst>
            </p:cNvPr>
            <p:cNvSpPr/>
            <p:nvPr/>
          </p:nvSpPr>
          <p:spPr>
            <a:xfrm>
              <a:off x="7241997" y="2441896"/>
              <a:ext cx="151841" cy="369458"/>
            </a:xfrm>
            <a:custGeom>
              <a:avLst/>
              <a:gdLst/>
              <a:ahLst/>
              <a:cxnLst/>
              <a:rect l="l" t="t" r="r" b="b"/>
              <a:pathLst>
                <a:path w="1189" h="2893" extrusionOk="0">
                  <a:moveTo>
                    <a:pt x="40" y="1"/>
                  </a:moveTo>
                  <a:cubicBezTo>
                    <a:pt x="0" y="80"/>
                    <a:pt x="0" y="199"/>
                    <a:pt x="0" y="278"/>
                  </a:cubicBezTo>
                  <a:cubicBezTo>
                    <a:pt x="159" y="872"/>
                    <a:pt x="317" y="1427"/>
                    <a:pt x="476" y="2060"/>
                  </a:cubicBezTo>
                  <a:cubicBezTo>
                    <a:pt x="594" y="2258"/>
                    <a:pt x="713" y="2496"/>
                    <a:pt x="872" y="2734"/>
                  </a:cubicBezTo>
                  <a:cubicBezTo>
                    <a:pt x="872" y="2813"/>
                    <a:pt x="1030" y="2853"/>
                    <a:pt x="1109" y="2892"/>
                  </a:cubicBezTo>
                  <a:cubicBezTo>
                    <a:pt x="1149" y="2813"/>
                    <a:pt x="1149" y="2694"/>
                    <a:pt x="1189" y="2615"/>
                  </a:cubicBezTo>
                  <a:cubicBezTo>
                    <a:pt x="1189" y="2536"/>
                    <a:pt x="1149" y="2457"/>
                    <a:pt x="1149" y="2417"/>
                  </a:cubicBezTo>
                  <a:cubicBezTo>
                    <a:pt x="991" y="1981"/>
                    <a:pt x="832" y="1545"/>
                    <a:pt x="713" y="1110"/>
                  </a:cubicBezTo>
                  <a:cubicBezTo>
                    <a:pt x="594" y="793"/>
                    <a:pt x="436" y="476"/>
                    <a:pt x="278" y="159"/>
                  </a:cubicBezTo>
                  <a:cubicBezTo>
                    <a:pt x="278" y="119"/>
                    <a:pt x="238" y="119"/>
                    <a:pt x="238" y="80"/>
                  </a:cubicBezTo>
                  <a:cubicBezTo>
                    <a:pt x="159" y="40"/>
                    <a:pt x="79" y="40"/>
                    <a:pt x="4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endParaRPr>
            </a:p>
          </p:txBody>
        </p:sp>
        <p:sp>
          <p:nvSpPr>
            <p:cNvPr id="24" name="Google Shape;1215;p46">
              <a:extLst>
                <a:ext uri="{FF2B5EF4-FFF2-40B4-BE49-F238E27FC236}">
                  <a16:creationId xmlns:a16="http://schemas.microsoft.com/office/drawing/2014/main" xmlns="" id="{8741FE85-0715-44B9-AF4F-5CE6FC2C1519}"/>
                </a:ext>
              </a:extLst>
            </p:cNvPr>
            <p:cNvSpPr/>
            <p:nvPr/>
          </p:nvSpPr>
          <p:spPr>
            <a:xfrm>
              <a:off x="7085177" y="2108077"/>
              <a:ext cx="131664" cy="283383"/>
            </a:xfrm>
            <a:custGeom>
              <a:avLst/>
              <a:gdLst/>
              <a:ahLst/>
              <a:cxnLst/>
              <a:rect l="l" t="t" r="r" b="b"/>
              <a:pathLst>
                <a:path w="1031" h="2219" extrusionOk="0">
                  <a:moveTo>
                    <a:pt x="79" y="0"/>
                  </a:moveTo>
                  <a:cubicBezTo>
                    <a:pt x="79" y="79"/>
                    <a:pt x="0" y="159"/>
                    <a:pt x="40" y="238"/>
                  </a:cubicBezTo>
                  <a:cubicBezTo>
                    <a:pt x="238" y="832"/>
                    <a:pt x="436" y="1387"/>
                    <a:pt x="634" y="1981"/>
                  </a:cubicBezTo>
                  <a:cubicBezTo>
                    <a:pt x="674" y="2060"/>
                    <a:pt x="832" y="2139"/>
                    <a:pt x="911" y="2218"/>
                  </a:cubicBezTo>
                  <a:cubicBezTo>
                    <a:pt x="951" y="2100"/>
                    <a:pt x="1030" y="1981"/>
                    <a:pt x="991" y="1862"/>
                  </a:cubicBezTo>
                  <a:cubicBezTo>
                    <a:pt x="951" y="1743"/>
                    <a:pt x="951" y="1624"/>
                    <a:pt x="911" y="1505"/>
                  </a:cubicBezTo>
                  <a:cubicBezTo>
                    <a:pt x="832" y="1307"/>
                    <a:pt x="753" y="1070"/>
                    <a:pt x="674" y="832"/>
                  </a:cubicBezTo>
                  <a:cubicBezTo>
                    <a:pt x="594" y="594"/>
                    <a:pt x="436" y="396"/>
                    <a:pt x="278" y="119"/>
                  </a:cubicBezTo>
                  <a:cubicBezTo>
                    <a:pt x="238" y="79"/>
                    <a:pt x="119" y="40"/>
                    <a:pt x="7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endParaRPr>
            </a:p>
          </p:txBody>
        </p:sp>
      </p:grpSp>
      <p:grpSp>
        <p:nvGrpSpPr>
          <p:cNvPr id="25" name="Google Shape;96;p7">
            <a:extLst>
              <a:ext uri="{FF2B5EF4-FFF2-40B4-BE49-F238E27FC236}">
                <a16:creationId xmlns:a16="http://schemas.microsoft.com/office/drawing/2014/main" xmlns="" id="{7196BC35-DD8A-424F-81F2-100A04D7DF89}"/>
              </a:ext>
            </a:extLst>
          </p:cNvPr>
          <p:cNvGrpSpPr/>
          <p:nvPr/>
        </p:nvGrpSpPr>
        <p:grpSpPr>
          <a:xfrm rot="-424879">
            <a:off x="4984018" y="5634919"/>
            <a:ext cx="1014567" cy="513507"/>
            <a:chOff x="6348021" y="1029754"/>
            <a:chExt cx="2339285" cy="1183990"/>
          </a:xfrm>
        </p:grpSpPr>
        <p:sp>
          <p:nvSpPr>
            <p:cNvPr id="26" name="Google Shape;97;p7">
              <a:extLst>
                <a:ext uri="{FF2B5EF4-FFF2-40B4-BE49-F238E27FC236}">
                  <a16:creationId xmlns:a16="http://schemas.microsoft.com/office/drawing/2014/main" xmlns="" id="{963DFE18-F976-45D0-BB36-6DA51BF8A8D8}"/>
                </a:ext>
              </a:extLst>
            </p:cNvPr>
            <p:cNvSpPr/>
            <p:nvPr/>
          </p:nvSpPr>
          <p:spPr>
            <a:xfrm>
              <a:off x="8350757" y="1080312"/>
              <a:ext cx="336535" cy="522691"/>
            </a:xfrm>
            <a:custGeom>
              <a:avLst/>
              <a:gdLst/>
              <a:ahLst/>
              <a:cxnLst/>
              <a:rect l="l" t="t" r="r" b="b"/>
              <a:pathLst>
                <a:path w="2576" h="4001" extrusionOk="0">
                  <a:moveTo>
                    <a:pt x="120" y="0"/>
                  </a:moveTo>
                  <a:lnTo>
                    <a:pt x="120" y="0"/>
                  </a:lnTo>
                  <a:cubicBezTo>
                    <a:pt x="1" y="634"/>
                    <a:pt x="1110" y="3328"/>
                    <a:pt x="1783" y="4001"/>
                  </a:cubicBezTo>
                  <a:cubicBezTo>
                    <a:pt x="2575" y="3169"/>
                    <a:pt x="1427" y="436"/>
                    <a:pt x="1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endParaRPr>
            </a:p>
          </p:txBody>
        </p:sp>
        <p:sp>
          <p:nvSpPr>
            <p:cNvPr id="27" name="Google Shape;98;p7">
              <a:extLst>
                <a:ext uri="{FF2B5EF4-FFF2-40B4-BE49-F238E27FC236}">
                  <a16:creationId xmlns:a16="http://schemas.microsoft.com/office/drawing/2014/main" xmlns="" id="{D7DC5154-AAC1-4518-86EE-9F462EE86015}"/>
                </a:ext>
              </a:extLst>
            </p:cNvPr>
            <p:cNvSpPr/>
            <p:nvPr/>
          </p:nvSpPr>
          <p:spPr>
            <a:xfrm>
              <a:off x="6498128" y="2079046"/>
              <a:ext cx="77732" cy="31092"/>
            </a:xfrm>
            <a:custGeom>
              <a:avLst/>
              <a:gdLst/>
              <a:ahLst/>
              <a:cxnLst/>
              <a:rect l="l" t="t" r="r" b="b"/>
              <a:pathLst>
                <a:path w="595" h="238" extrusionOk="0">
                  <a:moveTo>
                    <a:pt x="595" y="0"/>
                  </a:moveTo>
                  <a:lnTo>
                    <a:pt x="40" y="40"/>
                  </a:lnTo>
                  <a:cubicBezTo>
                    <a:pt x="0" y="40"/>
                    <a:pt x="0" y="80"/>
                    <a:pt x="0" y="80"/>
                  </a:cubicBezTo>
                  <a:lnTo>
                    <a:pt x="555" y="238"/>
                  </a:lnTo>
                  <a:lnTo>
                    <a:pt x="595" y="0"/>
                  </a:lnTo>
                  <a:close/>
                </a:path>
              </a:pathLst>
            </a:custGeom>
            <a:solidFill>
              <a:srgbClr val="F4143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endParaRPr>
            </a:p>
          </p:txBody>
        </p:sp>
        <p:sp>
          <p:nvSpPr>
            <p:cNvPr id="28" name="Google Shape;99;p7">
              <a:extLst>
                <a:ext uri="{FF2B5EF4-FFF2-40B4-BE49-F238E27FC236}">
                  <a16:creationId xmlns:a16="http://schemas.microsoft.com/office/drawing/2014/main" xmlns="" id="{97FD734C-D555-4F8E-A5F0-512361A4CE70}"/>
                </a:ext>
              </a:extLst>
            </p:cNvPr>
            <p:cNvSpPr/>
            <p:nvPr/>
          </p:nvSpPr>
          <p:spPr>
            <a:xfrm>
              <a:off x="6441169" y="2001708"/>
              <a:ext cx="134692" cy="30831"/>
            </a:xfrm>
            <a:custGeom>
              <a:avLst/>
              <a:gdLst/>
              <a:ahLst/>
              <a:cxnLst/>
              <a:rect l="l" t="t" r="r" b="b"/>
              <a:pathLst>
                <a:path w="1031" h="236" extrusionOk="0">
                  <a:moveTo>
                    <a:pt x="454" y="0"/>
                  </a:moveTo>
                  <a:cubicBezTo>
                    <a:pt x="297" y="0"/>
                    <a:pt x="141" y="51"/>
                    <a:pt x="1" y="157"/>
                  </a:cubicBezTo>
                  <a:lnTo>
                    <a:pt x="1031" y="236"/>
                  </a:lnTo>
                  <a:cubicBezTo>
                    <a:pt x="854" y="81"/>
                    <a:pt x="653" y="0"/>
                    <a:pt x="454" y="0"/>
                  </a:cubicBezTo>
                  <a:close/>
                </a:path>
              </a:pathLst>
            </a:custGeom>
            <a:solidFill>
              <a:srgbClr val="F4143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endParaRPr>
            </a:p>
          </p:txBody>
        </p:sp>
        <p:sp>
          <p:nvSpPr>
            <p:cNvPr id="29" name="Google Shape;100;p7">
              <a:extLst>
                <a:ext uri="{FF2B5EF4-FFF2-40B4-BE49-F238E27FC236}">
                  <a16:creationId xmlns:a16="http://schemas.microsoft.com/office/drawing/2014/main" xmlns="" id="{53217839-7C3D-4875-9A75-61D7E0C7AA6D}"/>
                </a:ext>
              </a:extLst>
            </p:cNvPr>
            <p:cNvSpPr/>
            <p:nvPr/>
          </p:nvSpPr>
          <p:spPr>
            <a:xfrm>
              <a:off x="7967846" y="1080312"/>
              <a:ext cx="559019" cy="667701"/>
            </a:xfrm>
            <a:custGeom>
              <a:avLst/>
              <a:gdLst/>
              <a:ahLst/>
              <a:cxnLst/>
              <a:rect l="l" t="t" r="r" b="b"/>
              <a:pathLst>
                <a:path w="4279" h="5111" extrusionOk="0">
                  <a:moveTo>
                    <a:pt x="2139" y="990"/>
                  </a:moveTo>
                  <a:cubicBezTo>
                    <a:pt x="2298" y="1228"/>
                    <a:pt x="2258" y="1505"/>
                    <a:pt x="2100" y="1545"/>
                  </a:cubicBezTo>
                  <a:cubicBezTo>
                    <a:pt x="2057" y="1556"/>
                    <a:pt x="2018" y="1561"/>
                    <a:pt x="1980" y="1561"/>
                  </a:cubicBezTo>
                  <a:cubicBezTo>
                    <a:pt x="1878" y="1561"/>
                    <a:pt x="1791" y="1524"/>
                    <a:pt x="1704" y="1466"/>
                  </a:cubicBezTo>
                  <a:cubicBezTo>
                    <a:pt x="1624" y="1268"/>
                    <a:pt x="1664" y="1109"/>
                    <a:pt x="1823" y="990"/>
                  </a:cubicBezTo>
                  <a:close/>
                  <a:moveTo>
                    <a:pt x="980" y="1717"/>
                  </a:moveTo>
                  <a:cubicBezTo>
                    <a:pt x="1050" y="1717"/>
                    <a:pt x="1119" y="1736"/>
                    <a:pt x="1189" y="1783"/>
                  </a:cubicBezTo>
                  <a:cubicBezTo>
                    <a:pt x="1228" y="1862"/>
                    <a:pt x="1189" y="2020"/>
                    <a:pt x="1189" y="2218"/>
                  </a:cubicBezTo>
                  <a:cubicBezTo>
                    <a:pt x="991" y="2179"/>
                    <a:pt x="832" y="2139"/>
                    <a:pt x="793" y="2060"/>
                  </a:cubicBezTo>
                  <a:cubicBezTo>
                    <a:pt x="713" y="1981"/>
                    <a:pt x="793" y="1783"/>
                    <a:pt x="832" y="1743"/>
                  </a:cubicBezTo>
                  <a:cubicBezTo>
                    <a:pt x="881" y="1727"/>
                    <a:pt x="931" y="1717"/>
                    <a:pt x="980" y="1717"/>
                  </a:cubicBezTo>
                  <a:close/>
                  <a:moveTo>
                    <a:pt x="2035" y="2320"/>
                  </a:moveTo>
                  <a:cubicBezTo>
                    <a:pt x="2109" y="2320"/>
                    <a:pt x="2205" y="2337"/>
                    <a:pt x="2337" y="2337"/>
                  </a:cubicBezTo>
                  <a:cubicBezTo>
                    <a:pt x="2298" y="2575"/>
                    <a:pt x="2258" y="2694"/>
                    <a:pt x="2179" y="2733"/>
                  </a:cubicBezTo>
                  <a:cubicBezTo>
                    <a:pt x="2100" y="2733"/>
                    <a:pt x="1981" y="2694"/>
                    <a:pt x="1862" y="2654"/>
                  </a:cubicBezTo>
                  <a:cubicBezTo>
                    <a:pt x="1862" y="2575"/>
                    <a:pt x="1862" y="2377"/>
                    <a:pt x="1941" y="2337"/>
                  </a:cubicBezTo>
                  <a:cubicBezTo>
                    <a:pt x="1968" y="2324"/>
                    <a:pt x="1999" y="2320"/>
                    <a:pt x="2035" y="2320"/>
                  </a:cubicBezTo>
                  <a:close/>
                  <a:moveTo>
                    <a:pt x="2654" y="0"/>
                  </a:moveTo>
                  <a:lnTo>
                    <a:pt x="1664" y="396"/>
                  </a:lnTo>
                  <a:lnTo>
                    <a:pt x="396" y="911"/>
                  </a:lnTo>
                  <a:cubicBezTo>
                    <a:pt x="0" y="1070"/>
                    <a:pt x="0" y="1070"/>
                    <a:pt x="80" y="1466"/>
                  </a:cubicBezTo>
                  <a:cubicBezTo>
                    <a:pt x="159" y="1703"/>
                    <a:pt x="238" y="1981"/>
                    <a:pt x="317" y="2218"/>
                  </a:cubicBezTo>
                  <a:cubicBezTo>
                    <a:pt x="396" y="2496"/>
                    <a:pt x="476" y="2733"/>
                    <a:pt x="555" y="2971"/>
                  </a:cubicBezTo>
                  <a:cubicBezTo>
                    <a:pt x="832" y="3644"/>
                    <a:pt x="1110" y="4278"/>
                    <a:pt x="1387" y="4952"/>
                  </a:cubicBezTo>
                  <a:cubicBezTo>
                    <a:pt x="1440" y="5057"/>
                    <a:pt x="1510" y="5110"/>
                    <a:pt x="1598" y="5110"/>
                  </a:cubicBezTo>
                  <a:cubicBezTo>
                    <a:pt x="1642" y="5110"/>
                    <a:pt x="1690" y="5097"/>
                    <a:pt x="1743" y="5070"/>
                  </a:cubicBezTo>
                  <a:cubicBezTo>
                    <a:pt x="2100" y="4952"/>
                    <a:pt x="2496" y="4833"/>
                    <a:pt x="2852" y="4714"/>
                  </a:cubicBezTo>
                  <a:lnTo>
                    <a:pt x="4278" y="4239"/>
                  </a:lnTo>
                  <a:cubicBezTo>
                    <a:pt x="4041" y="3763"/>
                    <a:pt x="3764" y="3328"/>
                    <a:pt x="3565" y="2892"/>
                  </a:cubicBezTo>
                  <a:cubicBezTo>
                    <a:pt x="3051" y="1981"/>
                    <a:pt x="2734" y="1030"/>
                    <a:pt x="265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endParaRPr>
            </a:p>
          </p:txBody>
        </p:sp>
        <p:sp>
          <p:nvSpPr>
            <p:cNvPr id="30" name="Google Shape;101;p7">
              <a:extLst>
                <a:ext uri="{FF2B5EF4-FFF2-40B4-BE49-F238E27FC236}">
                  <a16:creationId xmlns:a16="http://schemas.microsoft.com/office/drawing/2014/main" xmlns="" id="{AF3C6456-F0BC-4FC4-82D6-D57982609C97}"/>
                </a:ext>
              </a:extLst>
            </p:cNvPr>
            <p:cNvSpPr/>
            <p:nvPr/>
          </p:nvSpPr>
          <p:spPr>
            <a:xfrm>
              <a:off x="6348021" y="1029754"/>
              <a:ext cx="2339285" cy="1183990"/>
            </a:xfrm>
            <a:custGeom>
              <a:avLst/>
              <a:gdLst/>
              <a:ahLst/>
              <a:cxnLst/>
              <a:rect l="l" t="t" r="r" b="b"/>
              <a:pathLst>
                <a:path w="17906" h="9063" extrusionOk="0">
                  <a:moveTo>
                    <a:pt x="15450" y="387"/>
                  </a:moveTo>
                  <a:cubicBezTo>
                    <a:pt x="16757" y="823"/>
                    <a:pt x="17905" y="3556"/>
                    <a:pt x="17113" y="4388"/>
                  </a:cubicBezTo>
                  <a:cubicBezTo>
                    <a:pt x="16440" y="3754"/>
                    <a:pt x="15331" y="1021"/>
                    <a:pt x="15450" y="387"/>
                  </a:cubicBezTo>
                  <a:close/>
                  <a:moveTo>
                    <a:pt x="9785" y="2328"/>
                  </a:moveTo>
                  <a:cubicBezTo>
                    <a:pt x="9864" y="2764"/>
                    <a:pt x="9904" y="3160"/>
                    <a:pt x="9983" y="3596"/>
                  </a:cubicBezTo>
                  <a:lnTo>
                    <a:pt x="4041" y="5299"/>
                  </a:lnTo>
                  <a:cubicBezTo>
                    <a:pt x="4041" y="4863"/>
                    <a:pt x="3764" y="4744"/>
                    <a:pt x="3407" y="4626"/>
                  </a:cubicBezTo>
                  <a:lnTo>
                    <a:pt x="9785" y="2328"/>
                  </a:lnTo>
                  <a:close/>
                  <a:moveTo>
                    <a:pt x="15053" y="387"/>
                  </a:moveTo>
                  <a:cubicBezTo>
                    <a:pt x="15133" y="1377"/>
                    <a:pt x="15450" y="2368"/>
                    <a:pt x="15964" y="3239"/>
                  </a:cubicBezTo>
                  <a:cubicBezTo>
                    <a:pt x="16163" y="3675"/>
                    <a:pt x="16440" y="4111"/>
                    <a:pt x="16677" y="4626"/>
                  </a:cubicBezTo>
                  <a:lnTo>
                    <a:pt x="15251" y="5061"/>
                  </a:lnTo>
                  <a:cubicBezTo>
                    <a:pt x="14895" y="5220"/>
                    <a:pt x="14499" y="5339"/>
                    <a:pt x="14142" y="5457"/>
                  </a:cubicBezTo>
                  <a:cubicBezTo>
                    <a:pt x="14089" y="5471"/>
                    <a:pt x="14041" y="5479"/>
                    <a:pt x="13997" y="5479"/>
                  </a:cubicBezTo>
                  <a:cubicBezTo>
                    <a:pt x="13909" y="5479"/>
                    <a:pt x="13839" y="5444"/>
                    <a:pt x="13786" y="5339"/>
                  </a:cubicBezTo>
                  <a:cubicBezTo>
                    <a:pt x="13509" y="4665"/>
                    <a:pt x="13231" y="3992"/>
                    <a:pt x="12954" y="3318"/>
                  </a:cubicBezTo>
                  <a:cubicBezTo>
                    <a:pt x="12875" y="3081"/>
                    <a:pt x="12795" y="2843"/>
                    <a:pt x="12716" y="2605"/>
                  </a:cubicBezTo>
                  <a:cubicBezTo>
                    <a:pt x="12637" y="2368"/>
                    <a:pt x="12558" y="2090"/>
                    <a:pt x="12479" y="1813"/>
                  </a:cubicBezTo>
                  <a:cubicBezTo>
                    <a:pt x="12399" y="1417"/>
                    <a:pt x="12399" y="1417"/>
                    <a:pt x="12795" y="1259"/>
                  </a:cubicBezTo>
                  <a:lnTo>
                    <a:pt x="14063" y="783"/>
                  </a:lnTo>
                  <a:lnTo>
                    <a:pt x="15053" y="387"/>
                  </a:lnTo>
                  <a:close/>
                  <a:moveTo>
                    <a:pt x="12003" y="1536"/>
                  </a:moveTo>
                  <a:cubicBezTo>
                    <a:pt x="12201" y="2249"/>
                    <a:pt x="12399" y="2962"/>
                    <a:pt x="12637" y="3635"/>
                  </a:cubicBezTo>
                  <a:cubicBezTo>
                    <a:pt x="12875" y="4309"/>
                    <a:pt x="13152" y="4982"/>
                    <a:pt x="13469" y="5695"/>
                  </a:cubicBezTo>
                  <a:lnTo>
                    <a:pt x="12875" y="5933"/>
                  </a:lnTo>
                  <a:cubicBezTo>
                    <a:pt x="12162" y="4586"/>
                    <a:pt x="11409" y="3318"/>
                    <a:pt x="11211" y="1813"/>
                  </a:cubicBezTo>
                  <a:lnTo>
                    <a:pt x="12003" y="1536"/>
                  </a:lnTo>
                  <a:close/>
                  <a:moveTo>
                    <a:pt x="10141" y="3952"/>
                  </a:moveTo>
                  <a:lnTo>
                    <a:pt x="10617" y="5101"/>
                  </a:lnTo>
                  <a:lnTo>
                    <a:pt x="4635" y="6844"/>
                  </a:lnTo>
                  <a:cubicBezTo>
                    <a:pt x="4635" y="6606"/>
                    <a:pt x="4675" y="6369"/>
                    <a:pt x="4556" y="6170"/>
                  </a:cubicBezTo>
                  <a:cubicBezTo>
                    <a:pt x="4437" y="5933"/>
                    <a:pt x="4120" y="5893"/>
                    <a:pt x="3922" y="5774"/>
                  </a:cubicBezTo>
                  <a:lnTo>
                    <a:pt x="10141" y="3952"/>
                  </a:lnTo>
                  <a:close/>
                  <a:moveTo>
                    <a:pt x="10775" y="5497"/>
                  </a:moveTo>
                  <a:cubicBezTo>
                    <a:pt x="10815" y="5576"/>
                    <a:pt x="10894" y="5735"/>
                    <a:pt x="10973" y="5933"/>
                  </a:cubicBezTo>
                  <a:cubicBezTo>
                    <a:pt x="11053" y="6091"/>
                    <a:pt x="11171" y="6250"/>
                    <a:pt x="11251" y="6408"/>
                  </a:cubicBezTo>
                  <a:cubicBezTo>
                    <a:pt x="9072" y="7200"/>
                    <a:pt x="6893" y="7834"/>
                    <a:pt x="4675" y="8349"/>
                  </a:cubicBezTo>
                  <a:lnTo>
                    <a:pt x="4635" y="8349"/>
                  </a:lnTo>
                  <a:cubicBezTo>
                    <a:pt x="4873" y="7913"/>
                    <a:pt x="4873" y="7874"/>
                    <a:pt x="4556" y="7359"/>
                  </a:cubicBezTo>
                  <a:lnTo>
                    <a:pt x="10775" y="5497"/>
                  </a:lnTo>
                  <a:close/>
                  <a:moveTo>
                    <a:pt x="3172" y="5020"/>
                  </a:moveTo>
                  <a:cubicBezTo>
                    <a:pt x="3269" y="5020"/>
                    <a:pt x="3363" y="5033"/>
                    <a:pt x="3447" y="5061"/>
                  </a:cubicBezTo>
                  <a:cubicBezTo>
                    <a:pt x="3685" y="5141"/>
                    <a:pt x="3685" y="5259"/>
                    <a:pt x="3605" y="5418"/>
                  </a:cubicBezTo>
                  <a:cubicBezTo>
                    <a:pt x="3487" y="5576"/>
                    <a:pt x="3407" y="5656"/>
                    <a:pt x="3328" y="5735"/>
                  </a:cubicBezTo>
                  <a:cubicBezTo>
                    <a:pt x="3170" y="5972"/>
                    <a:pt x="3209" y="6091"/>
                    <a:pt x="3487" y="6131"/>
                  </a:cubicBezTo>
                  <a:cubicBezTo>
                    <a:pt x="3685" y="6170"/>
                    <a:pt x="3843" y="6170"/>
                    <a:pt x="4041" y="6210"/>
                  </a:cubicBezTo>
                  <a:cubicBezTo>
                    <a:pt x="4279" y="6289"/>
                    <a:pt x="4358" y="6448"/>
                    <a:pt x="4160" y="6646"/>
                  </a:cubicBezTo>
                  <a:cubicBezTo>
                    <a:pt x="4002" y="6844"/>
                    <a:pt x="3804" y="6923"/>
                    <a:pt x="3685" y="7082"/>
                  </a:cubicBezTo>
                  <a:cubicBezTo>
                    <a:pt x="3605" y="7161"/>
                    <a:pt x="3526" y="7280"/>
                    <a:pt x="3487" y="7398"/>
                  </a:cubicBezTo>
                  <a:cubicBezTo>
                    <a:pt x="3605" y="7478"/>
                    <a:pt x="3685" y="7517"/>
                    <a:pt x="3804" y="7557"/>
                  </a:cubicBezTo>
                  <a:cubicBezTo>
                    <a:pt x="3962" y="7597"/>
                    <a:pt x="4081" y="7597"/>
                    <a:pt x="4239" y="7636"/>
                  </a:cubicBezTo>
                  <a:cubicBezTo>
                    <a:pt x="4477" y="7715"/>
                    <a:pt x="4517" y="7953"/>
                    <a:pt x="4318" y="8112"/>
                  </a:cubicBezTo>
                  <a:cubicBezTo>
                    <a:pt x="4031" y="8431"/>
                    <a:pt x="3616" y="8621"/>
                    <a:pt x="3196" y="8621"/>
                  </a:cubicBezTo>
                  <a:cubicBezTo>
                    <a:pt x="3094" y="8621"/>
                    <a:pt x="2993" y="8610"/>
                    <a:pt x="2892" y="8587"/>
                  </a:cubicBezTo>
                  <a:lnTo>
                    <a:pt x="2140" y="8389"/>
                  </a:lnTo>
                  <a:cubicBezTo>
                    <a:pt x="2298" y="7636"/>
                    <a:pt x="2021" y="7002"/>
                    <a:pt x="1704" y="6369"/>
                  </a:cubicBezTo>
                  <a:cubicBezTo>
                    <a:pt x="1664" y="6289"/>
                    <a:pt x="1664" y="6170"/>
                    <a:pt x="1704" y="6052"/>
                  </a:cubicBezTo>
                  <a:cubicBezTo>
                    <a:pt x="1863" y="5774"/>
                    <a:pt x="2021" y="5497"/>
                    <a:pt x="2179" y="5259"/>
                  </a:cubicBezTo>
                  <a:cubicBezTo>
                    <a:pt x="2338" y="5220"/>
                    <a:pt x="2496" y="5180"/>
                    <a:pt x="2655" y="5141"/>
                  </a:cubicBezTo>
                  <a:cubicBezTo>
                    <a:pt x="2808" y="5064"/>
                    <a:pt x="2995" y="5020"/>
                    <a:pt x="3172" y="5020"/>
                  </a:cubicBezTo>
                  <a:close/>
                  <a:moveTo>
                    <a:pt x="15281" y="0"/>
                  </a:moveTo>
                  <a:cubicBezTo>
                    <a:pt x="15071" y="0"/>
                    <a:pt x="14859" y="49"/>
                    <a:pt x="14657" y="149"/>
                  </a:cubicBezTo>
                  <a:cubicBezTo>
                    <a:pt x="12518" y="942"/>
                    <a:pt x="10340" y="1655"/>
                    <a:pt x="8200" y="2407"/>
                  </a:cubicBezTo>
                  <a:cubicBezTo>
                    <a:pt x="6299" y="3081"/>
                    <a:pt x="4358" y="3794"/>
                    <a:pt x="2417" y="4507"/>
                  </a:cubicBezTo>
                  <a:cubicBezTo>
                    <a:pt x="2219" y="4586"/>
                    <a:pt x="2021" y="4705"/>
                    <a:pt x="1863" y="4903"/>
                  </a:cubicBezTo>
                  <a:cubicBezTo>
                    <a:pt x="1387" y="5616"/>
                    <a:pt x="951" y="6369"/>
                    <a:pt x="476" y="7121"/>
                  </a:cubicBezTo>
                  <a:cubicBezTo>
                    <a:pt x="397" y="7280"/>
                    <a:pt x="278" y="7398"/>
                    <a:pt x="199" y="7557"/>
                  </a:cubicBezTo>
                  <a:cubicBezTo>
                    <a:pt x="1" y="7953"/>
                    <a:pt x="80" y="8230"/>
                    <a:pt x="516" y="8349"/>
                  </a:cubicBezTo>
                  <a:cubicBezTo>
                    <a:pt x="1149" y="8547"/>
                    <a:pt x="1823" y="8745"/>
                    <a:pt x="2457" y="8904"/>
                  </a:cubicBezTo>
                  <a:cubicBezTo>
                    <a:pt x="2774" y="9023"/>
                    <a:pt x="3130" y="9062"/>
                    <a:pt x="3447" y="9062"/>
                  </a:cubicBezTo>
                  <a:cubicBezTo>
                    <a:pt x="3883" y="9023"/>
                    <a:pt x="4318" y="8904"/>
                    <a:pt x="4715" y="8785"/>
                  </a:cubicBezTo>
                  <a:cubicBezTo>
                    <a:pt x="6695" y="8230"/>
                    <a:pt x="8715" y="7676"/>
                    <a:pt x="10696" y="7082"/>
                  </a:cubicBezTo>
                  <a:cubicBezTo>
                    <a:pt x="12439" y="6567"/>
                    <a:pt x="14182" y="5933"/>
                    <a:pt x="15885" y="5339"/>
                  </a:cubicBezTo>
                  <a:cubicBezTo>
                    <a:pt x="16361" y="5180"/>
                    <a:pt x="16836" y="4982"/>
                    <a:pt x="17311" y="4824"/>
                  </a:cubicBezTo>
                  <a:cubicBezTo>
                    <a:pt x="17628" y="4586"/>
                    <a:pt x="17826" y="4190"/>
                    <a:pt x="17787" y="3794"/>
                  </a:cubicBezTo>
                  <a:cubicBezTo>
                    <a:pt x="17826" y="2487"/>
                    <a:pt x="17311" y="1219"/>
                    <a:pt x="16321" y="427"/>
                  </a:cubicBezTo>
                  <a:cubicBezTo>
                    <a:pt x="16018" y="149"/>
                    <a:pt x="15651" y="0"/>
                    <a:pt x="1528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endParaRPr>
            </a:p>
          </p:txBody>
        </p:sp>
        <p:sp>
          <p:nvSpPr>
            <p:cNvPr id="31" name="Google Shape;102;p7">
              <a:extLst>
                <a:ext uri="{FF2B5EF4-FFF2-40B4-BE49-F238E27FC236}">
                  <a16:creationId xmlns:a16="http://schemas.microsoft.com/office/drawing/2014/main" xmlns="" id="{53E6115F-6925-447C-9093-F7958045EB3A}"/>
                </a:ext>
              </a:extLst>
            </p:cNvPr>
            <p:cNvSpPr/>
            <p:nvPr/>
          </p:nvSpPr>
          <p:spPr>
            <a:xfrm>
              <a:off x="8211101" y="1383394"/>
              <a:ext cx="62186" cy="54085"/>
            </a:xfrm>
            <a:custGeom>
              <a:avLst/>
              <a:gdLst/>
              <a:ahLst/>
              <a:cxnLst/>
              <a:rect l="l" t="t" r="r" b="b"/>
              <a:pathLst>
                <a:path w="476" h="414" extrusionOk="0">
                  <a:moveTo>
                    <a:pt x="160" y="1"/>
                  </a:moveTo>
                  <a:cubicBezTo>
                    <a:pt x="129" y="1"/>
                    <a:pt x="103" y="6"/>
                    <a:pt x="79" y="17"/>
                  </a:cubicBezTo>
                  <a:cubicBezTo>
                    <a:pt x="0" y="96"/>
                    <a:pt x="0" y="255"/>
                    <a:pt x="0" y="334"/>
                  </a:cubicBezTo>
                  <a:cubicBezTo>
                    <a:pt x="119" y="334"/>
                    <a:pt x="238" y="413"/>
                    <a:pt x="317" y="413"/>
                  </a:cubicBezTo>
                  <a:cubicBezTo>
                    <a:pt x="436" y="374"/>
                    <a:pt x="436" y="215"/>
                    <a:pt x="475" y="57"/>
                  </a:cubicBezTo>
                  <a:cubicBezTo>
                    <a:pt x="335" y="29"/>
                    <a:pt x="235" y="1"/>
                    <a:pt x="16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endParaRPr>
            </a:p>
          </p:txBody>
        </p:sp>
        <p:sp>
          <p:nvSpPr>
            <p:cNvPr id="32" name="Google Shape;103;p7">
              <a:extLst>
                <a:ext uri="{FF2B5EF4-FFF2-40B4-BE49-F238E27FC236}">
                  <a16:creationId xmlns:a16="http://schemas.microsoft.com/office/drawing/2014/main" xmlns="" id="{B48D723F-5D54-4E73-820D-04FAD09F9BC5}"/>
                </a:ext>
              </a:extLst>
            </p:cNvPr>
            <p:cNvSpPr/>
            <p:nvPr/>
          </p:nvSpPr>
          <p:spPr>
            <a:xfrm>
              <a:off x="8180008" y="1210951"/>
              <a:ext cx="88053" cy="78515"/>
            </a:xfrm>
            <a:custGeom>
              <a:avLst/>
              <a:gdLst/>
              <a:ahLst/>
              <a:cxnLst/>
              <a:rect l="l" t="t" r="r" b="b"/>
              <a:pathLst>
                <a:path w="674" h="601" extrusionOk="0">
                  <a:moveTo>
                    <a:pt x="397" y="0"/>
                  </a:moveTo>
                  <a:cubicBezTo>
                    <a:pt x="357" y="0"/>
                    <a:pt x="317" y="10"/>
                    <a:pt x="278" y="30"/>
                  </a:cubicBezTo>
                  <a:lnTo>
                    <a:pt x="238" y="30"/>
                  </a:lnTo>
                  <a:cubicBezTo>
                    <a:pt x="80" y="109"/>
                    <a:pt x="0" y="307"/>
                    <a:pt x="80" y="466"/>
                  </a:cubicBezTo>
                  <a:cubicBezTo>
                    <a:pt x="80" y="466"/>
                    <a:pt x="80" y="505"/>
                    <a:pt x="80" y="505"/>
                  </a:cubicBezTo>
                  <a:cubicBezTo>
                    <a:pt x="167" y="563"/>
                    <a:pt x="275" y="600"/>
                    <a:pt x="373" y="600"/>
                  </a:cubicBezTo>
                  <a:cubicBezTo>
                    <a:pt x="409" y="600"/>
                    <a:pt x="444" y="595"/>
                    <a:pt x="476" y="585"/>
                  </a:cubicBezTo>
                  <a:cubicBezTo>
                    <a:pt x="634" y="505"/>
                    <a:pt x="674" y="268"/>
                    <a:pt x="515" y="30"/>
                  </a:cubicBezTo>
                  <a:cubicBezTo>
                    <a:pt x="476" y="10"/>
                    <a:pt x="436" y="0"/>
                    <a:pt x="39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endParaRPr>
            </a:p>
          </p:txBody>
        </p:sp>
        <p:sp>
          <p:nvSpPr>
            <p:cNvPr id="33" name="Google Shape;104;p7">
              <a:extLst>
                <a:ext uri="{FF2B5EF4-FFF2-40B4-BE49-F238E27FC236}">
                  <a16:creationId xmlns:a16="http://schemas.microsoft.com/office/drawing/2014/main" xmlns="" id="{1869905A-DA58-434C-8E35-5F160ECF4CE0}"/>
                </a:ext>
              </a:extLst>
            </p:cNvPr>
            <p:cNvSpPr/>
            <p:nvPr/>
          </p:nvSpPr>
          <p:spPr>
            <a:xfrm>
              <a:off x="8060994" y="1304619"/>
              <a:ext cx="67412" cy="65581"/>
            </a:xfrm>
            <a:custGeom>
              <a:avLst/>
              <a:gdLst/>
              <a:ahLst/>
              <a:cxnLst/>
              <a:rect l="l" t="t" r="r" b="b"/>
              <a:pathLst>
                <a:path w="516" h="502" extrusionOk="0">
                  <a:moveTo>
                    <a:pt x="267" y="0"/>
                  </a:moveTo>
                  <a:cubicBezTo>
                    <a:pt x="218" y="0"/>
                    <a:pt x="168" y="10"/>
                    <a:pt x="119" y="26"/>
                  </a:cubicBezTo>
                  <a:cubicBezTo>
                    <a:pt x="40" y="26"/>
                    <a:pt x="0" y="264"/>
                    <a:pt x="80" y="343"/>
                  </a:cubicBezTo>
                  <a:cubicBezTo>
                    <a:pt x="119" y="422"/>
                    <a:pt x="278" y="462"/>
                    <a:pt x="476" y="501"/>
                  </a:cubicBezTo>
                  <a:cubicBezTo>
                    <a:pt x="476" y="303"/>
                    <a:pt x="515" y="145"/>
                    <a:pt x="476" y="66"/>
                  </a:cubicBezTo>
                  <a:cubicBezTo>
                    <a:pt x="406" y="19"/>
                    <a:pt x="337" y="0"/>
                    <a:pt x="26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endParaRPr>
            </a:p>
          </p:txBody>
        </p:sp>
      </p:grpSp>
      <p:grpSp>
        <p:nvGrpSpPr>
          <p:cNvPr id="34" name="Google Shape;105;p7">
            <a:extLst>
              <a:ext uri="{FF2B5EF4-FFF2-40B4-BE49-F238E27FC236}">
                <a16:creationId xmlns:a16="http://schemas.microsoft.com/office/drawing/2014/main" xmlns="" id="{5C4481BE-90E3-41B6-9CB0-8EE638BEC0AD}"/>
              </a:ext>
            </a:extLst>
          </p:cNvPr>
          <p:cNvGrpSpPr/>
          <p:nvPr/>
        </p:nvGrpSpPr>
        <p:grpSpPr>
          <a:xfrm rot="-4027023">
            <a:off x="6225036" y="5170027"/>
            <a:ext cx="728321" cy="1157309"/>
            <a:chOff x="6712570" y="2317359"/>
            <a:chExt cx="1863208" cy="2960654"/>
          </a:xfrm>
        </p:grpSpPr>
        <p:sp>
          <p:nvSpPr>
            <p:cNvPr id="35" name="Google Shape;106;p7">
              <a:extLst>
                <a:ext uri="{FF2B5EF4-FFF2-40B4-BE49-F238E27FC236}">
                  <a16:creationId xmlns:a16="http://schemas.microsoft.com/office/drawing/2014/main" xmlns="" id="{7CEE1CA3-801C-4F3C-B601-12231AD0CCA9}"/>
                </a:ext>
              </a:extLst>
            </p:cNvPr>
            <p:cNvSpPr/>
            <p:nvPr/>
          </p:nvSpPr>
          <p:spPr>
            <a:xfrm>
              <a:off x="7420292" y="3361133"/>
              <a:ext cx="356355" cy="144514"/>
            </a:xfrm>
            <a:custGeom>
              <a:avLst/>
              <a:gdLst/>
              <a:ahLst/>
              <a:cxnLst/>
              <a:rect l="l" t="t" r="r" b="b"/>
              <a:pathLst>
                <a:path w="2932" h="1189" extrusionOk="0">
                  <a:moveTo>
                    <a:pt x="357" y="0"/>
                  </a:moveTo>
                  <a:cubicBezTo>
                    <a:pt x="277" y="0"/>
                    <a:pt x="119" y="79"/>
                    <a:pt x="0" y="159"/>
                  </a:cubicBezTo>
                  <a:cubicBezTo>
                    <a:pt x="79" y="238"/>
                    <a:pt x="119" y="357"/>
                    <a:pt x="198" y="396"/>
                  </a:cubicBezTo>
                  <a:cubicBezTo>
                    <a:pt x="515" y="634"/>
                    <a:pt x="911" y="792"/>
                    <a:pt x="1268" y="990"/>
                  </a:cubicBezTo>
                  <a:cubicBezTo>
                    <a:pt x="1624" y="1149"/>
                    <a:pt x="2060" y="1189"/>
                    <a:pt x="2496" y="1189"/>
                  </a:cubicBezTo>
                  <a:cubicBezTo>
                    <a:pt x="2614" y="1149"/>
                    <a:pt x="2773" y="1149"/>
                    <a:pt x="2931" y="1149"/>
                  </a:cubicBezTo>
                  <a:cubicBezTo>
                    <a:pt x="2931" y="1070"/>
                    <a:pt x="2931" y="1030"/>
                    <a:pt x="2931" y="990"/>
                  </a:cubicBezTo>
                  <a:cubicBezTo>
                    <a:pt x="2852" y="911"/>
                    <a:pt x="2773" y="872"/>
                    <a:pt x="2654" y="832"/>
                  </a:cubicBezTo>
                  <a:cubicBezTo>
                    <a:pt x="2179" y="634"/>
                    <a:pt x="1703" y="436"/>
                    <a:pt x="1228" y="238"/>
                  </a:cubicBezTo>
                  <a:cubicBezTo>
                    <a:pt x="951" y="119"/>
                    <a:pt x="673" y="40"/>
                    <a:pt x="357" y="0"/>
                  </a:cubicBezTo>
                  <a:close/>
                </a:path>
              </a:pathLst>
            </a:custGeom>
            <a:solidFill>
              <a:srgbClr val="A889C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endParaRPr>
            </a:p>
          </p:txBody>
        </p:sp>
        <p:sp>
          <p:nvSpPr>
            <p:cNvPr id="36" name="Google Shape;107;p7">
              <a:extLst>
                <a:ext uri="{FF2B5EF4-FFF2-40B4-BE49-F238E27FC236}">
                  <a16:creationId xmlns:a16="http://schemas.microsoft.com/office/drawing/2014/main" xmlns="" id="{9657DCA4-3082-4CDF-8309-A6853C145680}"/>
                </a:ext>
              </a:extLst>
            </p:cNvPr>
            <p:cNvSpPr/>
            <p:nvPr/>
          </p:nvSpPr>
          <p:spPr>
            <a:xfrm>
              <a:off x="8036496" y="2376913"/>
              <a:ext cx="476801" cy="965169"/>
            </a:xfrm>
            <a:custGeom>
              <a:avLst/>
              <a:gdLst/>
              <a:ahLst/>
              <a:cxnLst/>
              <a:rect l="l" t="t" r="r" b="b"/>
              <a:pathLst>
                <a:path w="3923" h="7941" extrusionOk="0">
                  <a:moveTo>
                    <a:pt x="1823" y="1126"/>
                  </a:moveTo>
                  <a:cubicBezTo>
                    <a:pt x="1823" y="1245"/>
                    <a:pt x="1823" y="1324"/>
                    <a:pt x="1823" y="1364"/>
                  </a:cubicBezTo>
                  <a:cubicBezTo>
                    <a:pt x="1783" y="1443"/>
                    <a:pt x="1704" y="1443"/>
                    <a:pt x="1664" y="1483"/>
                  </a:cubicBezTo>
                  <a:cubicBezTo>
                    <a:pt x="1308" y="1641"/>
                    <a:pt x="1268" y="2117"/>
                    <a:pt x="1545" y="2354"/>
                  </a:cubicBezTo>
                  <a:cubicBezTo>
                    <a:pt x="1981" y="2790"/>
                    <a:pt x="2219" y="3384"/>
                    <a:pt x="2140" y="4018"/>
                  </a:cubicBezTo>
                  <a:cubicBezTo>
                    <a:pt x="2100" y="4216"/>
                    <a:pt x="2021" y="4414"/>
                    <a:pt x="1902" y="4573"/>
                  </a:cubicBezTo>
                  <a:cubicBezTo>
                    <a:pt x="1862" y="4652"/>
                    <a:pt x="1704" y="4612"/>
                    <a:pt x="1625" y="4652"/>
                  </a:cubicBezTo>
                  <a:lnTo>
                    <a:pt x="1625" y="4573"/>
                  </a:lnTo>
                  <a:cubicBezTo>
                    <a:pt x="1585" y="4533"/>
                    <a:pt x="1585" y="4454"/>
                    <a:pt x="1625" y="4414"/>
                  </a:cubicBezTo>
                  <a:cubicBezTo>
                    <a:pt x="1862" y="3780"/>
                    <a:pt x="1704" y="3028"/>
                    <a:pt x="1228" y="2552"/>
                  </a:cubicBezTo>
                  <a:cubicBezTo>
                    <a:pt x="951" y="2275"/>
                    <a:pt x="912" y="1839"/>
                    <a:pt x="1149" y="1523"/>
                  </a:cubicBezTo>
                  <a:cubicBezTo>
                    <a:pt x="1228" y="1404"/>
                    <a:pt x="1308" y="1324"/>
                    <a:pt x="1387" y="1285"/>
                  </a:cubicBezTo>
                  <a:cubicBezTo>
                    <a:pt x="1545" y="1206"/>
                    <a:pt x="1664" y="1166"/>
                    <a:pt x="1823" y="1126"/>
                  </a:cubicBezTo>
                  <a:close/>
                  <a:moveTo>
                    <a:pt x="1962" y="1"/>
                  </a:moveTo>
                  <a:cubicBezTo>
                    <a:pt x="1852" y="1"/>
                    <a:pt x="1748" y="29"/>
                    <a:pt x="1664" y="57"/>
                  </a:cubicBezTo>
                  <a:cubicBezTo>
                    <a:pt x="1545" y="96"/>
                    <a:pt x="1466" y="176"/>
                    <a:pt x="1426" y="295"/>
                  </a:cubicBezTo>
                  <a:cubicBezTo>
                    <a:pt x="1189" y="611"/>
                    <a:pt x="951" y="928"/>
                    <a:pt x="753" y="1245"/>
                  </a:cubicBezTo>
                  <a:cubicBezTo>
                    <a:pt x="515" y="1483"/>
                    <a:pt x="357" y="1760"/>
                    <a:pt x="199" y="2077"/>
                  </a:cubicBezTo>
                  <a:cubicBezTo>
                    <a:pt x="119" y="2354"/>
                    <a:pt x="0" y="2711"/>
                    <a:pt x="357" y="2988"/>
                  </a:cubicBezTo>
                  <a:cubicBezTo>
                    <a:pt x="476" y="3107"/>
                    <a:pt x="515" y="3384"/>
                    <a:pt x="674" y="3543"/>
                  </a:cubicBezTo>
                  <a:cubicBezTo>
                    <a:pt x="872" y="3780"/>
                    <a:pt x="991" y="4097"/>
                    <a:pt x="1070" y="4375"/>
                  </a:cubicBezTo>
                  <a:cubicBezTo>
                    <a:pt x="1110" y="4810"/>
                    <a:pt x="1030" y="5206"/>
                    <a:pt x="793" y="5563"/>
                  </a:cubicBezTo>
                  <a:cubicBezTo>
                    <a:pt x="674" y="5801"/>
                    <a:pt x="476" y="6038"/>
                    <a:pt x="317" y="6316"/>
                  </a:cubicBezTo>
                  <a:cubicBezTo>
                    <a:pt x="159" y="6553"/>
                    <a:pt x="159" y="6831"/>
                    <a:pt x="317" y="7068"/>
                  </a:cubicBezTo>
                  <a:cubicBezTo>
                    <a:pt x="595" y="7544"/>
                    <a:pt x="1070" y="7861"/>
                    <a:pt x="1664" y="7900"/>
                  </a:cubicBezTo>
                  <a:cubicBezTo>
                    <a:pt x="1746" y="7927"/>
                    <a:pt x="1828" y="7940"/>
                    <a:pt x="1908" y="7940"/>
                  </a:cubicBezTo>
                  <a:cubicBezTo>
                    <a:pt x="2178" y="7940"/>
                    <a:pt x="2432" y="7797"/>
                    <a:pt x="2615" y="7583"/>
                  </a:cubicBezTo>
                  <a:cubicBezTo>
                    <a:pt x="2813" y="7227"/>
                    <a:pt x="2694" y="6949"/>
                    <a:pt x="2496" y="6633"/>
                  </a:cubicBezTo>
                  <a:cubicBezTo>
                    <a:pt x="2100" y="6236"/>
                    <a:pt x="2100" y="5563"/>
                    <a:pt x="2496" y="5167"/>
                  </a:cubicBezTo>
                  <a:lnTo>
                    <a:pt x="3209" y="4097"/>
                  </a:lnTo>
                  <a:cubicBezTo>
                    <a:pt x="3922" y="3028"/>
                    <a:pt x="3764" y="2037"/>
                    <a:pt x="2773" y="1602"/>
                  </a:cubicBezTo>
                  <a:cubicBezTo>
                    <a:pt x="2496" y="1483"/>
                    <a:pt x="2298" y="1285"/>
                    <a:pt x="2219" y="1008"/>
                  </a:cubicBezTo>
                  <a:cubicBezTo>
                    <a:pt x="2140" y="809"/>
                    <a:pt x="2140" y="611"/>
                    <a:pt x="2219" y="413"/>
                  </a:cubicBezTo>
                  <a:cubicBezTo>
                    <a:pt x="2219" y="255"/>
                    <a:pt x="2179" y="136"/>
                    <a:pt x="2100" y="17"/>
                  </a:cubicBezTo>
                  <a:cubicBezTo>
                    <a:pt x="2053" y="6"/>
                    <a:pt x="2007" y="1"/>
                    <a:pt x="1962" y="1"/>
                  </a:cubicBezTo>
                  <a:close/>
                </a:path>
              </a:pathLst>
            </a:custGeom>
            <a:solidFill>
              <a:srgbClr val="A889C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endParaRPr>
            </a:p>
          </p:txBody>
        </p:sp>
        <p:sp>
          <p:nvSpPr>
            <p:cNvPr id="37" name="Google Shape;108;p7">
              <a:extLst>
                <a:ext uri="{FF2B5EF4-FFF2-40B4-BE49-F238E27FC236}">
                  <a16:creationId xmlns:a16="http://schemas.microsoft.com/office/drawing/2014/main" xmlns="" id="{A5679DC1-3CC9-4917-89A3-711FC89071ED}"/>
                </a:ext>
              </a:extLst>
            </p:cNvPr>
            <p:cNvSpPr/>
            <p:nvPr/>
          </p:nvSpPr>
          <p:spPr>
            <a:xfrm>
              <a:off x="7997968" y="3463347"/>
              <a:ext cx="264957" cy="213672"/>
            </a:xfrm>
            <a:custGeom>
              <a:avLst/>
              <a:gdLst/>
              <a:ahLst/>
              <a:cxnLst/>
              <a:rect l="l" t="t" r="r" b="b"/>
              <a:pathLst>
                <a:path w="2180" h="1758" extrusionOk="0">
                  <a:moveTo>
                    <a:pt x="1387" y="1"/>
                  </a:moveTo>
                  <a:cubicBezTo>
                    <a:pt x="1347" y="1"/>
                    <a:pt x="1308" y="11"/>
                    <a:pt x="1268" y="31"/>
                  </a:cubicBezTo>
                  <a:cubicBezTo>
                    <a:pt x="1268" y="70"/>
                    <a:pt x="1268" y="110"/>
                    <a:pt x="1268" y="149"/>
                  </a:cubicBezTo>
                  <a:cubicBezTo>
                    <a:pt x="1268" y="189"/>
                    <a:pt x="1268" y="229"/>
                    <a:pt x="1308" y="268"/>
                  </a:cubicBezTo>
                  <a:cubicBezTo>
                    <a:pt x="1347" y="387"/>
                    <a:pt x="1466" y="466"/>
                    <a:pt x="1506" y="585"/>
                  </a:cubicBezTo>
                  <a:cubicBezTo>
                    <a:pt x="1743" y="1021"/>
                    <a:pt x="1585" y="1338"/>
                    <a:pt x="1070" y="1338"/>
                  </a:cubicBezTo>
                  <a:cubicBezTo>
                    <a:pt x="832" y="1338"/>
                    <a:pt x="595" y="1140"/>
                    <a:pt x="555" y="902"/>
                  </a:cubicBezTo>
                  <a:cubicBezTo>
                    <a:pt x="436" y="664"/>
                    <a:pt x="595" y="427"/>
                    <a:pt x="832" y="348"/>
                  </a:cubicBezTo>
                  <a:lnTo>
                    <a:pt x="1110" y="229"/>
                  </a:lnTo>
                  <a:lnTo>
                    <a:pt x="1110" y="149"/>
                  </a:lnTo>
                  <a:cubicBezTo>
                    <a:pt x="1030" y="70"/>
                    <a:pt x="912" y="70"/>
                    <a:pt x="793" y="70"/>
                  </a:cubicBezTo>
                  <a:cubicBezTo>
                    <a:pt x="317" y="110"/>
                    <a:pt x="1" y="546"/>
                    <a:pt x="159" y="1021"/>
                  </a:cubicBezTo>
                  <a:cubicBezTo>
                    <a:pt x="199" y="1377"/>
                    <a:pt x="516" y="1694"/>
                    <a:pt x="912" y="1734"/>
                  </a:cubicBezTo>
                  <a:cubicBezTo>
                    <a:pt x="983" y="1750"/>
                    <a:pt x="1056" y="1758"/>
                    <a:pt x="1129" y="1758"/>
                  </a:cubicBezTo>
                  <a:cubicBezTo>
                    <a:pt x="1420" y="1758"/>
                    <a:pt x="1712" y="1631"/>
                    <a:pt x="1902" y="1377"/>
                  </a:cubicBezTo>
                  <a:cubicBezTo>
                    <a:pt x="2179" y="902"/>
                    <a:pt x="1981" y="268"/>
                    <a:pt x="1506" y="31"/>
                  </a:cubicBezTo>
                  <a:cubicBezTo>
                    <a:pt x="1466" y="11"/>
                    <a:pt x="1427" y="1"/>
                    <a:pt x="138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endParaRPr>
            </a:p>
          </p:txBody>
        </p:sp>
        <p:sp>
          <p:nvSpPr>
            <p:cNvPr id="38" name="Google Shape;109;p7">
              <a:extLst>
                <a:ext uri="{FF2B5EF4-FFF2-40B4-BE49-F238E27FC236}">
                  <a16:creationId xmlns:a16="http://schemas.microsoft.com/office/drawing/2014/main" xmlns="" id="{5E1C8CEE-577D-48BD-91E1-12A1F284D3F7}"/>
                </a:ext>
              </a:extLst>
            </p:cNvPr>
            <p:cNvSpPr/>
            <p:nvPr/>
          </p:nvSpPr>
          <p:spPr>
            <a:xfrm>
              <a:off x="6712570" y="2317359"/>
              <a:ext cx="1863208" cy="2960654"/>
            </a:xfrm>
            <a:custGeom>
              <a:avLst/>
              <a:gdLst/>
              <a:ahLst/>
              <a:cxnLst/>
              <a:rect l="l" t="t" r="r" b="b"/>
              <a:pathLst>
                <a:path w="15330" h="24359" extrusionOk="0">
                  <a:moveTo>
                    <a:pt x="10656" y="2409"/>
                  </a:moveTo>
                  <a:cubicBezTo>
                    <a:pt x="10616" y="2607"/>
                    <a:pt x="10577" y="2805"/>
                    <a:pt x="10537" y="3003"/>
                  </a:cubicBezTo>
                  <a:cubicBezTo>
                    <a:pt x="10497" y="3082"/>
                    <a:pt x="10418" y="3161"/>
                    <a:pt x="10339" y="3201"/>
                  </a:cubicBezTo>
                  <a:cubicBezTo>
                    <a:pt x="9190" y="3755"/>
                    <a:pt x="8239" y="4587"/>
                    <a:pt x="7526" y="5657"/>
                  </a:cubicBezTo>
                  <a:cubicBezTo>
                    <a:pt x="7130" y="6211"/>
                    <a:pt x="6893" y="6885"/>
                    <a:pt x="6893" y="7558"/>
                  </a:cubicBezTo>
                  <a:cubicBezTo>
                    <a:pt x="6893" y="7796"/>
                    <a:pt x="6813" y="8034"/>
                    <a:pt x="6813" y="8271"/>
                  </a:cubicBezTo>
                  <a:cubicBezTo>
                    <a:pt x="6457" y="8232"/>
                    <a:pt x="6417" y="7994"/>
                    <a:pt x="6338" y="7756"/>
                  </a:cubicBezTo>
                  <a:cubicBezTo>
                    <a:pt x="6100" y="6845"/>
                    <a:pt x="6259" y="5895"/>
                    <a:pt x="6813" y="5102"/>
                  </a:cubicBezTo>
                  <a:cubicBezTo>
                    <a:pt x="7051" y="4627"/>
                    <a:pt x="7408" y="4270"/>
                    <a:pt x="7883" y="3993"/>
                  </a:cubicBezTo>
                  <a:cubicBezTo>
                    <a:pt x="8715" y="3478"/>
                    <a:pt x="9586" y="3003"/>
                    <a:pt x="10458" y="2488"/>
                  </a:cubicBezTo>
                  <a:cubicBezTo>
                    <a:pt x="10497" y="2448"/>
                    <a:pt x="10577" y="2409"/>
                    <a:pt x="10656" y="2409"/>
                  </a:cubicBezTo>
                  <a:close/>
                  <a:moveTo>
                    <a:pt x="10933" y="4112"/>
                  </a:moveTo>
                  <a:cubicBezTo>
                    <a:pt x="11488" y="4468"/>
                    <a:pt x="11646" y="5221"/>
                    <a:pt x="11250" y="5776"/>
                  </a:cubicBezTo>
                  <a:cubicBezTo>
                    <a:pt x="10616" y="6687"/>
                    <a:pt x="9784" y="7400"/>
                    <a:pt x="8834" y="7954"/>
                  </a:cubicBezTo>
                  <a:cubicBezTo>
                    <a:pt x="8556" y="8113"/>
                    <a:pt x="8239" y="8232"/>
                    <a:pt x="7962" y="8351"/>
                  </a:cubicBezTo>
                  <a:lnTo>
                    <a:pt x="7962" y="8311"/>
                  </a:lnTo>
                  <a:lnTo>
                    <a:pt x="10933" y="4112"/>
                  </a:lnTo>
                  <a:close/>
                  <a:moveTo>
                    <a:pt x="12822" y="491"/>
                  </a:moveTo>
                  <a:cubicBezTo>
                    <a:pt x="12864" y="491"/>
                    <a:pt x="12907" y="496"/>
                    <a:pt x="12953" y="507"/>
                  </a:cubicBezTo>
                  <a:cubicBezTo>
                    <a:pt x="13072" y="626"/>
                    <a:pt x="13112" y="745"/>
                    <a:pt x="13072" y="903"/>
                  </a:cubicBezTo>
                  <a:cubicBezTo>
                    <a:pt x="13033" y="1101"/>
                    <a:pt x="13033" y="1299"/>
                    <a:pt x="13072" y="1498"/>
                  </a:cubicBezTo>
                  <a:cubicBezTo>
                    <a:pt x="13191" y="1775"/>
                    <a:pt x="13389" y="1973"/>
                    <a:pt x="13627" y="2092"/>
                  </a:cubicBezTo>
                  <a:cubicBezTo>
                    <a:pt x="14617" y="2527"/>
                    <a:pt x="14775" y="3518"/>
                    <a:pt x="14102" y="4627"/>
                  </a:cubicBezTo>
                  <a:lnTo>
                    <a:pt x="13349" y="5657"/>
                  </a:lnTo>
                  <a:cubicBezTo>
                    <a:pt x="12993" y="6093"/>
                    <a:pt x="12993" y="6726"/>
                    <a:pt x="13389" y="7123"/>
                  </a:cubicBezTo>
                  <a:lnTo>
                    <a:pt x="13349" y="7123"/>
                  </a:lnTo>
                  <a:cubicBezTo>
                    <a:pt x="13547" y="7439"/>
                    <a:pt x="13706" y="7717"/>
                    <a:pt x="13468" y="8073"/>
                  </a:cubicBezTo>
                  <a:cubicBezTo>
                    <a:pt x="13316" y="8287"/>
                    <a:pt x="13045" y="8430"/>
                    <a:pt x="12766" y="8430"/>
                  </a:cubicBezTo>
                  <a:cubicBezTo>
                    <a:pt x="12683" y="8430"/>
                    <a:pt x="12599" y="8417"/>
                    <a:pt x="12518" y="8390"/>
                  </a:cubicBezTo>
                  <a:cubicBezTo>
                    <a:pt x="11963" y="8351"/>
                    <a:pt x="11448" y="8034"/>
                    <a:pt x="11171" y="7558"/>
                  </a:cubicBezTo>
                  <a:cubicBezTo>
                    <a:pt x="11052" y="7321"/>
                    <a:pt x="11052" y="7043"/>
                    <a:pt x="11171" y="6806"/>
                  </a:cubicBezTo>
                  <a:cubicBezTo>
                    <a:pt x="11329" y="6568"/>
                    <a:pt x="11527" y="6291"/>
                    <a:pt x="11686" y="6053"/>
                  </a:cubicBezTo>
                  <a:cubicBezTo>
                    <a:pt x="11884" y="5696"/>
                    <a:pt x="12003" y="5300"/>
                    <a:pt x="11923" y="4865"/>
                  </a:cubicBezTo>
                  <a:cubicBezTo>
                    <a:pt x="11884" y="4587"/>
                    <a:pt x="11725" y="4270"/>
                    <a:pt x="11527" y="4033"/>
                  </a:cubicBezTo>
                  <a:cubicBezTo>
                    <a:pt x="11408" y="3874"/>
                    <a:pt x="11369" y="3597"/>
                    <a:pt x="11210" y="3478"/>
                  </a:cubicBezTo>
                  <a:cubicBezTo>
                    <a:pt x="10854" y="3201"/>
                    <a:pt x="10973" y="2844"/>
                    <a:pt x="11092" y="2567"/>
                  </a:cubicBezTo>
                  <a:cubicBezTo>
                    <a:pt x="11250" y="2250"/>
                    <a:pt x="11408" y="1973"/>
                    <a:pt x="11606" y="1735"/>
                  </a:cubicBezTo>
                  <a:cubicBezTo>
                    <a:pt x="11844" y="1418"/>
                    <a:pt x="12082" y="1101"/>
                    <a:pt x="12280" y="785"/>
                  </a:cubicBezTo>
                  <a:cubicBezTo>
                    <a:pt x="12359" y="666"/>
                    <a:pt x="12438" y="586"/>
                    <a:pt x="12518" y="547"/>
                  </a:cubicBezTo>
                  <a:cubicBezTo>
                    <a:pt x="12630" y="519"/>
                    <a:pt x="12722" y="491"/>
                    <a:pt x="12822" y="491"/>
                  </a:cubicBezTo>
                  <a:close/>
                  <a:moveTo>
                    <a:pt x="10616" y="3597"/>
                  </a:moveTo>
                  <a:cubicBezTo>
                    <a:pt x="10775" y="3676"/>
                    <a:pt x="10735" y="3795"/>
                    <a:pt x="10656" y="3954"/>
                  </a:cubicBezTo>
                  <a:lnTo>
                    <a:pt x="7606" y="7994"/>
                  </a:lnTo>
                  <a:cubicBezTo>
                    <a:pt x="7526" y="8152"/>
                    <a:pt x="7408" y="8311"/>
                    <a:pt x="7328" y="8509"/>
                  </a:cubicBezTo>
                  <a:cubicBezTo>
                    <a:pt x="7210" y="8509"/>
                    <a:pt x="7130" y="8469"/>
                    <a:pt x="7210" y="8271"/>
                  </a:cubicBezTo>
                  <a:cubicBezTo>
                    <a:pt x="7249" y="8073"/>
                    <a:pt x="7289" y="7875"/>
                    <a:pt x="7289" y="7677"/>
                  </a:cubicBezTo>
                  <a:cubicBezTo>
                    <a:pt x="7368" y="6806"/>
                    <a:pt x="7764" y="5934"/>
                    <a:pt x="8398" y="5300"/>
                  </a:cubicBezTo>
                  <a:cubicBezTo>
                    <a:pt x="8992" y="4548"/>
                    <a:pt x="9745" y="3993"/>
                    <a:pt x="10616" y="3597"/>
                  </a:cubicBezTo>
                  <a:close/>
                  <a:moveTo>
                    <a:pt x="10656" y="7241"/>
                  </a:moveTo>
                  <a:lnTo>
                    <a:pt x="10656" y="7241"/>
                  </a:lnTo>
                  <a:cubicBezTo>
                    <a:pt x="10616" y="7360"/>
                    <a:pt x="10577" y="7519"/>
                    <a:pt x="10537" y="7637"/>
                  </a:cubicBezTo>
                  <a:lnTo>
                    <a:pt x="10497" y="7598"/>
                  </a:lnTo>
                  <a:cubicBezTo>
                    <a:pt x="10101" y="8311"/>
                    <a:pt x="9388" y="8826"/>
                    <a:pt x="8596" y="8945"/>
                  </a:cubicBezTo>
                  <a:cubicBezTo>
                    <a:pt x="8358" y="8945"/>
                    <a:pt x="8160" y="8905"/>
                    <a:pt x="7962" y="8786"/>
                  </a:cubicBezTo>
                  <a:cubicBezTo>
                    <a:pt x="8992" y="8549"/>
                    <a:pt x="9705" y="7796"/>
                    <a:pt x="10656" y="7241"/>
                  </a:cubicBezTo>
                  <a:close/>
                  <a:moveTo>
                    <a:pt x="6180" y="8549"/>
                  </a:moveTo>
                  <a:cubicBezTo>
                    <a:pt x="6457" y="8628"/>
                    <a:pt x="6774" y="8707"/>
                    <a:pt x="7051" y="8826"/>
                  </a:cubicBezTo>
                  <a:cubicBezTo>
                    <a:pt x="7526" y="9024"/>
                    <a:pt x="8002" y="9222"/>
                    <a:pt x="8477" y="9420"/>
                  </a:cubicBezTo>
                  <a:cubicBezTo>
                    <a:pt x="8556" y="9460"/>
                    <a:pt x="8636" y="9499"/>
                    <a:pt x="8715" y="9578"/>
                  </a:cubicBezTo>
                  <a:cubicBezTo>
                    <a:pt x="8715" y="9618"/>
                    <a:pt x="8715" y="9658"/>
                    <a:pt x="8715" y="9737"/>
                  </a:cubicBezTo>
                  <a:cubicBezTo>
                    <a:pt x="8556" y="9737"/>
                    <a:pt x="8437" y="9737"/>
                    <a:pt x="8319" y="9777"/>
                  </a:cubicBezTo>
                  <a:lnTo>
                    <a:pt x="8279" y="9777"/>
                  </a:lnTo>
                  <a:cubicBezTo>
                    <a:pt x="7843" y="9777"/>
                    <a:pt x="7447" y="9737"/>
                    <a:pt x="7051" y="9578"/>
                  </a:cubicBezTo>
                  <a:cubicBezTo>
                    <a:pt x="6695" y="9380"/>
                    <a:pt x="6338" y="9222"/>
                    <a:pt x="5982" y="8984"/>
                  </a:cubicBezTo>
                  <a:cubicBezTo>
                    <a:pt x="5902" y="8945"/>
                    <a:pt x="5863" y="8826"/>
                    <a:pt x="5823" y="8747"/>
                  </a:cubicBezTo>
                  <a:cubicBezTo>
                    <a:pt x="5942" y="8667"/>
                    <a:pt x="6061" y="8549"/>
                    <a:pt x="6180" y="8549"/>
                  </a:cubicBezTo>
                  <a:close/>
                  <a:moveTo>
                    <a:pt x="12829" y="1"/>
                  </a:moveTo>
                  <a:cubicBezTo>
                    <a:pt x="12696" y="1"/>
                    <a:pt x="12563" y="40"/>
                    <a:pt x="12438" y="111"/>
                  </a:cubicBezTo>
                  <a:cubicBezTo>
                    <a:pt x="12240" y="230"/>
                    <a:pt x="12082" y="388"/>
                    <a:pt x="11963" y="586"/>
                  </a:cubicBezTo>
                  <a:cubicBezTo>
                    <a:pt x="11805" y="785"/>
                    <a:pt x="11646" y="1022"/>
                    <a:pt x="11448" y="1220"/>
                  </a:cubicBezTo>
                  <a:cubicBezTo>
                    <a:pt x="11092" y="1537"/>
                    <a:pt x="10695" y="1814"/>
                    <a:pt x="10260" y="2052"/>
                  </a:cubicBezTo>
                  <a:cubicBezTo>
                    <a:pt x="9349" y="2607"/>
                    <a:pt x="8358" y="3082"/>
                    <a:pt x="7447" y="3716"/>
                  </a:cubicBezTo>
                  <a:cubicBezTo>
                    <a:pt x="6417" y="4468"/>
                    <a:pt x="5783" y="5696"/>
                    <a:pt x="5783" y="6964"/>
                  </a:cubicBezTo>
                  <a:cubicBezTo>
                    <a:pt x="5823" y="7360"/>
                    <a:pt x="5863" y="7717"/>
                    <a:pt x="5982" y="8113"/>
                  </a:cubicBezTo>
                  <a:cubicBezTo>
                    <a:pt x="5269" y="8469"/>
                    <a:pt x="5189" y="8826"/>
                    <a:pt x="5704" y="9341"/>
                  </a:cubicBezTo>
                  <a:lnTo>
                    <a:pt x="5546" y="9499"/>
                  </a:lnTo>
                  <a:cubicBezTo>
                    <a:pt x="4872" y="10450"/>
                    <a:pt x="4120" y="11361"/>
                    <a:pt x="3526" y="12312"/>
                  </a:cubicBezTo>
                  <a:cubicBezTo>
                    <a:pt x="2218" y="14372"/>
                    <a:pt x="1228" y="16550"/>
                    <a:pt x="555" y="18848"/>
                  </a:cubicBezTo>
                  <a:cubicBezTo>
                    <a:pt x="198" y="19917"/>
                    <a:pt x="0" y="21026"/>
                    <a:pt x="0" y="22136"/>
                  </a:cubicBezTo>
                  <a:cubicBezTo>
                    <a:pt x="0" y="22651"/>
                    <a:pt x="79" y="23166"/>
                    <a:pt x="238" y="23641"/>
                  </a:cubicBezTo>
                  <a:cubicBezTo>
                    <a:pt x="317" y="24077"/>
                    <a:pt x="713" y="24354"/>
                    <a:pt x="1149" y="24354"/>
                  </a:cubicBezTo>
                  <a:cubicBezTo>
                    <a:pt x="1182" y="24357"/>
                    <a:pt x="1216" y="24359"/>
                    <a:pt x="1249" y="24359"/>
                  </a:cubicBezTo>
                  <a:cubicBezTo>
                    <a:pt x="1611" y="24359"/>
                    <a:pt x="1958" y="24165"/>
                    <a:pt x="2139" y="23839"/>
                  </a:cubicBezTo>
                  <a:cubicBezTo>
                    <a:pt x="2773" y="22888"/>
                    <a:pt x="3446" y="22017"/>
                    <a:pt x="4001" y="21026"/>
                  </a:cubicBezTo>
                  <a:cubicBezTo>
                    <a:pt x="4595" y="19957"/>
                    <a:pt x="5070" y="18808"/>
                    <a:pt x="5585" y="17659"/>
                  </a:cubicBezTo>
                  <a:cubicBezTo>
                    <a:pt x="6061" y="16630"/>
                    <a:pt x="6536" y="15520"/>
                    <a:pt x="6893" y="14411"/>
                  </a:cubicBezTo>
                  <a:cubicBezTo>
                    <a:pt x="7328" y="13144"/>
                    <a:pt x="7566" y="11797"/>
                    <a:pt x="7883" y="10490"/>
                  </a:cubicBezTo>
                  <a:cubicBezTo>
                    <a:pt x="7923" y="10410"/>
                    <a:pt x="7923" y="10331"/>
                    <a:pt x="7923" y="10252"/>
                  </a:cubicBezTo>
                  <a:cubicBezTo>
                    <a:pt x="8279" y="10173"/>
                    <a:pt x="8596" y="10093"/>
                    <a:pt x="8913" y="9975"/>
                  </a:cubicBezTo>
                  <a:cubicBezTo>
                    <a:pt x="9190" y="9935"/>
                    <a:pt x="9269" y="9658"/>
                    <a:pt x="9151" y="9420"/>
                  </a:cubicBezTo>
                  <a:cubicBezTo>
                    <a:pt x="9151" y="9380"/>
                    <a:pt x="9111" y="9301"/>
                    <a:pt x="9071" y="9262"/>
                  </a:cubicBezTo>
                  <a:cubicBezTo>
                    <a:pt x="9824" y="9064"/>
                    <a:pt x="10497" y="8588"/>
                    <a:pt x="10893" y="7915"/>
                  </a:cubicBezTo>
                  <a:cubicBezTo>
                    <a:pt x="11290" y="8430"/>
                    <a:pt x="11884" y="8786"/>
                    <a:pt x="12518" y="8826"/>
                  </a:cubicBezTo>
                  <a:cubicBezTo>
                    <a:pt x="12632" y="8859"/>
                    <a:pt x="12746" y="8874"/>
                    <a:pt x="12858" y="8874"/>
                  </a:cubicBezTo>
                  <a:cubicBezTo>
                    <a:pt x="13289" y="8874"/>
                    <a:pt x="13684" y="8640"/>
                    <a:pt x="13904" y="8232"/>
                  </a:cubicBezTo>
                  <a:cubicBezTo>
                    <a:pt x="14181" y="7796"/>
                    <a:pt x="14142" y="7241"/>
                    <a:pt x="13785" y="6845"/>
                  </a:cubicBezTo>
                  <a:cubicBezTo>
                    <a:pt x="13508" y="6608"/>
                    <a:pt x="13508" y="6211"/>
                    <a:pt x="13785" y="5934"/>
                  </a:cubicBezTo>
                  <a:cubicBezTo>
                    <a:pt x="14023" y="5538"/>
                    <a:pt x="14340" y="5142"/>
                    <a:pt x="14617" y="4706"/>
                  </a:cubicBezTo>
                  <a:cubicBezTo>
                    <a:pt x="15330" y="3557"/>
                    <a:pt x="15132" y="2290"/>
                    <a:pt x="13944" y="1735"/>
                  </a:cubicBezTo>
                  <a:cubicBezTo>
                    <a:pt x="13587" y="1616"/>
                    <a:pt x="13429" y="1220"/>
                    <a:pt x="13547" y="864"/>
                  </a:cubicBezTo>
                  <a:cubicBezTo>
                    <a:pt x="13627" y="626"/>
                    <a:pt x="13508" y="309"/>
                    <a:pt x="13310" y="190"/>
                  </a:cubicBezTo>
                  <a:cubicBezTo>
                    <a:pt x="13157" y="59"/>
                    <a:pt x="12992" y="1"/>
                    <a:pt x="1282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endParaRPr>
            </a:p>
          </p:txBody>
        </p:sp>
        <p:sp>
          <p:nvSpPr>
            <p:cNvPr id="39" name="Google Shape;110;p7">
              <a:extLst>
                <a:ext uri="{FF2B5EF4-FFF2-40B4-BE49-F238E27FC236}">
                  <a16:creationId xmlns:a16="http://schemas.microsoft.com/office/drawing/2014/main" xmlns="" id="{8F2119BB-182C-4F13-AC14-7288BD0C570C}"/>
                </a:ext>
              </a:extLst>
            </p:cNvPr>
            <p:cNvSpPr/>
            <p:nvPr/>
          </p:nvSpPr>
          <p:spPr>
            <a:xfrm>
              <a:off x="8142356" y="2513765"/>
              <a:ext cx="149373" cy="428559"/>
            </a:xfrm>
            <a:custGeom>
              <a:avLst/>
              <a:gdLst/>
              <a:ahLst/>
              <a:cxnLst/>
              <a:rect l="l" t="t" r="r" b="b"/>
              <a:pathLst>
                <a:path w="1229" h="3526" extrusionOk="0">
                  <a:moveTo>
                    <a:pt x="912" y="0"/>
                  </a:moveTo>
                  <a:lnTo>
                    <a:pt x="912" y="0"/>
                  </a:lnTo>
                  <a:cubicBezTo>
                    <a:pt x="754" y="40"/>
                    <a:pt x="595" y="80"/>
                    <a:pt x="476" y="159"/>
                  </a:cubicBezTo>
                  <a:cubicBezTo>
                    <a:pt x="397" y="198"/>
                    <a:pt x="318" y="278"/>
                    <a:pt x="239" y="397"/>
                  </a:cubicBezTo>
                  <a:cubicBezTo>
                    <a:pt x="1" y="713"/>
                    <a:pt x="41" y="1149"/>
                    <a:pt x="318" y="1426"/>
                  </a:cubicBezTo>
                  <a:cubicBezTo>
                    <a:pt x="793" y="1902"/>
                    <a:pt x="952" y="2654"/>
                    <a:pt x="714" y="3288"/>
                  </a:cubicBezTo>
                  <a:cubicBezTo>
                    <a:pt x="674" y="3328"/>
                    <a:pt x="674" y="3407"/>
                    <a:pt x="714" y="3447"/>
                  </a:cubicBezTo>
                  <a:lnTo>
                    <a:pt x="714" y="3526"/>
                  </a:lnTo>
                  <a:cubicBezTo>
                    <a:pt x="793" y="3526"/>
                    <a:pt x="952" y="3526"/>
                    <a:pt x="952" y="3447"/>
                  </a:cubicBezTo>
                  <a:cubicBezTo>
                    <a:pt x="1070" y="3288"/>
                    <a:pt x="1150" y="3090"/>
                    <a:pt x="1189" y="2892"/>
                  </a:cubicBezTo>
                  <a:cubicBezTo>
                    <a:pt x="1229" y="2258"/>
                    <a:pt x="1031" y="1664"/>
                    <a:pt x="595" y="1228"/>
                  </a:cubicBezTo>
                  <a:cubicBezTo>
                    <a:pt x="318" y="951"/>
                    <a:pt x="397" y="515"/>
                    <a:pt x="714" y="357"/>
                  </a:cubicBezTo>
                  <a:cubicBezTo>
                    <a:pt x="793" y="317"/>
                    <a:pt x="872" y="317"/>
                    <a:pt x="872" y="238"/>
                  </a:cubicBezTo>
                  <a:cubicBezTo>
                    <a:pt x="912" y="198"/>
                    <a:pt x="872" y="119"/>
                    <a:pt x="91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endParaRPr>
            </a:p>
          </p:txBody>
        </p:sp>
      </p:grpSp>
      <p:grpSp>
        <p:nvGrpSpPr>
          <p:cNvPr id="40" name="Google Shape;1993;p71">
            <a:extLst>
              <a:ext uri="{FF2B5EF4-FFF2-40B4-BE49-F238E27FC236}">
                <a16:creationId xmlns:a16="http://schemas.microsoft.com/office/drawing/2014/main" xmlns="" id="{C639E916-5E2A-4A70-8DB8-3300DE98736B}"/>
              </a:ext>
            </a:extLst>
          </p:cNvPr>
          <p:cNvGrpSpPr/>
          <p:nvPr/>
        </p:nvGrpSpPr>
        <p:grpSpPr>
          <a:xfrm>
            <a:off x="8495231" y="5050491"/>
            <a:ext cx="1447556" cy="916515"/>
            <a:chOff x="5375905" y="267889"/>
            <a:chExt cx="3753524" cy="2387283"/>
          </a:xfrm>
        </p:grpSpPr>
        <p:sp>
          <p:nvSpPr>
            <p:cNvPr id="41" name="Google Shape;1994;p71">
              <a:extLst>
                <a:ext uri="{FF2B5EF4-FFF2-40B4-BE49-F238E27FC236}">
                  <a16:creationId xmlns:a16="http://schemas.microsoft.com/office/drawing/2014/main" xmlns="" id="{BCA6FE22-ED1B-48B9-AC01-FE37D3619A92}"/>
                </a:ext>
              </a:extLst>
            </p:cNvPr>
            <p:cNvSpPr/>
            <p:nvPr/>
          </p:nvSpPr>
          <p:spPr>
            <a:xfrm>
              <a:off x="6006449" y="1524912"/>
              <a:ext cx="1463358" cy="743755"/>
            </a:xfrm>
            <a:custGeom>
              <a:avLst/>
              <a:gdLst/>
              <a:ahLst/>
              <a:cxnLst/>
              <a:rect l="l" t="t" r="r" b="b"/>
              <a:pathLst>
                <a:path w="9745" h="4953" extrusionOk="0">
                  <a:moveTo>
                    <a:pt x="1743" y="1228"/>
                  </a:moveTo>
                  <a:cubicBezTo>
                    <a:pt x="2139" y="1308"/>
                    <a:pt x="2496" y="1427"/>
                    <a:pt x="2852" y="1545"/>
                  </a:cubicBezTo>
                  <a:cubicBezTo>
                    <a:pt x="3011" y="1585"/>
                    <a:pt x="3130" y="1664"/>
                    <a:pt x="3249" y="1743"/>
                  </a:cubicBezTo>
                  <a:lnTo>
                    <a:pt x="3249" y="1862"/>
                  </a:lnTo>
                  <a:lnTo>
                    <a:pt x="2932" y="1862"/>
                  </a:lnTo>
                  <a:cubicBezTo>
                    <a:pt x="2496" y="1783"/>
                    <a:pt x="2060" y="1664"/>
                    <a:pt x="1664" y="1545"/>
                  </a:cubicBezTo>
                  <a:cubicBezTo>
                    <a:pt x="1585" y="1545"/>
                    <a:pt x="1545" y="1387"/>
                    <a:pt x="1466" y="1308"/>
                  </a:cubicBezTo>
                  <a:cubicBezTo>
                    <a:pt x="1545" y="1268"/>
                    <a:pt x="1664" y="1228"/>
                    <a:pt x="1743" y="1228"/>
                  </a:cubicBezTo>
                  <a:close/>
                  <a:moveTo>
                    <a:pt x="4499" y="1841"/>
                  </a:moveTo>
                  <a:cubicBezTo>
                    <a:pt x="4934" y="1841"/>
                    <a:pt x="5352" y="2004"/>
                    <a:pt x="5705" y="2298"/>
                  </a:cubicBezTo>
                  <a:cubicBezTo>
                    <a:pt x="5598" y="2356"/>
                    <a:pt x="5454" y="2381"/>
                    <a:pt x="5295" y="2381"/>
                  </a:cubicBezTo>
                  <a:cubicBezTo>
                    <a:pt x="4801" y="2381"/>
                    <a:pt x="4161" y="2141"/>
                    <a:pt x="4041" y="1902"/>
                  </a:cubicBezTo>
                  <a:cubicBezTo>
                    <a:pt x="4194" y="1861"/>
                    <a:pt x="4348" y="1841"/>
                    <a:pt x="4499" y="1841"/>
                  </a:cubicBezTo>
                  <a:close/>
                  <a:moveTo>
                    <a:pt x="2892" y="2298"/>
                  </a:moveTo>
                  <a:cubicBezTo>
                    <a:pt x="3407" y="2377"/>
                    <a:pt x="3882" y="2456"/>
                    <a:pt x="4397" y="2536"/>
                  </a:cubicBezTo>
                  <a:cubicBezTo>
                    <a:pt x="4437" y="2536"/>
                    <a:pt x="4437" y="2615"/>
                    <a:pt x="4556" y="2694"/>
                  </a:cubicBezTo>
                  <a:cubicBezTo>
                    <a:pt x="4358" y="2734"/>
                    <a:pt x="4160" y="2773"/>
                    <a:pt x="3922" y="2773"/>
                  </a:cubicBezTo>
                  <a:cubicBezTo>
                    <a:pt x="3565" y="2734"/>
                    <a:pt x="3209" y="2694"/>
                    <a:pt x="2892" y="2654"/>
                  </a:cubicBezTo>
                  <a:cubicBezTo>
                    <a:pt x="2813" y="2654"/>
                    <a:pt x="2773" y="2496"/>
                    <a:pt x="2694" y="2456"/>
                  </a:cubicBezTo>
                  <a:cubicBezTo>
                    <a:pt x="2773" y="2377"/>
                    <a:pt x="2852" y="2298"/>
                    <a:pt x="2892" y="2298"/>
                  </a:cubicBezTo>
                  <a:close/>
                  <a:moveTo>
                    <a:pt x="1070" y="0"/>
                  </a:moveTo>
                  <a:cubicBezTo>
                    <a:pt x="951" y="0"/>
                    <a:pt x="872" y="40"/>
                    <a:pt x="793" y="80"/>
                  </a:cubicBezTo>
                  <a:cubicBezTo>
                    <a:pt x="278" y="753"/>
                    <a:pt x="0" y="1585"/>
                    <a:pt x="0" y="2417"/>
                  </a:cubicBezTo>
                  <a:cubicBezTo>
                    <a:pt x="0" y="2892"/>
                    <a:pt x="0" y="2892"/>
                    <a:pt x="476" y="2971"/>
                  </a:cubicBezTo>
                  <a:cubicBezTo>
                    <a:pt x="1308" y="3130"/>
                    <a:pt x="2139" y="3288"/>
                    <a:pt x="2971" y="3486"/>
                  </a:cubicBezTo>
                  <a:cubicBezTo>
                    <a:pt x="4635" y="3922"/>
                    <a:pt x="6299" y="4318"/>
                    <a:pt x="7923" y="4754"/>
                  </a:cubicBezTo>
                  <a:cubicBezTo>
                    <a:pt x="8240" y="4833"/>
                    <a:pt x="8517" y="4912"/>
                    <a:pt x="8834" y="4952"/>
                  </a:cubicBezTo>
                  <a:cubicBezTo>
                    <a:pt x="8557" y="3803"/>
                    <a:pt x="8913" y="2615"/>
                    <a:pt x="9745" y="1823"/>
                  </a:cubicBezTo>
                  <a:cubicBezTo>
                    <a:pt x="9705" y="1783"/>
                    <a:pt x="9666" y="1783"/>
                    <a:pt x="9626" y="1743"/>
                  </a:cubicBezTo>
                  <a:cubicBezTo>
                    <a:pt x="8913" y="1625"/>
                    <a:pt x="8200" y="1466"/>
                    <a:pt x="7447" y="1347"/>
                  </a:cubicBezTo>
                  <a:lnTo>
                    <a:pt x="2932" y="397"/>
                  </a:lnTo>
                  <a:cubicBezTo>
                    <a:pt x="2298" y="278"/>
                    <a:pt x="1664" y="119"/>
                    <a:pt x="1070" y="0"/>
                  </a:cubicBez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endParaRPr>
            </a:p>
          </p:txBody>
        </p:sp>
        <p:sp>
          <p:nvSpPr>
            <p:cNvPr id="42" name="Google Shape;1995;p71">
              <a:extLst>
                <a:ext uri="{FF2B5EF4-FFF2-40B4-BE49-F238E27FC236}">
                  <a16:creationId xmlns:a16="http://schemas.microsoft.com/office/drawing/2014/main" xmlns="" id="{8F029C8D-4C33-47A3-844F-FAC48D2353B0}"/>
                </a:ext>
              </a:extLst>
            </p:cNvPr>
            <p:cNvSpPr/>
            <p:nvPr/>
          </p:nvSpPr>
          <p:spPr>
            <a:xfrm>
              <a:off x="5851779" y="995434"/>
              <a:ext cx="702021" cy="529623"/>
            </a:xfrm>
            <a:custGeom>
              <a:avLst/>
              <a:gdLst/>
              <a:ahLst/>
              <a:cxnLst/>
              <a:rect l="l" t="t" r="r" b="b"/>
              <a:pathLst>
                <a:path w="4675" h="3527" extrusionOk="0">
                  <a:moveTo>
                    <a:pt x="991" y="516"/>
                  </a:moveTo>
                  <a:cubicBezTo>
                    <a:pt x="1466" y="516"/>
                    <a:pt x="1941" y="674"/>
                    <a:pt x="2338" y="912"/>
                  </a:cubicBezTo>
                  <a:cubicBezTo>
                    <a:pt x="2338" y="952"/>
                    <a:pt x="2377" y="991"/>
                    <a:pt x="2377" y="1031"/>
                  </a:cubicBezTo>
                  <a:cubicBezTo>
                    <a:pt x="2254" y="1051"/>
                    <a:pt x="2129" y="1061"/>
                    <a:pt x="2004" y="1061"/>
                  </a:cubicBezTo>
                  <a:cubicBezTo>
                    <a:pt x="1644" y="1061"/>
                    <a:pt x="1285" y="980"/>
                    <a:pt x="991" y="833"/>
                  </a:cubicBezTo>
                  <a:cubicBezTo>
                    <a:pt x="912" y="754"/>
                    <a:pt x="872" y="714"/>
                    <a:pt x="872" y="635"/>
                  </a:cubicBezTo>
                  <a:cubicBezTo>
                    <a:pt x="872" y="595"/>
                    <a:pt x="991" y="516"/>
                    <a:pt x="991" y="516"/>
                  </a:cubicBezTo>
                  <a:close/>
                  <a:moveTo>
                    <a:pt x="3233" y="1105"/>
                  </a:moveTo>
                  <a:cubicBezTo>
                    <a:pt x="3340" y="1105"/>
                    <a:pt x="3478" y="1150"/>
                    <a:pt x="3605" y="1150"/>
                  </a:cubicBezTo>
                  <a:lnTo>
                    <a:pt x="3922" y="1467"/>
                  </a:lnTo>
                  <a:lnTo>
                    <a:pt x="3447" y="1546"/>
                  </a:lnTo>
                  <a:cubicBezTo>
                    <a:pt x="3288" y="1467"/>
                    <a:pt x="2971" y="1506"/>
                    <a:pt x="3051" y="1269"/>
                  </a:cubicBezTo>
                  <a:cubicBezTo>
                    <a:pt x="3069" y="1139"/>
                    <a:pt x="3139" y="1105"/>
                    <a:pt x="3233" y="1105"/>
                  </a:cubicBezTo>
                  <a:close/>
                  <a:moveTo>
                    <a:pt x="1996" y="1635"/>
                  </a:moveTo>
                  <a:cubicBezTo>
                    <a:pt x="2090" y="1635"/>
                    <a:pt x="2199" y="1665"/>
                    <a:pt x="2298" y="1665"/>
                  </a:cubicBezTo>
                  <a:lnTo>
                    <a:pt x="2654" y="1982"/>
                  </a:lnTo>
                  <a:cubicBezTo>
                    <a:pt x="2496" y="2061"/>
                    <a:pt x="2338" y="2061"/>
                    <a:pt x="2140" y="2100"/>
                  </a:cubicBezTo>
                  <a:cubicBezTo>
                    <a:pt x="1981" y="2100"/>
                    <a:pt x="1743" y="2021"/>
                    <a:pt x="1783" y="1784"/>
                  </a:cubicBezTo>
                  <a:cubicBezTo>
                    <a:pt x="1823" y="1665"/>
                    <a:pt x="1902" y="1635"/>
                    <a:pt x="1996" y="1635"/>
                  </a:cubicBezTo>
                  <a:close/>
                  <a:moveTo>
                    <a:pt x="674" y="1"/>
                  </a:moveTo>
                  <a:lnTo>
                    <a:pt x="0" y="2774"/>
                  </a:lnTo>
                  <a:cubicBezTo>
                    <a:pt x="1347" y="3012"/>
                    <a:pt x="2694" y="3249"/>
                    <a:pt x="4001" y="3526"/>
                  </a:cubicBezTo>
                  <a:cubicBezTo>
                    <a:pt x="4239" y="2615"/>
                    <a:pt x="4477" y="1704"/>
                    <a:pt x="4675" y="793"/>
                  </a:cubicBezTo>
                  <a:cubicBezTo>
                    <a:pt x="3962" y="674"/>
                    <a:pt x="3288" y="556"/>
                    <a:pt x="2654" y="437"/>
                  </a:cubicBezTo>
                  <a:cubicBezTo>
                    <a:pt x="1981" y="318"/>
                    <a:pt x="1308" y="159"/>
                    <a:pt x="674" y="1"/>
                  </a:cubicBezTo>
                  <a:close/>
                </a:path>
              </a:pathLst>
            </a:custGeom>
            <a:solidFill>
              <a:schemeClr val="bg1">
                <a:lumMod val="90000"/>
              </a:scheme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endParaRPr>
            </a:p>
          </p:txBody>
        </p:sp>
        <p:sp>
          <p:nvSpPr>
            <p:cNvPr id="43" name="Google Shape;1996;p71">
              <a:extLst>
                <a:ext uri="{FF2B5EF4-FFF2-40B4-BE49-F238E27FC236}">
                  <a16:creationId xmlns:a16="http://schemas.microsoft.com/office/drawing/2014/main" xmlns="" id="{6A95D45D-8081-4D26-9760-05DD6254F293}"/>
                </a:ext>
              </a:extLst>
            </p:cNvPr>
            <p:cNvSpPr/>
            <p:nvPr/>
          </p:nvSpPr>
          <p:spPr>
            <a:xfrm>
              <a:off x="8439278" y="1014504"/>
              <a:ext cx="606967" cy="611612"/>
            </a:xfrm>
            <a:custGeom>
              <a:avLst/>
              <a:gdLst/>
              <a:ahLst/>
              <a:cxnLst/>
              <a:rect l="l" t="t" r="r" b="b"/>
              <a:pathLst>
                <a:path w="4042" h="4073" extrusionOk="0">
                  <a:moveTo>
                    <a:pt x="1625" y="2409"/>
                  </a:moveTo>
                  <a:cubicBezTo>
                    <a:pt x="1783" y="2449"/>
                    <a:pt x="1981" y="2528"/>
                    <a:pt x="2179" y="2568"/>
                  </a:cubicBezTo>
                  <a:cubicBezTo>
                    <a:pt x="2179" y="2647"/>
                    <a:pt x="2140" y="2686"/>
                    <a:pt x="2140" y="2766"/>
                  </a:cubicBezTo>
                  <a:cubicBezTo>
                    <a:pt x="1942" y="2766"/>
                    <a:pt x="1744" y="2766"/>
                    <a:pt x="1546" y="2726"/>
                  </a:cubicBezTo>
                  <a:cubicBezTo>
                    <a:pt x="1506" y="2726"/>
                    <a:pt x="1427" y="2607"/>
                    <a:pt x="1466" y="2568"/>
                  </a:cubicBezTo>
                  <a:cubicBezTo>
                    <a:pt x="1466" y="2528"/>
                    <a:pt x="1585" y="2409"/>
                    <a:pt x="1625" y="2409"/>
                  </a:cubicBezTo>
                  <a:close/>
                  <a:moveTo>
                    <a:pt x="674" y="2885"/>
                  </a:moveTo>
                  <a:lnTo>
                    <a:pt x="674" y="2924"/>
                  </a:lnTo>
                  <a:cubicBezTo>
                    <a:pt x="1189" y="3043"/>
                    <a:pt x="1744" y="3162"/>
                    <a:pt x="2259" y="3320"/>
                  </a:cubicBezTo>
                  <a:lnTo>
                    <a:pt x="2298" y="3360"/>
                  </a:lnTo>
                  <a:lnTo>
                    <a:pt x="2298" y="3479"/>
                  </a:lnTo>
                  <a:cubicBezTo>
                    <a:pt x="2021" y="3479"/>
                    <a:pt x="1744" y="3439"/>
                    <a:pt x="1427" y="3439"/>
                  </a:cubicBezTo>
                  <a:cubicBezTo>
                    <a:pt x="1189" y="3360"/>
                    <a:pt x="912" y="3320"/>
                    <a:pt x="674" y="3201"/>
                  </a:cubicBezTo>
                  <a:cubicBezTo>
                    <a:pt x="595" y="3162"/>
                    <a:pt x="555" y="3122"/>
                    <a:pt x="555" y="3043"/>
                  </a:cubicBezTo>
                  <a:cubicBezTo>
                    <a:pt x="516" y="2964"/>
                    <a:pt x="635" y="2885"/>
                    <a:pt x="674" y="2885"/>
                  </a:cubicBezTo>
                  <a:close/>
                  <a:moveTo>
                    <a:pt x="1407" y="1"/>
                  </a:moveTo>
                  <a:cubicBezTo>
                    <a:pt x="1276" y="1"/>
                    <a:pt x="1221" y="84"/>
                    <a:pt x="1070" y="310"/>
                  </a:cubicBezTo>
                  <a:cubicBezTo>
                    <a:pt x="357" y="1181"/>
                    <a:pt x="1" y="2330"/>
                    <a:pt x="80" y="3439"/>
                  </a:cubicBezTo>
                  <a:cubicBezTo>
                    <a:pt x="1031" y="3637"/>
                    <a:pt x="1942" y="3875"/>
                    <a:pt x="2892" y="4073"/>
                  </a:cubicBezTo>
                  <a:cubicBezTo>
                    <a:pt x="2972" y="4073"/>
                    <a:pt x="3051" y="4033"/>
                    <a:pt x="3091" y="3994"/>
                  </a:cubicBezTo>
                  <a:cubicBezTo>
                    <a:pt x="3526" y="3598"/>
                    <a:pt x="3843" y="3043"/>
                    <a:pt x="3922" y="2449"/>
                  </a:cubicBezTo>
                  <a:cubicBezTo>
                    <a:pt x="4002" y="1894"/>
                    <a:pt x="4002" y="1340"/>
                    <a:pt x="4041" y="745"/>
                  </a:cubicBezTo>
                  <a:lnTo>
                    <a:pt x="3804" y="666"/>
                  </a:lnTo>
                  <a:cubicBezTo>
                    <a:pt x="3130" y="468"/>
                    <a:pt x="2457" y="310"/>
                    <a:pt x="1744" y="72"/>
                  </a:cubicBezTo>
                  <a:cubicBezTo>
                    <a:pt x="1584" y="29"/>
                    <a:pt x="1483" y="1"/>
                    <a:pt x="1407" y="1"/>
                  </a:cubicBezTo>
                  <a:close/>
                </a:path>
              </a:pathLst>
            </a:custGeom>
            <a:solidFill>
              <a:schemeClr val="tx2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endParaRPr>
            </a:p>
          </p:txBody>
        </p:sp>
        <p:sp>
          <p:nvSpPr>
            <p:cNvPr id="44" name="Google Shape;1997;p71">
              <a:extLst>
                <a:ext uri="{FF2B5EF4-FFF2-40B4-BE49-F238E27FC236}">
                  <a16:creationId xmlns:a16="http://schemas.microsoft.com/office/drawing/2014/main" xmlns="" id="{68B365BA-DA15-4A88-8C89-FF08D07812F9}"/>
                </a:ext>
              </a:extLst>
            </p:cNvPr>
            <p:cNvSpPr/>
            <p:nvPr/>
          </p:nvSpPr>
          <p:spPr>
            <a:xfrm>
              <a:off x="6208722" y="430366"/>
              <a:ext cx="434277" cy="606957"/>
            </a:xfrm>
            <a:custGeom>
              <a:avLst/>
              <a:gdLst/>
              <a:ahLst/>
              <a:cxnLst/>
              <a:rect l="l" t="t" r="r" b="b"/>
              <a:pathLst>
                <a:path w="2892" h="4042" extrusionOk="0">
                  <a:moveTo>
                    <a:pt x="1030" y="1"/>
                  </a:moveTo>
                  <a:cubicBezTo>
                    <a:pt x="713" y="1268"/>
                    <a:pt x="357" y="2496"/>
                    <a:pt x="0" y="3724"/>
                  </a:cubicBezTo>
                  <a:lnTo>
                    <a:pt x="2020" y="4041"/>
                  </a:lnTo>
                  <a:cubicBezTo>
                    <a:pt x="2020" y="2734"/>
                    <a:pt x="2020" y="1466"/>
                    <a:pt x="2892" y="357"/>
                  </a:cubicBezTo>
                  <a:lnTo>
                    <a:pt x="1030" y="1"/>
                  </a:lnTo>
                  <a:close/>
                </a:path>
              </a:pathLst>
            </a:custGeom>
            <a:solidFill>
              <a:schemeClr val="tx2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endParaRPr>
            </a:p>
          </p:txBody>
        </p:sp>
        <p:sp>
          <p:nvSpPr>
            <p:cNvPr id="45" name="Google Shape;1998;p71">
              <a:extLst>
                <a:ext uri="{FF2B5EF4-FFF2-40B4-BE49-F238E27FC236}">
                  <a16:creationId xmlns:a16="http://schemas.microsoft.com/office/drawing/2014/main" xmlns="" id="{3C3D62A9-048A-4020-BBC0-EA768071E118}"/>
                </a:ext>
              </a:extLst>
            </p:cNvPr>
            <p:cNvSpPr/>
            <p:nvPr/>
          </p:nvSpPr>
          <p:spPr>
            <a:xfrm>
              <a:off x="5375905" y="267889"/>
              <a:ext cx="3753524" cy="2387283"/>
            </a:xfrm>
            <a:custGeom>
              <a:avLst/>
              <a:gdLst/>
              <a:ahLst/>
              <a:cxnLst/>
              <a:rect l="l" t="t" r="r" b="b"/>
              <a:pathLst>
                <a:path w="24996" h="15898" extrusionOk="0">
                  <a:moveTo>
                    <a:pt x="2100" y="449"/>
                  </a:moveTo>
                  <a:lnTo>
                    <a:pt x="6180" y="1083"/>
                  </a:lnTo>
                  <a:cubicBezTo>
                    <a:pt x="6061" y="1400"/>
                    <a:pt x="5982" y="1717"/>
                    <a:pt x="5863" y="1994"/>
                  </a:cubicBezTo>
                  <a:cubicBezTo>
                    <a:pt x="5784" y="2311"/>
                    <a:pt x="5744" y="2509"/>
                    <a:pt x="5665" y="2707"/>
                  </a:cubicBezTo>
                  <a:cubicBezTo>
                    <a:pt x="4516" y="2232"/>
                    <a:pt x="3288" y="2113"/>
                    <a:pt x="2100" y="1756"/>
                  </a:cubicBezTo>
                  <a:cubicBezTo>
                    <a:pt x="2140" y="1558"/>
                    <a:pt x="2179" y="1400"/>
                    <a:pt x="2219" y="1202"/>
                  </a:cubicBezTo>
                  <a:lnTo>
                    <a:pt x="5031" y="1994"/>
                  </a:lnTo>
                  <a:cubicBezTo>
                    <a:pt x="5229" y="2073"/>
                    <a:pt x="5388" y="2113"/>
                    <a:pt x="5586" y="2113"/>
                  </a:cubicBezTo>
                  <a:cubicBezTo>
                    <a:pt x="5665" y="2113"/>
                    <a:pt x="5744" y="2033"/>
                    <a:pt x="5823" y="1994"/>
                  </a:cubicBezTo>
                  <a:cubicBezTo>
                    <a:pt x="5784" y="1915"/>
                    <a:pt x="5744" y="1835"/>
                    <a:pt x="5665" y="1796"/>
                  </a:cubicBezTo>
                  <a:cubicBezTo>
                    <a:pt x="5269" y="1637"/>
                    <a:pt x="4912" y="1519"/>
                    <a:pt x="4477" y="1400"/>
                  </a:cubicBezTo>
                  <a:cubicBezTo>
                    <a:pt x="3882" y="1241"/>
                    <a:pt x="3249" y="1083"/>
                    <a:pt x="2654" y="885"/>
                  </a:cubicBezTo>
                  <a:cubicBezTo>
                    <a:pt x="2536" y="885"/>
                    <a:pt x="2377" y="845"/>
                    <a:pt x="2258" y="845"/>
                  </a:cubicBezTo>
                  <a:cubicBezTo>
                    <a:pt x="2179" y="726"/>
                    <a:pt x="2140" y="568"/>
                    <a:pt x="2100" y="449"/>
                  </a:cubicBezTo>
                  <a:close/>
                  <a:moveTo>
                    <a:pt x="2021" y="2192"/>
                  </a:moveTo>
                  <a:lnTo>
                    <a:pt x="5586" y="3063"/>
                  </a:lnTo>
                  <a:cubicBezTo>
                    <a:pt x="5507" y="3261"/>
                    <a:pt x="5427" y="3499"/>
                    <a:pt x="5348" y="3737"/>
                  </a:cubicBezTo>
                  <a:cubicBezTo>
                    <a:pt x="4279" y="3222"/>
                    <a:pt x="3090" y="3143"/>
                    <a:pt x="1941" y="2865"/>
                  </a:cubicBezTo>
                  <a:cubicBezTo>
                    <a:pt x="1941" y="2667"/>
                    <a:pt x="1981" y="2430"/>
                    <a:pt x="2021" y="2192"/>
                  </a:cubicBezTo>
                  <a:close/>
                  <a:moveTo>
                    <a:pt x="1823" y="3301"/>
                  </a:moveTo>
                  <a:lnTo>
                    <a:pt x="5309" y="4014"/>
                  </a:lnTo>
                  <a:lnTo>
                    <a:pt x="5071" y="4727"/>
                  </a:lnTo>
                  <a:cubicBezTo>
                    <a:pt x="4754" y="4608"/>
                    <a:pt x="4397" y="4648"/>
                    <a:pt x="4081" y="4410"/>
                  </a:cubicBezTo>
                  <a:cubicBezTo>
                    <a:pt x="3843" y="4291"/>
                    <a:pt x="3605" y="4173"/>
                    <a:pt x="3328" y="4133"/>
                  </a:cubicBezTo>
                  <a:lnTo>
                    <a:pt x="1783" y="3618"/>
                  </a:lnTo>
                  <a:cubicBezTo>
                    <a:pt x="1783" y="3539"/>
                    <a:pt x="1823" y="3420"/>
                    <a:pt x="1823" y="3301"/>
                  </a:cubicBezTo>
                  <a:close/>
                  <a:moveTo>
                    <a:pt x="6576" y="1083"/>
                  </a:moveTo>
                  <a:lnTo>
                    <a:pt x="8438" y="1439"/>
                  </a:lnTo>
                  <a:cubicBezTo>
                    <a:pt x="7566" y="2548"/>
                    <a:pt x="7566" y="3816"/>
                    <a:pt x="7566" y="5123"/>
                  </a:cubicBezTo>
                  <a:lnTo>
                    <a:pt x="5546" y="4806"/>
                  </a:lnTo>
                  <a:cubicBezTo>
                    <a:pt x="5903" y="3578"/>
                    <a:pt x="6259" y="2350"/>
                    <a:pt x="6576" y="1083"/>
                  </a:cubicBezTo>
                  <a:close/>
                  <a:moveTo>
                    <a:pt x="10982" y="2059"/>
                  </a:moveTo>
                  <a:cubicBezTo>
                    <a:pt x="11067" y="2059"/>
                    <a:pt x="11185" y="2096"/>
                    <a:pt x="11369" y="2152"/>
                  </a:cubicBezTo>
                  <a:lnTo>
                    <a:pt x="17192" y="3618"/>
                  </a:lnTo>
                  <a:cubicBezTo>
                    <a:pt x="17905" y="3776"/>
                    <a:pt x="18618" y="3974"/>
                    <a:pt x="19371" y="4173"/>
                  </a:cubicBezTo>
                  <a:cubicBezTo>
                    <a:pt x="18618" y="5242"/>
                    <a:pt x="18182" y="6470"/>
                    <a:pt x="18103" y="7738"/>
                  </a:cubicBezTo>
                  <a:lnTo>
                    <a:pt x="16123" y="7262"/>
                  </a:lnTo>
                  <a:cubicBezTo>
                    <a:pt x="14419" y="6827"/>
                    <a:pt x="12676" y="6391"/>
                    <a:pt x="10933" y="5955"/>
                  </a:cubicBezTo>
                  <a:cubicBezTo>
                    <a:pt x="10537" y="5836"/>
                    <a:pt x="10300" y="5757"/>
                    <a:pt x="10220" y="5282"/>
                  </a:cubicBezTo>
                  <a:cubicBezTo>
                    <a:pt x="10102" y="4331"/>
                    <a:pt x="10220" y="3380"/>
                    <a:pt x="10656" y="2509"/>
                  </a:cubicBezTo>
                  <a:cubicBezTo>
                    <a:pt x="10784" y="2178"/>
                    <a:pt x="10829" y="2059"/>
                    <a:pt x="10982" y="2059"/>
                  </a:cubicBezTo>
                  <a:close/>
                  <a:moveTo>
                    <a:pt x="3843" y="4846"/>
                  </a:moveTo>
                  <a:cubicBezTo>
                    <a:pt x="4477" y="5004"/>
                    <a:pt x="5150" y="5163"/>
                    <a:pt x="5823" y="5282"/>
                  </a:cubicBezTo>
                  <a:cubicBezTo>
                    <a:pt x="6497" y="5401"/>
                    <a:pt x="7131" y="5519"/>
                    <a:pt x="7844" y="5638"/>
                  </a:cubicBezTo>
                  <a:cubicBezTo>
                    <a:pt x="7646" y="6549"/>
                    <a:pt x="7408" y="7460"/>
                    <a:pt x="7210" y="8371"/>
                  </a:cubicBezTo>
                  <a:cubicBezTo>
                    <a:pt x="5863" y="8134"/>
                    <a:pt x="4556" y="7857"/>
                    <a:pt x="3169" y="7619"/>
                  </a:cubicBezTo>
                  <a:lnTo>
                    <a:pt x="3843" y="4846"/>
                  </a:lnTo>
                  <a:close/>
                  <a:moveTo>
                    <a:pt x="21804" y="4943"/>
                  </a:moveTo>
                  <a:cubicBezTo>
                    <a:pt x="21884" y="4943"/>
                    <a:pt x="21985" y="4981"/>
                    <a:pt x="22144" y="5044"/>
                  </a:cubicBezTo>
                  <a:cubicBezTo>
                    <a:pt x="22857" y="5242"/>
                    <a:pt x="23530" y="5401"/>
                    <a:pt x="24243" y="5599"/>
                  </a:cubicBezTo>
                  <a:lnTo>
                    <a:pt x="24441" y="5678"/>
                  </a:lnTo>
                  <a:cubicBezTo>
                    <a:pt x="24402" y="6272"/>
                    <a:pt x="24402" y="6866"/>
                    <a:pt x="24322" y="7421"/>
                  </a:cubicBezTo>
                  <a:lnTo>
                    <a:pt x="24362" y="7381"/>
                  </a:lnTo>
                  <a:lnTo>
                    <a:pt x="24362" y="7381"/>
                  </a:lnTo>
                  <a:cubicBezTo>
                    <a:pt x="24243" y="7975"/>
                    <a:pt x="23966" y="8530"/>
                    <a:pt x="23491" y="8926"/>
                  </a:cubicBezTo>
                  <a:cubicBezTo>
                    <a:pt x="23451" y="8966"/>
                    <a:pt x="23372" y="9005"/>
                    <a:pt x="23292" y="9005"/>
                  </a:cubicBezTo>
                  <a:cubicBezTo>
                    <a:pt x="22342" y="8807"/>
                    <a:pt x="21431" y="8609"/>
                    <a:pt x="20520" y="8371"/>
                  </a:cubicBezTo>
                  <a:cubicBezTo>
                    <a:pt x="20401" y="7262"/>
                    <a:pt x="20757" y="6114"/>
                    <a:pt x="21470" y="5242"/>
                  </a:cubicBezTo>
                  <a:cubicBezTo>
                    <a:pt x="21613" y="5028"/>
                    <a:pt x="21684" y="4943"/>
                    <a:pt x="21804" y="4943"/>
                  </a:cubicBezTo>
                  <a:close/>
                  <a:moveTo>
                    <a:pt x="17826" y="8094"/>
                  </a:moveTo>
                  <a:lnTo>
                    <a:pt x="21470" y="9084"/>
                  </a:lnTo>
                  <a:cubicBezTo>
                    <a:pt x="21391" y="9283"/>
                    <a:pt x="21351" y="9481"/>
                    <a:pt x="21312" y="9639"/>
                  </a:cubicBezTo>
                  <a:cubicBezTo>
                    <a:pt x="21272" y="9837"/>
                    <a:pt x="21233" y="10075"/>
                    <a:pt x="21153" y="10312"/>
                  </a:cubicBezTo>
                  <a:cubicBezTo>
                    <a:pt x="20559" y="10154"/>
                    <a:pt x="19965" y="9996"/>
                    <a:pt x="19371" y="9837"/>
                  </a:cubicBezTo>
                  <a:cubicBezTo>
                    <a:pt x="18777" y="9679"/>
                    <a:pt x="18182" y="9560"/>
                    <a:pt x="17588" y="9401"/>
                  </a:cubicBezTo>
                  <a:cubicBezTo>
                    <a:pt x="17588" y="9283"/>
                    <a:pt x="17628" y="9124"/>
                    <a:pt x="17668" y="8966"/>
                  </a:cubicBezTo>
                  <a:cubicBezTo>
                    <a:pt x="18301" y="9124"/>
                    <a:pt x="18856" y="9283"/>
                    <a:pt x="19450" y="9441"/>
                  </a:cubicBezTo>
                  <a:cubicBezTo>
                    <a:pt x="19965" y="9520"/>
                    <a:pt x="20440" y="9639"/>
                    <a:pt x="20916" y="9718"/>
                  </a:cubicBezTo>
                  <a:cubicBezTo>
                    <a:pt x="20995" y="9718"/>
                    <a:pt x="21153" y="9639"/>
                    <a:pt x="21233" y="9599"/>
                  </a:cubicBezTo>
                  <a:cubicBezTo>
                    <a:pt x="21153" y="9520"/>
                    <a:pt x="21074" y="9401"/>
                    <a:pt x="20955" y="9362"/>
                  </a:cubicBezTo>
                  <a:cubicBezTo>
                    <a:pt x="19886" y="9124"/>
                    <a:pt x="18816" y="8886"/>
                    <a:pt x="17747" y="8649"/>
                  </a:cubicBezTo>
                  <a:cubicBezTo>
                    <a:pt x="17747" y="8490"/>
                    <a:pt x="17786" y="8292"/>
                    <a:pt x="17826" y="8094"/>
                  </a:cubicBezTo>
                  <a:close/>
                  <a:moveTo>
                    <a:pt x="17509" y="9758"/>
                  </a:moveTo>
                  <a:lnTo>
                    <a:pt x="21074" y="10709"/>
                  </a:lnTo>
                  <a:cubicBezTo>
                    <a:pt x="20995" y="10986"/>
                    <a:pt x="20916" y="11303"/>
                    <a:pt x="20797" y="11620"/>
                  </a:cubicBezTo>
                  <a:lnTo>
                    <a:pt x="20638" y="11580"/>
                  </a:lnTo>
                  <a:lnTo>
                    <a:pt x="17469" y="10709"/>
                  </a:lnTo>
                  <a:cubicBezTo>
                    <a:pt x="17390" y="10669"/>
                    <a:pt x="17192" y="10669"/>
                    <a:pt x="17390" y="10431"/>
                  </a:cubicBezTo>
                  <a:lnTo>
                    <a:pt x="17390" y="10431"/>
                  </a:lnTo>
                  <a:cubicBezTo>
                    <a:pt x="18143" y="10669"/>
                    <a:pt x="18896" y="10907"/>
                    <a:pt x="19688" y="11144"/>
                  </a:cubicBezTo>
                  <a:cubicBezTo>
                    <a:pt x="19886" y="11184"/>
                    <a:pt x="20123" y="11263"/>
                    <a:pt x="20361" y="11303"/>
                  </a:cubicBezTo>
                  <a:lnTo>
                    <a:pt x="20678" y="11303"/>
                  </a:lnTo>
                  <a:cubicBezTo>
                    <a:pt x="20678" y="11263"/>
                    <a:pt x="20678" y="11224"/>
                    <a:pt x="20718" y="11144"/>
                  </a:cubicBezTo>
                  <a:cubicBezTo>
                    <a:pt x="20599" y="11065"/>
                    <a:pt x="20440" y="10986"/>
                    <a:pt x="20322" y="10946"/>
                  </a:cubicBezTo>
                  <a:cubicBezTo>
                    <a:pt x="19410" y="10669"/>
                    <a:pt x="18499" y="10471"/>
                    <a:pt x="17549" y="10194"/>
                  </a:cubicBezTo>
                  <a:lnTo>
                    <a:pt x="17390" y="10154"/>
                  </a:lnTo>
                  <a:lnTo>
                    <a:pt x="17509" y="9758"/>
                  </a:lnTo>
                  <a:close/>
                  <a:moveTo>
                    <a:pt x="5174" y="8395"/>
                  </a:moveTo>
                  <a:cubicBezTo>
                    <a:pt x="5203" y="8395"/>
                    <a:pt x="5234" y="8399"/>
                    <a:pt x="5269" y="8411"/>
                  </a:cubicBezTo>
                  <a:cubicBezTo>
                    <a:pt x="5903" y="8490"/>
                    <a:pt x="6536" y="8649"/>
                    <a:pt x="7131" y="8768"/>
                  </a:cubicBezTo>
                  <a:lnTo>
                    <a:pt x="11646" y="9718"/>
                  </a:lnTo>
                  <a:cubicBezTo>
                    <a:pt x="12399" y="9837"/>
                    <a:pt x="13112" y="9996"/>
                    <a:pt x="13825" y="10114"/>
                  </a:cubicBezTo>
                  <a:cubicBezTo>
                    <a:pt x="13865" y="10154"/>
                    <a:pt x="13904" y="10154"/>
                    <a:pt x="13944" y="10194"/>
                  </a:cubicBezTo>
                  <a:cubicBezTo>
                    <a:pt x="13112" y="10986"/>
                    <a:pt x="12756" y="12174"/>
                    <a:pt x="13033" y="13323"/>
                  </a:cubicBezTo>
                  <a:cubicBezTo>
                    <a:pt x="12716" y="13283"/>
                    <a:pt x="12439" y="13204"/>
                    <a:pt x="12161" y="13125"/>
                  </a:cubicBezTo>
                  <a:cubicBezTo>
                    <a:pt x="10498" y="12689"/>
                    <a:pt x="8834" y="12293"/>
                    <a:pt x="7210" y="11857"/>
                  </a:cubicBezTo>
                  <a:cubicBezTo>
                    <a:pt x="6338" y="11659"/>
                    <a:pt x="5507" y="11540"/>
                    <a:pt x="4675" y="11342"/>
                  </a:cubicBezTo>
                  <a:cubicBezTo>
                    <a:pt x="4239" y="11263"/>
                    <a:pt x="4239" y="11263"/>
                    <a:pt x="4239" y="10788"/>
                  </a:cubicBezTo>
                  <a:cubicBezTo>
                    <a:pt x="4199" y="9956"/>
                    <a:pt x="4477" y="9124"/>
                    <a:pt x="4992" y="8451"/>
                  </a:cubicBezTo>
                  <a:cubicBezTo>
                    <a:pt x="5048" y="8423"/>
                    <a:pt x="5104" y="8395"/>
                    <a:pt x="5174" y="8395"/>
                  </a:cubicBezTo>
                  <a:close/>
                  <a:moveTo>
                    <a:pt x="17034" y="10986"/>
                  </a:moveTo>
                  <a:cubicBezTo>
                    <a:pt x="18931" y="11421"/>
                    <a:pt x="20750" y="12092"/>
                    <a:pt x="22647" y="12607"/>
                  </a:cubicBezTo>
                  <a:lnTo>
                    <a:pt x="22647" y="12607"/>
                  </a:lnTo>
                  <a:cubicBezTo>
                    <a:pt x="22492" y="13068"/>
                    <a:pt x="22339" y="13492"/>
                    <a:pt x="22223" y="13878"/>
                  </a:cubicBezTo>
                  <a:lnTo>
                    <a:pt x="16440" y="12214"/>
                  </a:lnTo>
                  <a:cubicBezTo>
                    <a:pt x="16519" y="12016"/>
                    <a:pt x="16638" y="11818"/>
                    <a:pt x="16717" y="11580"/>
                  </a:cubicBezTo>
                  <a:cubicBezTo>
                    <a:pt x="17588" y="11857"/>
                    <a:pt x="18420" y="12135"/>
                    <a:pt x="19212" y="12372"/>
                  </a:cubicBezTo>
                  <a:cubicBezTo>
                    <a:pt x="20044" y="12610"/>
                    <a:pt x="20916" y="12848"/>
                    <a:pt x="21787" y="13085"/>
                  </a:cubicBezTo>
                  <a:cubicBezTo>
                    <a:pt x="21866" y="13085"/>
                    <a:pt x="21985" y="13006"/>
                    <a:pt x="22104" y="12967"/>
                  </a:cubicBezTo>
                  <a:cubicBezTo>
                    <a:pt x="22025" y="12887"/>
                    <a:pt x="21985" y="12729"/>
                    <a:pt x="21906" y="12729"/>
                  </a:cubicBezTo>
                  <a:cubicBezTo>
                    <a:pt x="21193" y="12491"/>
                    <a:pt x="20440" y="12293"/>
                    <a:pt x="19727" y="12095"/>
                  </a:cubicBezTo>
                  <a:lnTo>
                    <a:pt x="16915" y="11303"/>
                  </a:lnTo>
                  <a:cubicBezTo>
                    <a:pt x="16955" y="11184"/>
                    <a:pt x="16994" y="11105"/>
                    <a:pt x="17034" y="10986"/>
                  </a:cubicBezTo>
                  <a:close/>
                  <a:moveTo>
                    <a:pt x="16400" y="12531"/>
                  </a:moveTo>
                  <a:lnTo>
                    <a:pt x="22064" y="14353"/>
                  </a:lnTo>
                  <a:cubicBezTo>
                    <a:pt x="22030" y="14458"/>
                    <a:pt x="21995" y="14562"/>
                    <a:pt x="21933" y="14667"/>
                  </a:cubicBezTo>
                  <a:lnTo>
                    <a:pt x="21933" y="14667"/>
                  </a:lnTo>
                  <a:lnTo>
                    <a:pt x="20916" y="14432"/>
                  </a:lnTo>
                  <a:lnTo>
                    <a:pt x="16677" y="13244"/>
                  </a:lnTo>
                  <a:cubicBezTo>
                    <a:pt x="16281" y="13125"/>
                    <a:pt x="16281" y="13125"/>
                    <a:pt x="16360" y="12729"/>
                  </a:cubicBezTo>
                  <a:cubicBezTo>
                    <a:pt x="16360" y="12650"/>
                    <a:pt x="16360" y="12610"/>
                    <a:pt x="16400" y="12531"/>
                  </a:cubicBezTo>
                  <a:close/>
                  <a:moveTo>
                    <a:pt x="16281" y="13521"/>
                  </a:moveTo>
                  <a:lnTo>
                    <a:pt x="21787" y="15026"/>
                  </a:lnTo>
                  <a:cubicBezTo>
                    <a:pt x="21749" y="15181"/>
                    <a:pt x="21710" y="15297"/>
                    <a:pt x="21672" y="15413"/>
                  </a:cubicBezTo>
                  <a:lnTo>
                    <a:pt x="21672" y="15413"/>
                  </a:lnTo>
                  <a:cubicBezTo>
                    <a:pt x="21090" y="15259"/>
                    <a:pt x="20508" y="15143"/>
                    <a:pt x="19965" y="15026"/>
                  </a:cubicBezTo>
                  <a:lnTo>
                    <a:pt x="16875" y="14432"/>
                  </a:lnTo>
                  <a:cubicBezTo>
                    <a:pt x="16281" y="14313"/>
                    <a:pt x="16162" y="14155"/>
                    <a:pt x="16281" y="13521"/>
                  </a:cubicBezTo>
                  <a:close/>
                  <a:moveTo>
                    <a:pt x="2214" y="1"/>
                  </a:moveTo>
                  <a:cubicBezTo>
                    <a:pt x="2017" y="1"/>
                    <a:pt x="1934" y="82"/>
                    <a:pt x="1902" y="370"/>
                  </a:cubicBezTo>
                  <a:cubicBezTo>
                    <a:pt x="1862" y="726"/>
                    <a:pt x="1862" y="1043"/>
                    <a:pt x="1783" y="1360"/>
                  </a:cubicBezTo>
                  <a:cubicBezTo>
                    <a:pt x="1664" y="2033"/>
                    <a:pt x="1506" y="2746"/>
                    <a:pt x="1347" y="3420"/>
                  </a:cubicBezTo>
                  <a:cubicBezTo>
                    <a:pt x="1268" y="3697"/>
                    <a:pt x="1427" y="4014"/>
                    <a:pt x="1743" y="4054"/>
                  </a:cubicBezTo>
                  <a:cubicBezTo>
                    <a:pt x="2021" y="4173"/>
                    <a:pt x="2338" y="4252"/>
                    <a:pt x="2615" y="4371"/>
                  </a:cubicBezTo>
                  <a:lnTo>
                    <a:pt x="3526" y="4648"/>
                  </a:lnTo>
                  <a:lnTo>
                    <a:pt x="2734" y="7579"/>
                  </a:lnTo>
                  <a:cubicBezTo>
                    <a:pt x="2377" y="7500"/>
                    <a:pt x="1981" y="7421"/>
                    <a:pt x="1625" y="7342"/>
                  </a:cubicBezTo>
                  <a:cubicBezTo>
                    <a:pt x="1529" y="7306"/>
                    <a:pt x="1434" y="7288"/>
                    <a:pt x="1343" y="7288"/>
                  </a:cubicBezTo>
                  <a:cubicBezTo>
                    <a:pt x="1128" y="7288"/>
                    <a:pt x="931" y="7385"/>
                    <a:pt x="793" y="7579"/>
                  </a:cubicBezTo>
                  <a:cubicBezTo>
                    <a:pt x="397" y="8094"/>
                    <a:pt x="119" y="8728"/>
                    <a:pt x="80" y="9401"/>
                  </a:cubicBezTo>
                  <a:cubicBezTo>
                    <a:pt x="0" y="10035"/>
                    <a:pt x="357" y="10629"/>
                    <a:pt x="951" y="10827"/>
                  </a:cubicBezTo>
                  <a:cubicBezTo>
                    <a:pt x="1268" y="10946"/>
                    <a:pt x="1625" y="11065"/>
                    <a:pt x="1981" y="11144"/>
                  </a:cubicBezTo>
                  <a:cubicBezTo>
                    <a:pt x="3011" y="11382"/>
                    <a:pt x="4081" y="11659"/>
                    <a:pt x="5110" y="11937"/>
                  </a:cubicBezTo>
                  <a:cubicBezTo>
                    <a:pt x="6576" y="12253"/>
                    <a:pt x="8042" y="12570"/>
                    <a:pt x="9468" y="12927"/>
                  </a:cubicBezTo>
                  <a:cubicBezTo>
                    <a:pt x="10696" y="13204"/>
                    <a:pt x="11924" y="13521"/>
                    <a:pt x="13152" y="13838"/>
                  </a:cubicBezTo>
                  <a:cubicBezTo>
                    <a:pt x="13984" y="14036"/>
                    <a:pt x="14815" y="14234"/>
                    <a:pt x="15647" y="14432"/>
                  </a:cubicBezTo>
                  <a:cubicBezTo>
                    <a:pt x="16043" y="14551"/>
                    <a:pt x="16440" y="14749"/>
                    <a:pt x="16836" y="14828"/>
                  </a:cubicBezTo>
                  <a:cubicBezTo>
                    <a:pt x="18222" y="15145"/>
                    <a:pt x="19609" y="15422"/>
                    <a:pt x="20955" y="15700"/>
                  </a:cubicBezTo>
                  <a:cubicBezTo>
                    <a:pt x="21272" y="15739"/>
                    <a:pt x="21550" y="15819"/>
                    <a:pt x="21866" y="15898"/>
                  </a:cubicBezTo>
                  <a:cubicBezTo>
                    <a:pt x="22064" y="15898"/>
                    <a:pt x="22183" y="15819"/>
                    <a:pt x="22104" y="15581"/>
                  </a:cubicBezTo>
                  <a:cubicBezTo>
                    <a:pt x="22064" y="15502"/>
                    <a:pt x="22064" y="15462"/>
                    <a:pt x="22104" y="15383"/>
                  </a:cubicBezTo>
                  <a:cubicBezTo>
                    <a:pt x="22223" y="15185"/>
                    <a:pt x="22302" y="14947"/>
                    <a:pt x="22381" y="14709"/>
                  </a:cubicBezTo>
                  <a:cubicBezTo>
                    <a:pt x="22500" y="14194"/>
                    <a:pt x="22738" y="13680"/>
                    <a:pt x="22857" y="13165"/>
                  </a:cubicBezTo>
                  <a:cubicBezTo>
                    <a:pt x="23134" y="12253"/>
                    <a:pt x="23015" y="12293"/>
                    <a:pt x="22302" y="12055"/>
                  </a:cubicBezTo>
                  <a:lnTo>
                    <a:pt x="21272" y="11699"/>
                  </a:lnTo>
                  <a:lnTo>
                    <a:pt x="21827" y="9005"/>
                  </a:lnTo>
                  <a:cubicBezTo>
                    <a:pt x="22183" y="9124"/>
                    <a:pt x="22579" y="9203"/>
                    <a:pt x="22936" y="9362"/>
                  </a:cubicBezTo>
                  <a:cubicBezTo>
                    <a:pt x="23040" y="9403"/>
                    <a:pt x="23147" y="9423"/>
                    <a:pt x="23252" y="9423"/>
                  </a:cubicBezTo>
                  <a:cubicBezTo>
                    <a:pt x="23548" y="9423"/>
                    <a:pt x="23830" y="9268"/>
                    <a:pt x="24005" y="9005"/>
                  </a:cubicBezTo>
                  <a:cubicBezTo>
                    <a:pt x="24085" y="8926"/>
                    <a:pt x="24164" y="8847"/>
                    <a:pt x="24204" y="8768"/>
                  </a:cubicBezTo>
                  <a:cubicBezTo>
                    <a:pt x="24758" y="7936"/>
                    <a:pt x="24996" y="6945"/>
                    <a:pt x="24877" y="5995"/>
                  </a:cubicBezTo>
                  <a:cubicBezTo>
                    <a:pt x="24877" y="5599"/>
                    <a:pt x="24600" y="5282"/>
                    <a:pt x="24204" y="5242"/>
                  </a:cubicBezTo>
                  <a:cubicBezTo>
                    <a:pt x="23491" y="5044"/>
                    <a:pt x="22817" y="4846"/>
                    <a:pt x="22144" y="4608"/>
                  </a:cubicBezTo>
                  <a:cubicBezTo>
                    <a:pt x="19688" y="3816"/>
                    <a:pt x="17192" y="3143"/>
                    <a:pt x="14736" y="2509"/>
                  </a:cubicBezTo>
                  <a:cubicBezTo>
                    <a:pt x="13271" y="2152"/>
                    <a:pt x="11805" y="1796"/>
                    <a:pt x="10339" y="1479"/>
                  </a:cubicBezTo>
                  <a:cubicBezTo>
                    <a:pt x="10300" y="1439"/>
                    <a:pt x="10220" y="1400"/>
                    <a:pt x="10141" y="1360"/>
                  </a:cubicBezTo>
                  <a:lnTo>
                    <a:pt x="9943" y="1360"/>
                  </a:lnTo>
                  <a:cubicBezTo>
                    <a:pt x="8913" y="1122"/>
                    <a:pt x="7883" y="924"/>
                    <a:pt x="6853" y="726"/>
                  </a:cubicBezTo>
                  <a:cubicBezTo>
                    <a:pt x="5665" y="528"/>
                    <a:pt x="4477" y="409"/>
                    <a:pt x="3288" y="251"/>
                  </a:cubicBezTo>
                  <a:cubicBezTo>
                    <a:pt x="2971" y="172"/>
                    <a:pt x="2654" y="92"/>
                    <a:pt x="2377" y="13"/>
                  </a:cubicBezTo>
                  <a:cubicBezTo>
                    <a:pt x="2316" y="6"/>
                    <a:pt x="2262" y="1"/>
                    <a:pt x="221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endParaRPr>
            </a:p>
          </p:txBody>
        </p:sp>
        <p:sp>
          <p:nvSpPr>
            <p:cNvPr id="46" name="Google Shape;1999;p71">
              <a:extLst>
                <a:ext uri="{FF2B5EF4-FFF2-40B4-BE49-F238E27FC236}">
                  <a16:creationId xmlns:a16="http://schemas.microsoft.com/office/drawing/2014/main" xmlns="" id="{E1EAE3A6-0776-4B5E-85B6-CA6D0D769036}"/>
                </a:ext>
              </a:extLst>
            </p:cNvPr>
            <p:cNvSpPr/>
            <p:nvPr/>
          </p:nvSpPr>
          <p:spPr>
            <a:xfrm>
              <a:off x="8516613" y="1447578"/>
              <a:ext cx="267894" cy="83490"/>
            </a:xfrm>
            <a:custGeom>
              <a:avLst/>
              <a:gdLst/>
              <a:ahLst/>
              <a:cxnLst/>
              <a:rect l="l" t="t" r="r" b="b"/>
              <a:pathLst>
                <a:path w="1784" h="556" extrusionOk="0">
                  <a:moveTo>
                    <a:pt x="159" y="1"/>
                  </a:moveTo>
                  <a:cubicBezTo>
                    <a:pt x="120" y="1"/>
                    <a:pt x="1" y="80"/>
                    <a:pt x="1" y="119"/>
                  </a:cubicBezTo>
                  <a:cubicBezTo>
                    <a:pt x="1" y="199"/>
                    <a:pt x="80" y="278"/>
                    <a:pt x="159" y="317"/>
                  </a:cubicBezTo>
                  <a:cubicBezTo>
                    <a:pt x="397" y="397"/>
                    <a:pt x="635" y="476"/>
                    <a:pt x="912" y="515"/>
                  </a:cubicBezTo>
                  <a:cubicBezTo>
                    <a:pt x="1189" y="555"/>
                    <a:pt x="1466" y="555"/>
                    <a:pt x="1783" y="555"/>
                  </a:cubicBezTo>
                  <a:lnTo>
                    <a:pt x="1783" y="436"/>
                  </a:lnTo>
                  <a:cubicBezTo>
                    <a:pt x="1783" y="436"/>
                    <a:pt x="1783" y="397"/>
                    <a:pt x="1704" y="397"/>
                  </a:cubicBezTo>
                  <a:cubicBezTo>
                    <a:pt x="1189" y="238"/>
                    <a:pt x="674" y="119"/>
                    <a:pt x="15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endParaRPr>
            </a:p>
          </p:txBody>
        </p:sp>
        <p:sp>
          <p:nvSpPr>
            <p:cNvPr id="47" name="Google Shape;2000;p71">
              <a:extLst>
                <a:ext uri="{FF2B5EF4-FFF2-40B4-BE49-F238E27FC236}">
                  <a16:creationId xmlns:a16="http://schemas.microsoft.com/office/drawing/2014/main" xmlns="" id="{091380A5-1DD9-4874-955E-5044465CCD07}"/>
                </a:ext>
              </a:extLst>
            </p:cNvPr>
            <p:cNvSpPr/>
            <p:nvPr/>
          </p:nvSpPr>
          <p:spPr>
            <a:xfrm>
              <a:off x="8653413" y="1376250"/>
              <a:ext cx="113224" cy="53608"/>
            </a:xfrm>
            <a:custGeom>
              <a:avLst/>
              <a:gdLst/>
              <a:ahLst/>
              <a:cxnLst/>
              <a:rect l="l" t="t" r="r" b="b"/>
              <a:pathLst>
                <a:path w="754" h="357" extrusionOk="0">
                  <a:moveTo>
                    <a:pt x="199" y="0"/>
                  </a:moveTo>
                  <a:cubicBezTo>
                    <a:pt x="159" y="0"/>
                    <a:pt x="40" y="79"/>
                    <a:pt x="40" y="119"/>
                  </a:cubicBezTo>
                  <a:cubicBezTo>
                    <a:pt x="1" y="198"/>
                    <a:pt x="80" y="277"/>
                    <a:pt x="120" y="317"/>
                  </a:cubicBezTo>
                  <a:cubicBezTo>
                    <a:pt x="318" y="317"/>
                    <a:pt x="516" y="317"/>
                    <a:pt x="714" y="357"/>
                  </a:cubicBezTo>
                  <a:cubicBezTo>
                    <a:pt x="714" y="277"/>
                    <a:pt x="714" y="238"/>
                    <a:pt x="753" y="159"/>
                  </a:cubicBezTo>
                  <a:cubicBezTo>
                    <a:pt x="555" y="79"/>
                    <a:pt x="357" y="40"/>
                    <a:pt x="1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endParaRPr>
            </a:p>
          </p:txBody>
        </p:sp>
        <p:sp>
          <p:nvSpPr>
            <p:cNvPr id="48" name="Google Shape;2001;p71">
              <a:extLst>
                <a:ext uri="{FF2B5EF4-FFF2-40B4-BE49-F238E27FC236}">
                  <a16:creationId xmlns:a16="http://schemas.microsoft.com/office/drawing/2014/main" xmlns="" id="{AB97D523-A6D9-4039-A5D1-03B3A6EE3739}"/>
                </a:ext>
              </a:extLst>
            </p:cNvPr>
            <p:cNvSpPr/>
            <p:nvPr/>
          </p:nvSpPr>
          <p:spPr>
            <a:xfrm>
              <a:off x="7077128" y="1108507"/>
              <a:ext cx="749624" cy="178543"/>
            </a:xfrm>
            <a:custGeom>
              <a:avLst/>
              <a:gdLst/>
              <a:ahLst/>
              <a:cxnLst/>
              <a:rect l="l" t="t" r="r" b="b"/>
              <a:pathLst>
                <a:path w="4992" h="1189" extrusionOk="0">
                  <a:moveTo>
                    <a:pt x="238" y="1"/>
                  </a:moveTo>
                  <a:cubicBezTo>
                    <a:pt x="159" y="1"/>
                    <a:pt x="80" y="1"/>
                    <a:pt x="1" y="40"/>
                  </a:cubicBezTo>
                  <a:cubicBezTo>
                    <a:pt x="40" y="119"/>
                    <a:pt x="80" y="199"/>
                    <a:pt x="159" y="238"/>
                  </a:cubicBezTo>
                  <a:cubicBezTo>
                    <a:pt x="357" y="317"/>
                    <a:pt x="595" y="397"/>
                    <a:pt x="793" y="436"/>
                  </a:cubicBezTo>
                  <a:cubicBezTo>
                    <a:pt x="793" y="476"/>
                    <a:pt x="793" y="476"/>
                    <a:pt x="793" y="516"/>
                  </a:cubicBezTo>
                  <a:cubicBezTo>
                    <a:pt x="1823" y="714"/>
                    <a:pt x="2853" y="912"/>
                    <a:pt x="3883" y="1110"/>
                  </a:cubicBezTo>
                  <a:cubicBezTo>
                    <a:pt x="4199" y="1149"/>
                    <a:pt x="4477" y="1189"/>
                    <a:pt x="4794" y="1189"/>
                  </a:cubicBezTo>
                  <a:cubicBezTo>
                    <a:pt x="4833" y="1189"/>
                    <a:pt x="4912" y="1149"/>
                    <a:pt x="4992" y="1110"/>
                  </a:cubicBezTo>
                  <a:cubicBezTo>
                    <a:pt x="4952" y="1031"/>
                    <a:pt x="4912" y="951"/>
                    <a:pt x="4833" y="951"/>
                  </a:cubicBezTo>
                  <a:cubicBezTo>
                    <a:pt x="4714" y="872"/>
                    <a:pt x="4596" y="872"/>
                    <a:pt x="4477" y="832"/>
                  </a:cubicBezTo>
                  <a:lnTo>
                    <a:pt x="23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endParaRPr>
            </a:p>
          </p:txBody>
        </p:sp>
        <p:sp>
          <p:nvSpPr>
            <p:cNvPr id="49" name="Google Shape;2002;p71">
              <a:extLst>
                <a:ext uri="{FF2B5EF4-FFF2-40B4-BE49-F238E27FC236}">
                  <a16:creationId xmlns:a16="http://schemas.microsoft.com/office/drawing/2014/main" xmlns="" id="{921DC7AF-1811-454C-89FB-E6633EE47102}"/>
                </a:ext>
              </a:extLst>
            </p:cNvPr>
            <p:cNvSpPr/>
            <p:nvPr/>
          </p:nvSpPr>
          <p:spPr>
            <a:xfrm>
              <a:off x="7392475" y="1090638"/>
              <a:ext cx="356942" cy="93101"/>
            </a:xfrm>
            <a:custGeom>
              <a:avLst/>
              <a:gdLst/>
              <a:ahLst/>
              <a:cxnLst/>
              <a:rect l="l" t="t" r="r" b="b"/>
              <a:pathLst>
                <a:path w="2377" h="620" extrusionOk="0">
                  <a:moveTo>
                    <a:pt x="0" y="1"/>
                  </a:moveTo>
                  <a:lnTo>
                    <a:pt x="0" y="1"/>
                  </a:lnTo>
                  <a:cubicBezTo>
                    <a:pt x="206" y="354"/>
                    <a:pt x="1219" y="619"/>
                    <a:pt x="1874" y="619"/>
                  </a:cubicBezTo>
                  <a:cubicBezTo>
                    <a:pt x="2101" y="619"/>
                    <a:pt x="2285" y="587"/>
                    <a:pt x="2377" y="516"/>
                  </a:cubicBezTo>
                  <a:cubicBezTo>
                    <a:pt x="1624" y="199"/>
                    <a:pt x="832" y="40"/>
                    <a:pt x="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endParaRPr>
            </a:p>
          </p:txBody>
        </p:sp>
        <p:sp>
          <p:nvSpPr>
            <p:cNvPr id="50" name="Google Shape;2003;p71">
              <a:extLst>
                <a:ext uri="{FF2B5EF4-FFF2-40B4-BE49-F238E27FC236}">
                  <a16:creationId xmlns:a16="http://schemas.microsoft.com/office/drawing/2014/main" xmlns="" id="{5B2AD4A2-6A03-4210-B434-F541BDF2B8A1}"/>
                </a:ext>
              </a:extLst>
            </p:cNvPr>
            <p:cNvSpPr/>
            <p:nvPr/>
          </p:nvSpPr>
          <p:spPr>
            <a:xfrm>
              <a:off x="7588741" y="1019310"/>
              <a:ext cx="142807" cy="65621"/>
            </a:xfrm>
            <a:custGeom>
              <a:avLst/>
              <a:gdLst/>
              <a:ahLst/>
              <a:cxnLst/>
              <a:rect l="l" t="t" r="r" b="b"/>
              <a:pathLst>
                <a:path w="951" h="437" extrusionOk="0">
                  <a:moveTo>
                    <a:pt x="198" y="0"/>
                  </a:moveTo>
                  <a:cubicBezTo>
                    <a:pt x="119" y="0"/>
                    <a:pt x="79" y="40"/>
                    <a:pt x="0" y="80"/>
                  </a:cubicBezTo>
                  <a:cubicBezTo>
                    <a:pt x="79" y="159"/>
                    <a:pt x="79" y="278"/>
                    <a:pt x="159" y="278"/>
                  </a:cubicBezTo>
                  <a:cubicBezTo>
                    <a:pt x="436" y="357"/>
                    <a:pt x="713" y="397"/>
                    <a:pt x="951" y="436"/>
                  </a:cubicBezTo>
                  <a:lnTo>
                    <a:pt x="951" y="317"/>
                  </a:lnTo>
                  <a:cubicBezTo>
                    <a:pt x="753" y="119"/>
                    <a:pt x="476" y="0"/>
                    <a:pt x="19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endParaRPr>
            </a:p>
          </p:txBody>
        </p:sp>
        <p:sp>
          <p:nvSpPr>
            <p:cNvPr id="51" name="Google Shape;2004;p71">
              <a:extLst>
                <a:ext uri="{FF2B5EF4-FFF2-40B4-BE49-F238E27FC236}">
                  <a16:creationId xmlns:a16="http://schemas.microsoft.com/office/drawing/2014/main" xmlns="" id="{5BDD7FB5-5602-42D3-BAE7-B1122E5748CB}"/>
                </a:ext>
              </a:extLst>
            </p:cNvPr>
            <p:cNvSpPr/>
            <p:nvPr/>
          </p:nvSpPr>
          <p:spPr>
            <a:xfrm>
              <a:off x="6613117" y="1801364"/>
              <a:ext cx="250025" cy="81088"/>
            </a:xfrm>
            <a:custGeom>
              <a:avLst/>
              <a:gdLst/>
              <a:ahLst/>
              <a:cxnLst/>
              <a:rect l="l" t="t" r="r" b="b"/>
              <a:pathLst>
                <a:path w="1665" h="540" extrusionOk="0">
                  <a:moveTo>
                    <a:pt x="459" y="0"/>
                  </a:moveTo>
                  <a:cubicBezTo>
                    <a:pt x="308" y="0"/>
                    <a:pt x="154" y="20"/>
                    <a:pt x="1" y="61"/>
                  </a:cubicBezTo>
                  <a:cubicBezTo>
                    <a:pt x="121" y="300"/>
                    <a:pt x="761" y="540"/>
                    <a:pt x="1255" y="540"/>
                  </a:cubicBezTo>
                  <a:cubicBezTo>
                    <a:pt x="1414" y="540"/>
                    <a:pt x="1558" y="515"/>
                    <a:pt x="1665" y="457"/>
                  </a:cubicBezTo>
                  <a:cubicBezTo>
                    <a:pt x="1312" y="163"/>
                    <a:pt x="894" y="0"/>
                    <a:pt x="45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endParaRPr>
            </a:p>
          </p:txBody>
        </p:sp>
        <p:sp>
          <p:nvSpPr>
            <p:cNvPr id="52" name="Google Shape;2005;p71">
              <a:extLst>
                <a:ext uri="{FF2B5EF4-FFF2-40B4-BE49-F238E27FC236}">
                  <a16:creationId xmlns:a16="http://schemas.microsoft.com/office/drawing/2014/main" xmlns="" id="{29C3F11B-0CF8-46CF-8117-A992606B9E23}"/>
                </a:ext>
              </a:extLst>
            </p:cNvPr>
            <p:cNvSpPr/>
            <p:nvPr/>
          </p:nvSpPr>
          <p:spPr>
            <a:xfrm>
              <a:off x="6410844" y="1869839"/>
              <a:ext cx="279757" cy="65621"/>
            </a:xfrm>
            <a:custGeom>
              <a:avLst/>
              <a:gdLst/>
              <a:ahLst/>
              <a:cxnLst/>
              <a:rect l="l" t="t" r="r" b="b"/>
              <a:pathLst>
                <a:path w="1863" h="437" extrusionOk="0">
                  <a:moveTo>
                    <a:pt x="199" y="1"/>
                  </a:moveTo>
                  <a:cubicBezTo>
                    <a:pt x="120" y="1"/>
                    <a:pt x="80" y="80"/>
                    <a:pt x="1" y="120"/>
                  </a:cubicBezTo>
                  <a:cubicBezTo>
                    <a:pt x="41" y="199"/>
                    <a:pt x="120" y="318"/>
                    <a:pt x="199" y="318"/>
                  </a:cubicBezTo>
                  <a:cubicBezTo>
                    <a:pt x="516" y="397"/>
                    <a:pt x="872" y="437"/>
                    <a:pt x="1229" y="437"/>
                  </a:cubicBezTo>
                  <a:cubicBezTo>
                    <a:pt x="1427" y="437"/>
                    <a:pt x="1665" y="437"/>
                    <a:pt x="1863" y="397"/>
                  </a:cubicBezTo>
                  <a:cubicBezTo>
                    <a:pt x="1744" y="318"/>
                    <a:pt x="1704" y="239"/>
                    <a:pt x="1665" y="239"/>
                  </a:cubicBezTo>
                  <a:cubicBezTo>
                    <a:pt x="1189" y="120"/>
                    <a:pt x="674" y="41"/>
                    <a:pt x="19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endParaRPr>
            </a:p>
          </p:txBody>
        </p:sp>
        <p:sp>
          <p:nvSpPr>
            <p:cNvPr id="53" name="Google Shape;2006;p71">
              <a:extLst>
                <a:ext uri="{FF2B5EF4-FFF2-40B4-BE49-F238E27FC236}">
                  <a16:creationId xmlns:a16="http://schemas.microsoft.com/office/drawing/2014/main" xmlns="" id="{12523B66-8E27-49F0-9483-13474F94B0CD}"/>
                </a:ext>
              </a:extLst>
            </p:cNvPr>
            <p:cNvSpPr/>
            <p:nvPr/>
          </p:nvSpPr>
          <p:spPr>
            <a:xfrm>
              <a:off x="6226592" y="1709314"/>
              <a:ext cx="273751" cy="95353"/>
            </a:xfrm>
            <a:custGeom>
              <a:avLst/>
              <a:gdLst/>
              <a:ahLst/>
              <a:cxnLst/>
              <a:rect l="l" t="t" r="r" b="b"/>
              <a:pathLst>
                <a:path w="1823" h="635" extrusionOk="0">
                  <a:moveTo>
                    <a:pt x="277" y="0"/>
                  </a:moveTo>
                  <a:cubicBezTo>
                    <a:pt x="198" y="0"/>
                    <a:pt x="119" y="40"/>
                    <a:pt x="0" y="80"/>
                  </a:cubicBezTo>
                  <a:cubicBezTo>
                    <a:pt x="79" y="159"/>
                    <a:pt x="119" y="278"/>
                    <a:pt x="198" y="317"/>
                  </a:cubicBezTo>
                  <a:cubicBezTo>
                    <a:pt x="634" y="436"/>
                    <a:pt x="1070" y="555"/>
                    <a:pt x="1505" y="634"/>
                  </a:cubicBezTo>
                  <a:lnTo>
                    <a:pt x="1783" y="634"/>
                  </a:lnTo>
                  <a:lnTo>
                    <a:pt x="1822" y="515"/>
                  </a:lnTo>
                  <a:cubicBezTo>
                    <a:pt x="1664" y="436"/>
                    <a:pt x="1545" y="357"/>
                    <a:pt x="1426" y="317"/>
                  </a:cubicBezTo>
                  <a:cubicBezTo>
                    <a:pt x="1030" y="199"/>
                    <a:pt x="673" y="80"/>
                    <a:pt x="2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endParaRPr>
            </a:p>
          </p:txBody>
        </p:sp>
        <p:sp>
          <p:nvSpPr>
            <p:cNvPr id="54" name="Google Shape;2007;p71">
              <a:extLst>
                <a:ext uri="{FF2B5EF4-FFF2-40B4-BE49-F238E27FC236}">
                  <a16:creationId xmlns:a16="http://schemas.microsoft.com/office/drawing/2014/main" xmlns="" id="{5A0A4048-6DF1-41D6-A8F9-DA0D41BD1140}"/>
                </a:ext>
              </a:extLst>
            </p:cNvPr>
            <p:cNvSpPr/>
            <p:nvPr/>
          </p:nvSpPr>
          <p:spPr>
            <a:xfrm>
              <a:off x="6297920" y="1157761"/>
              <a:ext cx="130944" cy="69826"/>
            </a:xfrm>
            <a:custGeom>
              <a:avLst/>
              <a:gdLst/>
              <a:ahLst/>
              <a:cxnLst/>
              <a:rect l="l" t="t" r="r" b="b"/>
              <a:pathLst>
                <a:path w="872" h="465" extrusionOk="0">
                  <a:moveTo>
                    <a:pt x="219" y="0"/>
                  </a:moveTo>
                  <a:cubicBezTo>
                    <a:pt x="139" y="0"/>
                    <a:pt x="73" y="34"/>
                    <a:pt x="40" y="148"/>
                  </a:cubicBezTo>
                  <a:cubicBezTo>
                    <a:pt x="0" y="425"/>
                    <a:pt x="278" y="386"/>
                    <a:pt x="476" y="465"/>
                  </a:cubicBezTo>
                  <a:lnTo>
                    <a:pt x="872" y="386"/>
                  </a:lnTo>
                  <a:lnTo>
                    <a:pt x="595" y="69"/>
                  </a:lnTo>
                  <a:cubicBezTo>
                    <a:pt x="478" y="69"/>
                    <a:pt x="334" y="0"/>
                    <a:pt x="21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endParaRPr>
            </a:p>
          </p:txBody>
        </p:sp>
        <p:sp>
          <p:nvSpPr>
            <p:cNvPr id="55" name="Google Shape;2008;p71">
              <a:extLst>
                <a:ext uri="{FF2B5EF4-FFF2-40B4-BE49-F238E27FC236}">
                  <a16:creationId xmlns:a16="http://schemas.microsoft.com/office/drawing/2014/main" xmlns="" id="{ECC8D58C-A943-407C-90D3-3A40718D3890}"/>
                </a:ext>
              </a:extLst>
            </p:cNvPr>
            <p:cNvSpPr/>
            <p:nvPr/>
          </p:nvSpPr>
          <p:spPr>
            <a:xfrm>
              <a:off x="6113517" y="1238549"/>
              <a:ext cx="142957" cy="66372"/>
            </a:xfrm>
            <a:custGeom>
              <a:avLst/>
              <a:gdLst/>
              <a:ahLst/>
              <a:cxnLst/>
              <a:rect l="l" t="t" r="r" b="b"/>
              <a:pathLst>
                <a:path w="952" h="442" extrusionOk="0">
                  <a:moveTo>
                    <a:pt x="234" y="1"/>
                  </a:moveTo>
                  <a:cubicBezTo>
                    <a:pt x="148" y="1"/>
                    <a:pt x="77" y="35"/>
                    <a:pt x="40" y="165"/>
                  </a:cubicBezTo>
                  <a:cubicBezTo>
                    <a:pt x="0" y="402"/>
                    <a:pt x="238" y="442"/>
                    <a:pt x="397" y="442"/>
                  </a:cubicBezTo>
                  <a:cubicBezTo>
                    <a:pt x="595" y="442"/>
                    <a:pt x="753" y="442"/>
                    <a:pt x="951" y="363"/>
                  </a:cubicBezTo>
                  <a:lnTo>
                    <a:pt x="555" y="46"/>
                  </a:lnTo>
                  <a:cubicBezTo>
                    <a:pt x="449" y="46"/>
                    <a:pt x="332" y="1"/>
                    <a:pt x="23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endParaRPr>
            </a:p>
          </p:txBody>
        </p:sp>
        <p:sp>
          <p:nvSpPr>
            <p:cNvPr id="56" name="Google Shape;2009;p71">
              <a:extLst>
                <a:ext uri="{FF2B5EF4-FFF2-40B4-BE49-F238E27FC236}">
                  <a16:creationId xmlns:a16="http://schemas.microsoft.com/office/drawing/2014/main" xmlns="" id="{ACDFFD89-9537-4BBF-A3C6-1F6191F42005}"/>
                </a:ext>
              </a:extLst>
            </p:cNvPr>
            <p:cNvSpPr/>
            <p:nvPr/>
          </p:nvSpPr>
          <p:spPr>
            <a:xfrm>
              <a:off x="5982573" y="1072768"/>
              <a:ext cx="226299" cy="82139"/>
            </a:xfrm>
            <a:custGeom>
              <a:avLst/>
              <a:gdLst/>
              <a:ahLst/>
              <a:cxnLst/>
              <a:rect l="l" t="t" r="r" b="b"/>
              <a:pathLst>
                <a:path w="1507" h="547" extrusionOk="0">
                  <a:moveTo>
                    <a:pt x="120" y="1"/>
                  </a:moveTo>
                  <a:cubicBezTo>
                    <a:pt x="120" y="1"/>
                    <a:pt x="1" y="80"/>
                    <a:pt x="1" y="120"/>
                  </a:cubicBezTo>
                  <a:cubicBezTo>
                    <a:pt x="1" y="199"/>
                    <a:pt x="41" y="239"/>
                    <a:pt x="120" y="318"/>
                  </a:cubicBezTo>
                  <a:cubicBezTo>
                    <a:pt x="414" y="465"/>
                    <a:pt x="773" y="546"/>
                    <a:pt x="1133" y="546"/>
                  </a:cubicBezTo>
                  <a:cubicBezTo>
                    <a:pt x="1258" y="546"/>
                    <a:pt x="1383" y="536"/>
                    <a:pt x="1506" y="516"/>
                  </a:cubicBezTo>
                  <a:cubicBezTo>
                    <a:pt x="1506" y="476"/>
                    <a:pt x="1467" y="437"/>
                    <a:pt x="1467" y="397"/>
                  </a:cubicBezTo>
                  <a:cubicBezTo>
                    <a:pt x="1070" y="159"/>
                    <a:pt x="595" y="1"/>
                    <a:pt x="12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endParaRPr>
            </a:p>
          </p:txBody>
        </p:sp>
      </p:grpSp>
      <p:sp>
        <p:nvSpPr>
          <p:cNvPr id="57" name="Rectangle 56">
            <a:extLst>
              <a:ext uri="{FF2B5EF4-FFF2-40B4-BE49-F238E27FC236}">
                <a16:creationId xmlns:a16="http://schemas.microsoft.com/office/drawing/2014/main" xmlns="" id="{EDC412A8-5498-4C61-AFC2-1C240A61128A}"/>
              </a:ext>
            </a:extLst>
          </p:cNvPr>
          <p:cNvSpPr/>
          <p:nvPr/>
        </p:nvSpPr>
        <p:spPr>
          <a:xfrm>
            <a:off x="3912063" y="3378965"/>
            <a:ext cx="1333037" cy="29133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</a:pPr>
            <a:endParaRPr lang="en-US" sz="1867" kern="0">
              <a:solidFill>
                <a:srgbClr val="BAE5E4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  <a:sym typeface="Arial"/>
            </a:endParaRPr>
          </a:p>
        </p:txBody>
      </p:sp>
      <p:sp>
        <p:nvSpPr>
          <p:cNvPr id="58" name="Rectangle 57">
            <a:extLst>
              <a:ext uri="{FF2B5EF4-FFF2-40B4-BE49-F238E27FC236}">
                <a16:creationId xmlns:a16="http://schemas.microsoft.com/office/drawing/2014/main" xmlns="" id="{8BDB4152-B3EA-44EA-BB88-6A0FBE78081F}"/>
              </a:ext>
            </a:extLst>
          </p:cNvPr>
          <p:cNvSpPr/>
          <p:nvPr/>
        </p:nvSpPr>
        <p:spPr>
          <a:xfrm>
            <a:off x="6064250" y="3332961"/>
            <a:ext cx="3087063" cy="33733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</a:pPr>
            <a:endParaRPr lang="en-US" sz="1867" kern="0">
              <a:solidFill>
                <a:srgbClr val="BAE5E4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  <a:sym typeface="Arial"/>
            </a:endParaRPr>
          </a:p>
        </p:txBody>
      </p:sp>
      <p:sp>
        <p:nvSpPr>
          <p:cNvPr id="59" name="Rectangle 58">
            <a:extLst>
              <a:ext uri="{FF2B5EF4-FFF2-40B4-BE49-F238E27FC236}">
                <a16:creationId xmlns:a16="http://schemas.microsoft.com/office/drawing/2014/main" xmlns="" id="{CDA036E9-C942-4F33-925A-C03B363BA64E}"/>
              </a:ext>
            </a:extLst>
          </p:cNvPr>
          <p:cNvSpPr/>
          <p:nvPr/>
        </p:nvSpPr>
        <p:spPr>
          <a:xfrm>
            <a:off x="3912063" y="3841423"/>
            <a:ext cx="1333037" cy="29133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</a:pPr>
            <a:endParaRPr lang="en-US" sz="1867" kern="0">
              <a:solidFill>
                <a:srgbClr val="BAE5E4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9673373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7" grpId="0" animBg="1"/>
      <p:bldP spid="58" grpId="0" animBg="1"/>
      <p:bldP spid="5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408D5DD5-ACF5-4A10-A8E7-DFC933BAA92A}"/>
              </a:ext>
            </a:extLst>
          </p:cNvPr>
          <p:cNvSpPr txBox="1"/>
          <p:nvPr/>
        </p:nvSpPr>
        <p:spPr>
          <a:xfrm>
            <a:off x="2564110" y="461113"/>
            <a:ext cx="7669161" cy="6504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170">
              <a:lnSpc>
                <a:spcPct val="150000"/>
              </a:lnSpc>
              <a:buClr>
                <a:srgbClr val="000000"/>
              </a:buClr>
            </a:pPr>
            <a:r>
              <a:rPr lang="en-US" sz="2800" kern="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3. </a:t>
            </a:r>
            <a:r>
              <a:rPr lang="en-US" sz="2800" kern="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Chọn</a:t>
            </a:r>
            <a:r>
              <a:rPr lang="en-US" sz="2800" kern="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lang="en-US" sz="2800" kern="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dấu</a:t>
            </a:r>
            <a:r>
              <a:rPr lang="en-US" sz="2800" kern="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lang="en-US" sz="2800" kern="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chấm</a:t>
            </a:r>
            <a:r>
              <a:rPr lang="en-US" sz="2800" kern="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lang="en-US" sz="2800" kern="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hoặc</a:t>
            </a:r>
            <a:r>
              <a:rPr lang="en-US" sz="2800" kern="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lang="en-US" sz="2800" kern="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dấu</a:t>
            </a:r>
            <a:r>
              <a:rPr lang="en-US" sz="2800" kern="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lang="en-US" sz="2800" kern="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chấm</a:t>
            </a:r>
            <a:r>
              <a:rPr lang="en-US" sz="2800" kern="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lang="en-US" sz="2800" kern="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hỏi</a:t>
            </a:r>
            <a:r>
              <a:rPr lang="en-US" sz="2800" kern="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</a:p>
        </p:txBody>
      </p:sp>
      <p:pic>
        <p:nvPicPr>
          <p:cNvPr id="5" name="Picture 2" descr="20210409090849_wm_shs-tieng-viet-2-tap-1">
            <a:extLst>
              <a:ext uri="{FF2B5EF4-FFF2-40B4-BE49-F238E27FC236}">
                <a16:creationId xmlns:a16="http://schemas.microsoft.com/office/drawing/2014/main" xmlns="" id="{C609868C-6555-4A33-86B8-2CC823DAC97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087" t="65907" r="85646" b="29243"/>
          <a:stretch/>
        </p:blipFill>
        <p:spPr bwMode="auto">
          <a:xfrm>
            <a:off x="725956" y="233884"/>
            <a:ext cx="1341775" cy="985520"/>
          </a:xfrm>
          <a:prstGeom prst="roundRect">
            <a:avLst>
              <a:gd name="adj" fmla="val 50000"/>
            </a:avLst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20210409090849_wm_shs-tieng-viet-2-tap-1">
            <a:extLst>
              <a:ext uri="{FF2B5EF4-FFF2-40B4-BE49-F238E27FC236}">
                <a16:creationId xmlns:a16="http://schemas.microsoft.com/office/drawing/2014/main" xmlns="" id="{627BDCB5-7CAF-43A4-8005-2E4E92F5AD3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2965" t="41032" r="7443" b="43097"/>
          <a:stretch/>
        </p:blipFill>
        <p:spPr bwMode="auto">
          <a:xfrm>
            <a:off x="2448584" y="4641983"/>
            <a:ext cx="7433187" cy="2080277"/>
          </a:xfrm>
          <a:prstGeom prst="roundRect">
            <a:avLst>
              <a:gd name="adj" fmla="val 43214"/>
            </a:avLst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74EC0397-BC94-40C4-B5E2-219972D08D9E}"/>
              </a:ext>
            </a:extLst>
          </p:cNvPr>
          <p:cNvSpPr txBox="1"/>
          <p:nvPr/>
        </p:nvSpPr>
        <p:spPr>
          <a:xfrm>
            <a:off x="2133684" y="1521453"/>
            <a:ext cx="7669161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170">
              <a:lnSpc>
                <a:spcPct val="150000"/>
              </a:lnSpc>
              <a:buClr>
                <a:srgbClr val="000000"/>
              </a:buClr>
            </a:pPr>
            <a:r>
              <a:rPr lang="en-US" sz="2800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Bút</a:t>
            </a:r>
            <a:r>
              <a:rPr lang="en-US" sz="2800" kern="0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chì</a:t>
            </a:r>
            <a:r>
              <a:rPr lang="en-US" sz="2800" kern="0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: - </a:t>
            </a:r>
            <a:r>
              <a:rPr lang="en-US" sz="2800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Tẩy</a:t>
            </a:r>
            <a:r>
              <a:rPr lang="en-US" sz="2800" kern="0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ơi</a:t>
            </a:r>
            <a:r>
              <a:rPr lang="en-US" sz="2800" kern="0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, </a:t>
            </a:r>
            <a:r>
              <a:rPr lang="en-US" sz="2800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cậu</a:t>
            </a:r>
            <a:r>
              <a:rPr lang="en-US" sz="2800" kern="0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giúp</a:t>
            </a:r>
            <a:r>
              <a:rPr lang="en-US" sz="2800" kern="0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tớ</a:t>
            </a:r>
            <a:r>
              <a:rPr lang="en-US" sz="2800" kern="0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một</a:t>
            </a:r>
            <a:r>
              <a:rPr lang="en-US" sz="2800" kern="0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chút</a:t>
            </a:r>
            <a:r>
              <a:rPr lang="en-US" sz="2800" kern="0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được</a:t>
            </a:r>
            <a:r>
              <a:rPr lang="en-US" sz="2800" kern="0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không</a:t>
            </a:r>
            <a:endParaRPr lang="en-US" sz="2800" kern="0" dirty="0">
              <a:solidFill>
                <a:srgbClr val="000000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  <a:sym typeface="Arial"/>
            </a:endParaRPr>
          </a:p>
          <a:p>
            <a:pPr defTabSz="1219170">
              <a:lnSpc>
                <a:spcPct val="150000"/>
              </a:lnSpc>
              <a:buClr>
                <a:srgbClr val="000000"/>
              </a:buClr>
            </a:pPr>
            <a:r>
              <a:rPr lang="en-US" sz="2800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Tẩy</a:t>
            </a:r>
            <a:r>
              <a:rPr lang="en-US" sz="2800" kern="0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:       - </a:t>
            </a:r>
            <a:r>
              <a:rPr lang="en-US" sz="2800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Cậu</a:t>
            </a:r>
            <a:r>
              <a:rPr lang="en-US" sz="2800" kern="0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muốn</a:t>
            </a:r>
            <a:r>
              <a:rPr lang="en-US" sz="2800" kern="0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tớ</a:t>
            </a:r>
            <a:r>
              <a:rPr lang="en-US" sz="2800" kern="0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giúp</a:t>
            </a:r>
            <a:r>
              <a:rPr lang="en-US" sz="2800" kern="0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gì</a:t>
            </a:r>
            <a:r>
              <a:rPr lang="en-US" sz="2800" kern="0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nào</a:t>
            </a:r>
            <a:endParaRPr lang="en-US" sz="2800" kern="0" dirty="0">
              <a:solidFill>
                <a:srgbClr val="000000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  <a:sym typeface="Arial"/>
            </a:endParaRPr>
          </a:p>
          <a:p>
            <a:pPr defTabSz="1219170">
              <a:lnSpc>
                <a:spcPct val="150000"/>
              </a:lnSpc>
              <a:buClr>
                <a:srgbClr val="000000"/>
              </a:buClr>
            </a:pPr>
            <a:r>
              <a:rPr lang="en-US" sz="2800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Bút</a:t>
            </a:r>
            <a:r>
              <a:rPr lang="en-US" sz="2800" kern="0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chì</a:t>
            </a:r>
            <a:r>
              <a:rPr lang="en-US" sz="2800" kern="0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: - </a:t>
            </a:r>
            <a:r>
              <a:rPr lang="en-US" sz="2800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Tớ</a:t>
            </a:r>
            <a:r>
              <a:rPr lang="en-US" sz="2800" kern="0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muốn</a:t>
            </a:r>
            <a:r>
              <a:rPr lang="en-US" sz="2800" kern="0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xóa</a:t>
            </a:r>
            <a:r>
              <a:rPr lang="en-US" sz="2800" kern="0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hình</a:t>
            </a:r>
            <a:r>
              <a:rPr lang="en-US" sz="2800" kern="0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vẽ</a:t>
            </a:r>
            <a:r>
              <a:rPr lang="en-US" sz="2800" kern="0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này</a:t>
            </a:r>
            <a:endParaRPr lang="en-US" sz="2800" kern="0" dirty="0">
              <a:solidFill>
                <a:srgbClr val="000000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  <a:sym typeface="Arial"/>
            </a:endParaRPr>
          </a:p>
          <a:p>
            <a:pPr defTabSz="1219170">
              <a:lnSpc>
                <a:spcPct val="150000"/>
              </a:lnSpc>
              <a:buClr>
                <a:srgbClr val="000000"/>
              </a:buClr>
            </a:pPr>
            <a:r>
              <a:rPr lang="en-US" sz="2800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Tẩy</a:t>
            </a:r>
            <a:r>
              <a:rPr lang="en-US" sz="2800" kern="0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:       - </a:t>
            </a:r>
            <a:r>
              <a:rPr lang="en-US" sz="2800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Tớ</a:t>
            </a:r>
            <a:r>
              <a:rPr lang="en-US" sz="2800" kern="0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sẽ</a:t>
            </a:r>
            <a:r>
              <a:rPr lang="en-US" sz="2800" kern="0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giúp</a:t>
            </a:r>
            <a:r>
              <a:rPr lang="en-US" sz="2800" kern="0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cậu</a:t>
            </a:r>
            <a:endParaRPr lang="en-US" sz="2800" kern="0" dirty="0">
              <a:solidFill>
                <a:srgbClr val="000000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  <a:sym typeface="Arial"/>
            </a:endParaRPr>
          </a:p>
          <a:p>
            <a:pPr defTabSz="1219170">
              <a:lnSpc>
                <a:spcPct val="150000"/>
              </a:lnSpc>
              <a:buClr>
                <a:srgbClr val="000000"/>
              </a:buClr>
            </a:pPr>
            <a:r>
              <a:rPr lang="en-US" sz="2800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Bút</a:t>
            </a:r>
            <a:r>
              <a:rPr lang="en-US" sz="2800" kern="0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chì</a:t>
            </a:r>
            <a:r>
              <a:rPr lang="en-US" sz="2800" kern="0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: - </a:t>
            </a:r>
            <a:r>
              <a:rPr lang="en-US" sz="2800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Tớ</a:t>
            </a:r>
            <a:r>
              <a:rPr lang="en-US" sz="2800" kern="0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cảm</a:t>
            </a:r>
            <a:r>
              <a:rPr lang="en-US" sz="2800" kern="0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ơn</a:t>
            </a:r>
            <a:r>
              <a:rPr lang="en-US" sz="2800" kern="0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cậu</a:t>
            </a:r>
            <a:endParaRPr lang="en-US" sz="2800" kern="0" dirty="0">
              <a:solidFill>
                <a:srgbClr val="000000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8DD7F0EE-C43C-4F25-ADFD-2CB8E5EF6DFE}"/>
              </a:ext>
            </a:extLst>
          </p:cNvPr>
          <p:cNvSpPr/>
          <p:nvPr/>
        </p:nvSpPr>
        <p:spPr>
          <a:xfrm>
            <a:off x="9478465" y="1663540"/>
            <a:ext cx="454456" cy="454456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</a:pPr>
            <a:endParaRPr lang="en-US" sz="2800" kern="0">
              <a:solidFill>
                <a:srgbClr val="BAE5E4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  <a:sym typeface="Arial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6E00342E-0207-4FF4-9ADD-21C8DC68755A}"/>
              </a:ext>
            </a:extLst>
          </p:cNvPr>
          <p:cNvSpPr/>
          <p:nvPr/>
        </p:nvSpPr>
        <p:spPr>
          <a:xfrm>
            <a:off x="7383659" y="2196697"/>
            <a:ext cx="454456" cy="454456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</a:pPr>
            <a:endParaRPr lang="en-US" sz="2800" kern="0">
              <a:solidFill>
                <a:srgbClr val="BAE5E4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  <a:sym typeface="Arial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0E71816F-BD36-41B1-8FA6-EA8401A0D0F0}"/>
              </a:ext>
            </a:extLst>
          </p:cNvPr>
          <p:cNvSpPr/>
          <p:nvPr/>
        </p:nvSpPr>
        <p:spPr>
          <a:xfrm>
            <a:off x="7298526" y="2998437"/>
            <a:ext cx="454456" cy="454456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</a:pPr>
            <a:endParaRPr lang="en-US" sz="2800" kern="0">
              <a:solidFill>
                <a:srgbClr val="BAE5E4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  <a:sym typeface="Arial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441087AD-7833-48B1-8622-5B198100B24E}"/>
              </a:ext>
            </a:extLst>
          </p:cNvPr>
          <p:cNvSpPr/>
          <p:nvPr/>
        </p:nvSpPr>
        <p:spPr>
          <a:xfrm>
            <a:off x="5710722" y="3613042"/>
            <a:ext cx="454456" cy="454456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</a:pPr>
            <a:endParaRPr lang="en-US" sz="2800" kern="0" dirty="0">
              <a:solidFill>
                <a:srgbClr val="BAE5E4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  <a:sym typeface="Arial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xmlns="" id="{10619DFB-EC14-441E-B59A-411791E434C0}"/>
              </a:ext>
            </a:extLst>
          </p:cNvPr>
          <p:cNvSpPr/>
          <p:nvPr/>
        </p:nvSpPr>
        <p:spPr>
          <a:xfrm>
            <a:off x="5755063" y="4202183"/>
            <a:ext cx="454456" cy="454456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</a:pPr>
            <a:endParaRPr lang="en-US" sz="2800" kern="0" dirty="0">
              <a:solidFill>
                <a:srgbClr val="BAE5E4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  <a:sym typeface="Arial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8B321A0C-44FA-4EFC-B8F7-5E21E4A99E65}"/>
              </a:ext>
            </a:extLst>
          </p:cNvPr>
          <p:cNvSpPr txBox="1"/>
          <p:nvPr/>
        </p:nvSpPr>
        <p:spPr>
          <a:xfrm>
            <a:off x="9451916" y="1565519"/>
            <a:ext cx="350929" cy="6504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170">
              <a:lnSpc>
                <a:spcPct val="150000"/>
              </a:lnSpc>
              <a:buClr>
                <a:srgbClr val="000000"/>
              </a:buClr>
            </a:pPr>
            <a:r>
              <a:rPr lang="en-US" sz="2800" kern="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? 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263BC031-37B7-4B5C-A490-E10AFDE254D0}"/>
              </a:ext>
            </a:extLst>
          </p:cNvPr>
          <p:cNvSpPr txBox="1"/>
          <p:nvPr/>
        </p:nvSpPr>
        <p:spPr>
          <a:xfrm>
            <a:off x="7383660" y="2070700"/>
            <a:ext cx="350929" cy="6504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170">
              <a:lnSpc>
                <a:spcPct val="150000"/>
              </a:lnSpc>
              <a:buClr>
                <a:srgbClr val="000000"/>
              </a:buClr>
            </a:pPr>
            <a:r>
              <a:rPr lang="en-US" sz="2800" kern="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? 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B2AE1EF4-D2B8-4E9E-8BB9-2101D8B1F322}"/>
              </a:ext>
            </a:extLst>
          </p:cNvPr>
          <p:cNvSpPr txBox="1"/>
          <p:nvPr/>
        </p:nvSpPr>
        <p:spPr>
          <a:xfrm>
            <a:off x="7343813" y="2818101"/>
            <a:ext cx="350929" cy="6504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170">
              <a:lnSpc>
                <a:spcPct val="150000"/>
              </a:lnSpc>
              <a:buClr>
                <a:srgbClr val="000000"/>
              </a:buClr>
            </a:pPr>
            <a:r>
              <a:rPr lang="en-US" sz="2800" kern="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. 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184CC780-B0C4-4960-B2F1-AE139B901D73}"/>
              </a:ext>
            </a:extLst>
          </p:cNvPr>
          <p:cNvSpPr txBox="1"/>
          <p:nvPr/>
        </p:nvSpPr>
        <p:spPr>
          <a:xfrm>
            <a:off x="5712559" y="3468195"/>
            <a:ext cx="350929" cy="6504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170">
              <a:lnSpc>
                <a:spcPct val="150000"/>
              </a:lnSpc>
              <a:buClr>
                <a:srgbClr val="000000"/>
              </a:buClr>
            </a:pPr>
            <a:r>
              <a:rPr lang="en-US" sz="2800" kern="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. 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BBA5F680-999C-4E6D-B1B6-4FB2127E87F1}"/>
              </a:ext>
            </a:extLst>
          </p:cNvPr>
          <p:cNvSpPr txBox="1"/>
          <p:nvPr/>
        </p:nvSpPr>
        <p:spPr>
          <a:xfrm>
            <a:off x="5753347" y="4104162"/>
            <a:ext cx="350929" cy="6504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170">
              <a:lnSpc>
                <a:spcPct val="150000"/>
              </a:lnSpc>
              <a:buClr>
                <a:srgbClr val="000000"/>
              </a:buClr>
            </a:pPr>
            <a:r>
              <a:rPr lang="en-US" sz="2800" kern="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35682213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/>
      <p:bldP spid="8" grpId="0" animBg="1"/>
      <p:bldP spid="9" grpId="0" animBg="1"/>
      <p:bldP spid="10" grpId="0" animBg="1"/>
      <p:bldP spid="11" grpId="0" animBg="1"/>
      <p:bldP spid="12" grpId="0" animBg="1"/>
      <p:bldP spid="13" grpId="0"/>
      <p:bldP spid="14" grpId="0"/>
      <p:bldP spid="15" grpId="0"/>
      <p:bldP spid="16" grpId="0"/>
      <p:bldP spid="1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4949" y="-126077"/>
            <a:ext cx="3143250" cy="238125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459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2600" y="1447800"/>
            <a:ext cx="4648200" cy="207645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93917" l="3750" r="98667">
                        <a14:foregroundMark x1="44333" y1="17167" x2="45167" y2="20583"/>
                        <a14:foregroundMark x1="50167" y1="19167" x2="49833" y2="22250"/>
                        <a14:foregroundMark x1="39917" y1="30917" x2="40083" y2="34750"/>
                        <a14:foregroundMark x1="42750" y1="36583" x2="45333" y2="36583"/>
                        <a14:foregroundMark x1="49583" y1="40000" x2="48583" y2="42667"/>
                        <a14:foregroundMark x1="43500" y1="24667" x2="47167" y2="23000"/>
                        <a14:foregroundMark x1="61333" y1="19417" x2="62500" y2="23000"/>
                        <a14:foregroundMark x1="69000" y1="17583" x2="66750" y2="21833"/>
                        <a14:foregroundMark x1="72667" y1="21417" x2="71000" y2="25083"/>
                        <a14:foregroundMark x1="65167" y1="24250" x2="68000" y2="26250"/>
                        <a14:foregroundMark x1="72417" y1="27667" x2="74417" y2="27667"/>
                        <a14:foregroundMark x1="84167" y1="40167" x2="82083" y2="44667"/>
                        <a14:foregroundMark x1="82083" y1="47667" x2="85333" y2="48250"/>
                        <a14:foregroundMark x1="75833" y1="46250" x2="77250" y2="48500"/>
                        <a14:foregroundMark x1="65333" y1="60000" x2="68417" y2="61000"/>
                        <a14:foregroundMark x1="20500" y1="32333" x2="21083" y2="35750"/>
                        <a14:foregroundMark x1="10833" y1="34167" x2="16500" y2="34917"/>
                        <a14:foregroundMark x1="16833" y1="38583" x2="18250" y2="42250"/>
                        <a14:foregroundMark x1="18500" y1="46833" x2="21333" y2="45833"/>
                        <a14:foregroundMark x1="29000" y1="55167" x2="30000" y2="52917"/>
                        <a14:foregroundMark x1="25167" y1="62833" x2="27750" y2="66250"/>
                        <a14:foregroundMark x1="35833" y1="76000" x2="38250" y2="76000"/>
                        <a14:foregroundMark x1="38083" y1="83417" x2="36083" y2="87250"/>
                        <a14:foregroundMark x1="21750" y1="88500" x2="26000" y2="88500"/>
                        <a14:foregroundMark x1="11833" y1="83667" x2="12250" y2="86667"/>
                        <a14:foregroundMark x1="43750" y1="89500" x2="46750" y2="90500"/>
                        <a14:foregroundMark x1="70583" y1="79833" x2="70000" y2="83833"/>
                        <a14:foregroundMark x1="73250" y1="86667" x2="70833" y2="88083"/>
                        <a14:foregroundMark x1="78083" y1="76000" x2="81333" y2="77333"/>
                        <a14:foregroundMark x1="72833" y1="68250" x2="75250" y2="71333"/>
                        <a14:foregroundMark x1="81500" y1="88667" x2="83333" y2="925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8824" t="15000" r="13235" b="5000"/>
          <a:stretch>
            <a:fillRect/>
          </a:stretch>
        </p:blipFill>
        <p:spPr>
          <a:xfrm>
            <a:off x="7886700" y="34636"/>
            <a:ext cx="4038600" cy="36576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8" cstate="hq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692" b="99769" l="10000" r="95769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936" r="4762"/>
          <a:stretch>
            <a:fillRect/>
          </a:stretch>
        </p:blipFill>
        <p:spPr>
          <a:xfrm>
            <a:off x="0" y="457200"/>
            <a:ext cx="2625436" cy="2367395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8250" y="2772301"/>
            <a:ext cx="1048683" cy="812738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3511" y="2209800"/>
            <a:ext cx="1039920" cy="91440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758" y="2180359"/>
            <a:ext cx="1039920" cy="1248641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0761" y="2115469"/>
            <a:ext cx="1039920" cy="1008731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0199" y="2313474"/>
            <a:ext cx="1257300" cy="1825336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59272" y="2646730"/>
            <a:ext cx="1137329" cy="915213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14" cstate="print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199" y="4458566"/>
            <a:ext cx="1753077" cy="1219200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14" cstate="print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5400" y="4492161"/>
            <a:ext cx="1753077" cy="1219200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 rotWithShape="1">
          <a:blip r:embed="rId16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backgroundRemoval t="10000" b="90000" l="0" r="32889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852" t="35185" r="63490" b="31482"/>
          <a:stretch>
            <a:fillRect/>
          </a:stretch>
        </p:blipFill>
        <p:spPr>
          <a:xfrm>
            <a:off x="7769814" y="4881631"/>
            <a:ext cx="1426110" cy="1371600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 rotWithShape="1">
          <a:blip r:embed="rId18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backgroundRemoval t="1778" b="96000" l="0" r="100000">
                        <a14:foregroundMark x1="42000" y1="55111" x2="48000" y2="66222"/>
                        <a14:foregroundMark x1="47556" y1="51111" x2="51111" y2="64667"/>
                        <a14:foregroundMark x1="55778" y1="48222" x2="55333" y2="640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4856" t="33318" r="33663" b="31496"/>
          <a:stretch>
            <a:fillRect/>
          </a:stretch>
        </p:blipFill>
        <p:spPr>
          <a:xfrm>
            <a:off x="11049000" y="4728834"/>
            <a:ext cx="1295400" cy="1447801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19" cstate="print">
            <a:extLst>
              <a:ext uri="{BEBA8EAE-BF5A-486C-A8C5-ECC9F3942E4B}">
                <a14:imgProps xmlns:a14="http://schemas.microsoft.com/office/drawing/2010/main">
                  <a14:imgLayer r:embed="rId20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84018" y="3524250"/>
            <a:ext cx="2438400" cy="2438400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5550" y="29350"/>
            <a:ext cx="1581150" cy="155471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22" cstate="print">
            <a:extLst>
              <a:ext uri="{BEBA8EAE-BF5A-486C-A8C5-ECC9F3942E4B}">
                <a14:imgProps xmlns:a14="http://schemas.microsoft.com/office/drawing/2010/main">
                  <a14:imgLayer r:embed="rId23">
                    <a14:imgEffect>
                      <a14:backgroundRemoval t="5692" b="96000" l="9963" r="89851">
                        <a14:foregroundMark x1="35196" y1="28154" x2="39385" y2="29231"/>
                        <a14:foregroundMark x1="55121" y1="30615" x2="58845" y2="32692"/>
                        <a14:foregroundMark x1="69088" y1="20077" x2="69088" y2="23923"/>
                        <a14:foregroundMark x1="35196" y1="13462" x2="35196" y2="1730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91511" y="3858491"/>
            <a:ext cx="2357489" cy="2419350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 rotWithShape="1">
          <a:blip r:embed="rId24" cstate="print">
            <a:extLst>
              <a:ext uri="{BEBA8EAE-BF5A-486C-A8C5-ECC9F3942E4B}">
                <a14:imgProps xmlns:a14="http://schemas.microsoft.com/office/drawing/2010/main">
                  <a14:imgLayer r:embed="rId25">
                    <a14:imgEffect>
                      <a14:backgroundRemoval t="10000" b="90000" l="0" r="90000">
                        <a14:foregroundMark x1="39538" y1="17248" x2="37769" y2="2889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879" t="11468" r="52891" b="10549"/>
          <a:stretch>
            <a:fillRect/>
          </a:stretch>
        </p:blipFill>
        <p:spPr>
          <a:xfrm>
            <a:off x="1677769" y="4409208"/>
            <a:ext cx="1398310" cy="1551709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 rotWithShape="1">
          <a:blip r:embed="rId26" cstate="print">
            <a:extLst>
              <a:ext uri="{BEBA8EAE-BF5A-486C-A8C5-ECC9F3942E4B}">
                <a14:imgProps xmlns:a14="http://schemas.microsoft.com/office/drawing/2010/main">
                  <a14:imgLayer r:embed="rId27">
                    <a14:imgEffect>
                      <a14:backgroundRemoval t="0" b="100000" l="10000" r="98231">
                        <a14:foregroundMark x1="78692" y1="13119" x2="66462" y2="6100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3845" t="8716" r="5770" b="2294"/>
          <a:stretch>
            <a:fillRect/>
          </a:stretch>
        </p:blipFill>
        <p:spPr>
          <a:xfrm>
            <a:off x="3829413" y="4458566"/>
            <a:ext cx="1228718" cy="1645902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28">
            <a:extLst>
              <a:ext uri="{BEBA8EAE-BF5A-486C-A8C5-ECC9F3942E4B}">
                <a14:imgProps xmlns:a14="http://schemas.microsoft.com/office/drawing/2010/main">
                  <a14:imgLayer r:embed="rId29">
                    <a14:imgEffect>
                      <a14:backgroundRemoval t="400" b="99600" l="9664" r="8991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3105" y="2139775"/>
            <a:ext cx="2406492" cy="2442441"/>
          </a:xfrm>
          <a:prstGeom prst="rect">
            <a:avLst/>
          </a:prstGeom>
        </p:spPr>
      </p:pic>
      <p:sp>
        <p:nvSpPr>
          <p:cNvPr id="27" name="Rectangle 26"/>
          <p:cNvSpPr/>
          <p:nvPr/>
        </p:nvSpPr>
        <p:spPr>
          <a:xfrm>
            <a:off x="6619" y="6015373"/>
            <a:ext cx="12150436" cy="92202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  <a:scene3d>
              <a:camera prst="orthographicFront"/>
              <a:lightRig rig="threePt" dir="t"/>
            </a:scene3d>
            <a:sp3d extrusionH="57150" prstMaterial="dkEdge">
              <a:bevelT w="38100" h="38100" prst="angle"/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>
                <a:ln w="12700">
                  <a:solidFill>
                    <a:srgbClr val="4F81BD"/>
                  </a:solidFill>
                  <a:prstDash val="solid"/>
                </a:ln>
                <a:pattFill prst="pct50">
                  <a:fgClr>
                    <a:srgbClr val="4F81BD"/>
                  </a:fgClr>
                  <a:bgClr>
                    <a:srgbClr val="4F81BD">
                      <a:lumMod val="20000"/>
                      <a:lumOff val="80000"/>
                    </a:srgbClr>
                  </a:bgClr>
                </a:pattFill>
                <a:effectLst>
                  <a:outerShdw dist="38100" dir="2640000" algn="bl" rotWithShape="0">
                    <a:srgbClr val="4F81BD"/>
                  </a:outerShdw>
                </a:effectLst>
                <a:uLnTx/>
                <a:uFillTx/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</a:rPr>
              <a:t>Lớp 2A hẹn gặp lại các bạn ở bài sau nhé</a:t>
            </a:r>
          </a:p>
        </p:txBody>
      </p:sp>
      <p:pic>
        <p:nvPicPr>
          <p:cNvPr id="28" name="Picture 27"/>
          <p:cNvPicPr>
            <a:picLocks noChangeAspect="1"/>
          </p:cNvPicPr>
          <p:nvPr/>
        </p:nvPicPr>
        <p:blipFill>
          <a:blip r:embed="rId30">
            <a:extLst>
              <a:ext uri="{BEBA8EAE-BF5A-486C-A8C5-ECC9F3942E4B}">
                <a14:imgProps xmlns:a14="http://schemas.microsoft.com/office/drawing/2010/main">
                  <a14:imgLayer r:embed="rId31">
                    <a14:imgEffect>
                      <a14:backgroundRemoval t="10000" b="90000" l="400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7129" y="-41757"/>
            <a:ext cx="2153327" cy="1572075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3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75385" y="1033966"/>
            <a:ext cx="1070829" cy="1175834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33">
            <a:extLst>
              <a:ext uri="{BEBA8EAE-BF5A-486C-A8C5-ECC9F3942E4B}">
                <a14:imgProps xmlns:a14="http://schemas.microsoft.com/office/drawing/2010/main">
                  <a14:imgLayer r:embed="rId34">
                    <a14:imgEffect>
                      <a14:backgroundRemoval t="0" b="99517" l="0" r="99180">
                        <a14:foregroundMark x1="30328" y1="42512" x2="22131" y2="93720"/>
                        <a14:foregroundMark x1="23361" y1="42029" x2="15984" y2="62319"/>
                        <a14:foregroundMark x1="27869" y1="31401" x2="34016" y2="31401"/>
                        <a14:foregroundMark x1="54918" y1="40580" x2="61885" y2="41063"/>
                        <a14:foregroundMark x1="86066" y1="57488" x2="86475" y2="6956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6655" y="2083458"/>
            <a:ext cx="1628244" cy="1389127"/>
          </a:xfrm>
          <a:prstGeom prst="rect">
            <a:avLst/>
          </a:prstGeom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9" dur="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" dur="1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1" dur="1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" dur="1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3" dur="1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32" presetClass="emph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Rot by="120000">
                                      <p:cBhvr>
                                        <p:cTn id="1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3500"/>
                            </p:stCondLst>
                            <p:childTnLst>
                              <p:par>
                                <p:cTn id="22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bldLvl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PRESENTER" val="53fd82ceea6b5ef9d66521f7c3f5f81b63bc8158"/>
</p:tagLst>
</file>

<file path=ppt/theme/theme1.xml><?xml version="1.0" encoding="utf-8"?>
<a:theme xmlns:a="http://schemas.openxmlformats.org/drawingml/2006/main" name="1_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_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5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51</TotalTime>
  <Words>225</Words>
  <Application>Microsoft Office PowerPoint</Application>
  <PresentationFormat>Custom</PresentationFormat>
  <Paragraphs>53</Paragraphs>
  <Slides>9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3</vt:i4>
      </vt:variant>
      <vt:variant>
        <vt:lpstr>Slide Titles</vt:lpstr>
      </vt:variant>
      <vt:variant>
        <vt:i4>9</vt:i4>
      </vt:variant>
    </vt:vector>
  </HeadingPairs>
  <TitlesOfParts>
    <vt:vector size="12" baseType="lpstr">
      <vt:lpstr>1_Office 主题</vt:lpstr>
      <vt:lpstr>2_Office 主题​​</vt:lpstr>
      <vt:lpstr>5_Office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 thao</dc:creator>
  <cp:lastModifiedBy>ismail - [2010]</cp:lastModifiedBy>
  <cp:revision>6</cp:revision>
  <dcterms:created xsi:type="dcterms:W3CDTF">2021-07-28T15:14:01Z</dcterms:created>
  <dcterms:modified xsi:type="dcterms:W3CDTF">2021-10-21T02:24:42Z</dcterms:modified>
</cp:coreProperties>
</file>