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70" r:id="rId1"/>
  </p:sldMasterIdLst>
  <p:notesMasterIdLst>
    <p:notesMasterId r:id="rId15"/>
  </p:notesMasterIdLst>
  <p:sldIdLst>
    <p:sldId id="256" r:id="rId2"/>
    <p:sldId id="257" r:id="rId3"/>
    <p:sldId id="347" r:id="rId4"/>
    <p:sldId id="346" r:id="rId5"/>
    <p:sldId id="259" r:id="rId6"/>
    <p:sldId id="348" r:id="rId7"/>
    <p:sldId id="349" r:id="rId8"/>
    <p:sldId id="350" r:id="rId9"/>
    <p:sldId id="281" r:id="rId10"/>
    <p:sldId id="322" r:id="rId11"/>
    <p:sldId id="352" r:id="rId12"/>
    <p:sldId id="351" r:id="rId13"/>
    <p:sldId id="353" r:id="rId14"/>
  </p:sldIdLst>
  <p:sldSz cx="9144000" cy="5143500" type="screen16x9"/>
  <p:notesSz cx="6858000" cy="9144000"/>
  <p:embeddedFontLst>
    <p:embeddedFont>
      <p:font typeface="#9Slide07 SVNSalty Sans" panose="02000000000000000000" charset="0"/>
      <p:regular r:id="rId16"/>
    </p:embeddedFont>
    <p:embeddedFont>
      <p:font typeface="#9Slide07 Altus" panose="020B0604020202020204" charset="0"/>
      <p:regular r:id="rId17"/>
    </p:embeddedFont>
    <p:embeddedFont>
      <p:font typeface="#9Slide03 AmpleSoft Bold" panose="020B0604020202020204" charset="0"/>
      <p:regular r:id="rId18"/>
    </p:embeddedFont>
    <p:embeddedFont>
      <p:font typeface="#9Slide07 HoneyCream" panose="020B0604020202020204" charset="0"/>
      <p:regular r:id="rId19"/>
    </p:embeddedFont>
    <p:embeddedFont>
      <p:font typeface="SVN-Newton" panose="02040603050506020204" pitchFamily="18" charset="0"/>
      <p:regular r:id="rId20"/>
    </p:embeddedFont>
    <p:embeddedFont>
      <p:font typeface="Bevan" panose="020B0604020202020204" charset="0"/>
      <p:regular r:id="rId21"/>
      <p:italic r:id="rId22"/>
    </p:embeddedFont>
    <p:embeddedFont>
      <p:font typeface="Courier Prime" panose="020B060402020202020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B49299-D75E-481E-9638-A8CF9D1CEE39}">
  <a:tblStyle styleId="{56B49299-D75E-481E-9638-A8CF9D1CEE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0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3" name="Google Shape;40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ge57b8f4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0" name="Google Shape;4040;ge57b8f44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ge57b8f4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0" name="Google Shape;4040;ge57b8f44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09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ge57b8f4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0" name="Google Shape;4040;ge57b8f44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18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8" name="Google Shape;4358;xl_extra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9" name="Google Shape;4359;xl_extra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0" name="Google Shape;5460;ge57b8f441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1" name="Google Shape;5461;ge57b8f441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53DF-A71F-4B95-8F88-75A4505F06EA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FFD-7006-4880-BC58-7316C0A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911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53DF-A71F-4B95-8F88-75A4505F06EA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FFD-7006-4880-BC58-7316C0A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595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53DF-A71F-4B95-8F88-75A4505F06EA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FFD-7006-4880-BC58-7316C0A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370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4"/>
          <p:cNvGrpSpPr/>
          <p:nvPr/>
        </p:nvGrpSpPr>
        <p:grpSpPr>
          <a:xfrm>
            <a:off x="-1" y="-273471"/>
            <a:ext cx="9256295" cy="5506972"/>
            <a:chOff x="0" y="-24225"/>
            <a:chExt cx="9193750" cy="5257725"/>
          </a:xfrm>
        </p:grpSpPr>
        <p:sp>
          <p:nvSpPr>
            <p:cNvPr id="503" name="Google Shape;503;p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530" name="Google Shape;530;p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531" name="Google Shape;531;p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8" name="Google Shape;558;p4"/>
          <p:cNvSpPr/>
          <p:nvPr/>
        </p:nvSpPr>
        <p:spPr>
          <a:xfrm>
            <a:off x="-227230" y="-700988"/>
            <a:ext cx="230110" cy="20649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"/>
          <p:cNvSpPr/>
          <p:nvPr/>
        </p:nvSpPr>
        <p:spPr>
          <a:xfrm>
            <a:off x="-233407" y="-706712"/>
            <a:ext cx="241648" cy="217574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"/>
          <p:cNvSpPr/>
          <p:nvPr/>
        </p:nvSpPr>
        <p:spPr>
          <a:xfrm>
            <a:off x="50029" y="-638760"/>
            <a:ext cx="218482" cy="221843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"/>
          <p:cNvSpPr/>
          <p:nvPr/>
        </p:nvSpPr>
        <p:spPr>
          <a:xfrm>
            <a:off x="43761" y="-644483"/>
            <a:ext cx="231019" cy="232927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"/>
          <p:cNvSpPr/>
          <p:nvPr/>
        </p:nvSpPr>
        <p:spPr>
          <a:xfrm>
            <a:off x="175668" y="-854426"/>
            <a:ext cx="202494" cy="215575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"/>
          <p:cNvSpPr/>
          <p:nvPr/>
        </p:nvSpPr>
        <p:spPr>
          <a:xfrm>
            <a:off x="173942" y="-860149"/>
            <a:ext cx="206036" cy="226567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"/>
          <p:cNvSpPr/>
          <p:nvPr/>
        </p:nvSpPr>
        <p:spPr>
          <a:xfrm>
            <a:off x="394967" y="-707438"/>
            <a:ext cx="225750" cy="20322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"/>
          <p:cNvSpPr/>
          <p:nvPr/>
        </p:nvSpPr>
        <p:spPr>
          <a:xfrm>
            <a:off x="388790" y="-713071"/>
            <a:ext cx="233653" cy="214213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"/>
          <p:cNvSpPr/>
          <p:nvPr/>
        </p:nvSpPr>
        <p:spPr>
          <a:xfrm>
            <a:off x="606364" y="-816271"/>
            <a:ext cx="224660" cy="150621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"/>
          <p:cNvSpPr/>
          <p:nvPr/>
        </p:nvSpPr>
        <p:spPr>
          <a:xfrm>
            <a:off x="604547" y="-821812"/>
            <a:ext cx="229111" cy="161522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"/>
          <p:cNvSpPr/>
          <p:nvPr/>
        </p:nvSpPr>
        <p:spPr>
          <a:xfrm>
            <a:off x="341551" y="-484605"/>
            <a:ext cx="123932" cy="293257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"/>
          <p:cNvSpPr/>
          <p:nvPr/>
        </p:nvSpPr>
        <p:spPr>
          <a:xfrm>
            <a:off x="335282" y="-490664"/>
            <a:ext cx="135640" cy="304676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"/>
          <p:cNvSpPr/>
          <p:nvPr/>
        </p:nvSpPr>
        <p:spPr>
          <a:xfrm>
            <a:off x="-158551" y="-468899"/>
            <a:ext cx="220884" cy="223225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"/>
          <p:cNvSpPr/>
          <p:nvPr/>
        </p:nvSpPr>
        <p:spPr>
          <a:xfrm>
            <a:off x="-164819" y="-474668"/>
            <a:ext cx="229024" cy="234263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"/>
          <p:cNvSpPr/>
          <p:nvPr/>
        </p:nvSpPr>
        <p:spPr>
          <a:xfrm>
            <a:off x="-429543" y="-426459"/>
            <a:ext cx="202865" cy="212854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"/>
          <p:cNvSpPr/>
          <p:nvPr/>
        </p:nvSpPr>
        <p:spPr>
          <a:xfrm>
            <a:off x="-435810" y="-432136"/>
            <a:ext cx="215487" cy="223891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"/>
          <p:cNvSpPr/>
          <p:nvPr/>
        </p:nvSpPr>
        <p:spPr>
          <a:xfrm>
            <a:off x="-530380" y="-186475"/>
            <a:ext cx="188596" cy="221513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"/>
          <p:cNvSpPr/>
          <p:nvPr/>
        </p:nvSpPr>
        <p:spPr>
          <a:xfrm>
            <a:off x="-533014" y="-192438"/>
            <a:ext cx="197560" cy="232836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"/>
          <p:cNvSpPr/>
          <p:nvPr/>
        </p:nvSpPr>
        <p:spPr>
          <a:xfrm>
            <a:off x="-262932" y="-167984"/>
            <a:ext cx="201219" cy="248536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"/>
          <p:cNvSpPr/>
          <p:nvPr/>
        </p:nvSpPr>
        <p:spPr>
          <a:xfrm>
            <a:off x="-269109" y="-174233"/>
            <a:ext cx="209176" cy="260144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"/>
          <p:cNvSpPr/>
          <p:nvPr/>
        </p:nvSpPr>
        <p:spPr>
          <a:xfrm>
            <a:off x="20594" y="-335817"/>
            <a:ext cx="222713" cy="259478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"/>
          <p:cNvSpPr/>
          <p:nvPr/>
        </p:nvSpPr>
        <p:spPr>
          <a:xfrm>
            <a:off x="14418" y="-341818"/>
            <a:ext cx="230670" cy="271657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"/>
          <p:cNvSpPr/>
          <p:nvPr/>
        </p:nvSpPr>
        <p:spPr>
          <a:xfrm>
            <a:off x="218455" y="-131668"/>
            <a:ext cx="199389" cy="230933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"/>
          <p:cNvSpPr/>
          <p:nvPr/>
        </p:nvSpPr>
        <p:spPr>
          <a:xfrm>
            <a:off x="212278" y="-137346"/>
            <a:ext cx="211005" cy="241971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"/>
          <p:cNvSpPr/>
          <p:nvPr/>
        </p:nvSpPr>
        <p:spPr>
          <a:xfrm>
            <a:off x="551039" y="-485569"/>
            <a:ext cx="198383" cy="212188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"/>
          <p:cNvSpPr/>
          <p:nvPr/>
        </p:nvSpPr>
        <p:spPr>
          <a:xfrm>
            <a:off x="544771" y="-491247"/>
            <a:ext cx="210091" cy="223225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"/>
          <p:cNvSpPr/>
          <p:nvPr/>
        </p:nvSpPr>
        <p:spPr>
          <a:xfrm>
            <a:off x="489537" y="-192969"/>
            <a:ext cx="213658" cy="200390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"/>
          <p:cNvSpPr/>
          <p:nvPr/>
        </p:nvSpPr>
        <p:spPr>
          <a:xfrm>
            <a:off x="487720" y="-198403"/>
            <a:ext cx="220884" cy="212093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"/>
          <p:cNvSpPr/>
          <p:nvPr/>
        </p:nvSpPr>
        <p:spPr>
          <a:xfrm>
            <a:off x="782876" y="-680094"/>
            <a:ext cx="227294" cy="203493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"/>
          <p:cNvSpPr/>
          <p:nvPr/>
        </p:nvSpPr>
        <p:spPr>
          <a:xfrm>
            <a:off x="781059" y="-685272"/>
            <a:ext cx="230928" cy="213940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"/>
          <p:cNvSpPr/>
          <p:nvPr/>
        </p:nvSpPr>
        <p:spPr>
          <a:xfrm>
            <a:off x="1020798" y="-617939"/>
            <a:ext cx="193993" cy="206384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"/>
          <p:cNvSpPr/>
          <p:nvPr/>
        </p:nvSpPr>
        <p:spPr>
          <a:xfrm>
            <a:off x="1014620" y="-623902"/>
            <a:ext cx="206523" cy="217706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"/>
          <p:cNvSpPr/>
          <p:nvPr/>
        </p:nvSpPr>
        <p:spPr>
          <a:xfrm>
            <a:off x="716831" y="-410515"/>
            <a:ext cx="185853" cy="205813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"/>
          <p:cNvSpPr/>
          <p:nvPr/>
        </p:nvSpPr>
        <p:spPr>
          <a:xfrm>
            <a:off x="715105" y="-416382"/>
            <a:ext cx="192987" cy="217040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945124" y="-353661"/>
            <a:ext cx="153475" cy="260335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"/>
          <p:cNvSpPr/>
          <p:nvPr/>
        </p:nvSpPr>
        <p:spPr>
          <a:xfrm>
            <a:off x="939765" y="-359529"/>
            <a:ext cx="160701" cy="271563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"/>
          <p:cNvSpPr/>
          <p:nvPr/>
        </p:nvSpPr>
        <p:spPr>
          <a:xfrm>
            <a:off x="1117094" y="-349226"/>
            <a:ext cx="237072" cy="178409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"/>
          <p:cNvSpPr/>
          <p:nvPr/>
        </p:nvSpPr>
        <p:spPr>
          <a:xfrm>
            <a:off x="1110916" y="-354998"/>
            <a:ext cx="249603" cy="189542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"/>
          <p:cNvSpPr/>
          <p:nvPr/>
        </p:nvSpPr>
        <p:spPr>
          <a:xfrm>
            <a:off x="789053" y="-160159"/>
            <a:ext cx="214663" cy="268328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"/>
          <p:cNvSpPr/>
          <p:nvPr/>
        </p:nvSpPr>
        <p:spPr>
          <a:xfrm>
            <a:off x="782876" y="-166122"/>
            <a:ext cx="222621" cy="279650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"/>
          <p:cNvSpPr/>
          <p:nvPr/>
        </p:nvSpPr>
        <p:spPr>
          <a:xfrm>
            <a:off x="1126906" y="-139722"/>
            <a:ext cx="240639" cy="212188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"/>
          <p:cNvSpPr/>
          <p:nvPr/>
        </p:nvSpPr>
        <p:spPr>
          <a:xfrm>
            <a:off x="1125180" y="-145495"/>
            <a:ext cx="247773" cy="223321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"/>
          <p:cNvSpPr/>
          <p:nvPr/>
        </p:nvSpPr>
        <p:spPr>
          <a:xfrm>
            <a:off x="601205" y="-212823"/>
            <a:ext cx="202956" cy="188305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595845" y="-218691"/>
            <a:ext cx="214663" cy="199533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"/>
          <p:cNvSpPr/>
          <p:nvPr/>
        </p:nvSpPr>
        <p:spPr>
          <a:xfrm>
            <a:off x="881188" y="-102715"/>
            <a:ext cx="170579" cy="248440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"/>
          <p:cNvSpPr/>
          <p:nvPr/>
        </p:nvSpPr>
        <p:spPr>
          <a:xfrm>
            <a:off x="879372" y="-108869"/>
            <a:ext cx="173322" cy="259955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"/>
          <p:cNvSpPr/>
          <p:nvPr/>
        </p:nvSpPr>
        <p:spPr>
          <a:xfrm>
            <a:off x="1255561" y="-85729"/>
            <a:ext cx="223627" cy="216375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"/>
          <p:cNvSpPr/>
          <p:nvPr/>
        </p:nvSpPr>
        <p:spPr>
          <a:xfrm>
            <a:off x="1249384" y="-91784"/>
            <a:ext cx="236066" cy="227698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"/>
          <p:cNvSpPr/>
          <p:nvPr/>
        </p:nvSpPr>
        <p:spPr>
          <a:xfrm>
            <a:off x="39601" y="-155528"/>
            <a:ext cx="235243" cy="261192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"/>
          <p:cNvSpPr/>
          <p:nvPr/>
        </p:nvSpPr>
        <p:spPr>
          <a:xfrm>
            <a:off x="37784" y="-161300"/>
            <a:ext cx="243384" cy="272323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"/>
          <p:cNvSpPr/>
          <p:nvPr/>
        </p:nvSpPr>
        <p:spPr>
          <a:xfrm>
            <a:off x="-274177" y="-93147"/>
            <a:ext cx="213658" cy="239782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"/>
          <p:cNvSpPr/>
          <p:nvPr/>
        </p:nvSpPr>
        <p:spPr>
          <a:xfrm>
            <a:off x="-280446" y="-98959"/>
            <a:ext cx="221798" cy="251771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"/>
          <p:cNvSpPr/>
          <p:nvPr/>
        </p:nvSpPr>
        <p:spPr>
          <a:xfrm>
            <a:off x="-528272" y="-135081"/>
            <a:ext cx="176889" cy="206860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"/>
          <p:cNvSpPr/>
          <p:nvPr/>
        </p:nvSpPr>
        <p:spPr>
          <a:xfrm>
            <a:off x="-534539" y="-141045"/>
            <a:ext cx="189512" cy="218183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"/>
          <p:cNvSpPr/>
          <p:nvPr/>
        </p:nvSpPr>
        <p:spPr>
          <a:xfrm>
            <a:off x="-424798" y="209758"/>
            <a:ext cx="245030" cy="166896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"/>
          <p:cNvSpPr/>
          <p:nvPr/>
        </p:nvSpPr>
        <p:spPr>
          <a:xfrm>
            <a:off x="-426615" y="203985"/>
            <a:ext cx="253170" cy="178029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"/>
          <p:cNvSpPr/>
          <p:nvPr/>
        </p:nvSpPr>
        <p:spPr>
          <a:xfrm>
            <a:off x="-143089" y="196596"/>
            <a:ext cx="317743" cy="134545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"/>
          <p:cNvSpPr/>
          <p:nvPr/>
        </p:nvSpPr>
        <p:spPr>
          <a:xfrm>
            <a:off x="-148448" y="190538"/>
            <a:ext cx="325883" cy="145962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"/>
          <p:cNvSpPr/>
          <p:nvPr/>
        </p:nvSpPr>
        <p:spPr>
          <a:xfrm>
            <a:off x="320402" y="-45338"/>
            <a:ext cx="83597" cy="279365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"/>
          <p:cNvSpPr/>
          <p:nvPr/>
        </p:nvSpPr>
        <p:spPr>
          <a:xfrm>
            <a:off x="315133" y="-51206"/>
            <a:ext cx="95213" cy="290593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"/>
          <p:cNvSpPr/>
          <p:nvPr/>
        </p:nvSpPr>
        <p:spPr>
          <a:xfrm>
            <a:off x="480926" y="51914"/>
            <a:ext cx="255822" cy="302391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"/>
          <p:cNvSpPr/>
          <p:nvPr/>
        </p:nvSpPr>
        <p:spPr>
          <a:xfrm>
            <a:off x="479109" y="45665"/>
            <a:ext cx="259480" cy="314001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"/>
          <p:cNvSpPr/>
          <p:nvPr/>
        </p:nvSpPr>
        <p:spPr>
          <a:xfrm>
            <a:off x="671701" y="48759"/>
            <a:ext cx="229846" cy="231599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"/>
          <p:cNvSpPr/>
          <p:nvPr/>
        </p:nvSpPr>
        <p:spPr>
          <a:xfrm>
            <a:off x="665432" y="43367"/>
            <a:ext cx="237987" cy="242351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"/>
          <p:cNvSpPr/>
          <p:nvPr/>
        </p:nvSpPr>
        <p:spPr>
          <a:xfrm>
            <a:off x="894544" y="248424"/>
            <a:ext cx="385150" cy="125505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"/>
          <p:cNvSpPr/>
          <p:nvPr/>
        </p:nvSpPr>
        <p:spPr>
          <a:xfrm>
            <a:off x="888274" y="242365"/>
            <a:ext cx="396767" cy="136923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"/>
          <p:cNvSpPr/>
          <p:nvPr/>
        </p:nvSpPr>
        <p:spPr>
          <a:xfrm>
            <a:off x="1085318" y="-83262"/>
            <a:ext cx="80853" cy="308387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"/>
          <p:cNvSpPr/>
          <p:nvPr/>
        </p:nvSpPr>
        <p:spPr>
          <a:xfrm>
            <a:off x="1080866" y="-89130"/>
            <a:ext cx="90731" cy="319614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907898" y="429966"/>
            <a:ext cx="265792" cy="118750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901720" y="424197"/>
            <a:ext cx="278322" cy="129787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606364" y="730214"/>
            <a:ext cx="73628" cy="318472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601004" y="724346"/>
            <a:ext cx="84420" cy="329700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872812" y="816031"/>
            <a:ext cx="180548" cy="158618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"/>
          <p:cNvSpPr/>
          <p:nvPr/>
        </p:nvSpPr>
        <p:spPr>
          <a:xfrm>
            <a:off x="867452" y="809971"/>
            <a:ext cx="187774" cy="170036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"/>
          <p:cNvSpPr/>
          <p:nvPr/>
        </p:nvSpPr>
        <p:spPr>
          <a:xfrm>
            <a:off x="611924" y="363113"/>
            <a:ext cx="222713" cy="120557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"/>
          <p:cNvSpPr/>
          <p:nvPr/>
        </p:nvSpPr>
        <p:spPr>
          <a:xfrm>
            <a:off x="605746" y="357535"/>
            <a:ext cx="231585" cy="131404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"/>
          <p:cNvSpPr/>
          <p:nvPr/>
        </p:nvSpPr>
        <p:spPr>
          <a:xfrm>
            <a:off x="350745" y="267448"/>
            <a:ext cx="123018" cy="289261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"/>
          <p:cNvSpPr/>
          <p:nvPr/>
        </p:nvSpPr>
        <p:spPr>
          <a:xfrm>
            <a:off x="344477" y="261580"/>
            <a:ext cx="134725" cy="30048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13418" y="627521"/>
            <a:ext cx="219146" cy="233026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11692" y="621177"/>
            <a:ext cx="222621" cy="244730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-254847" y="670706"/>
            <a:ext cx="189420" cy="212188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-256665" y="664743"/>
            <a:ext cx="193079" cy="223511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"/>
          <p:cNvSpPr/>
          <p:nvPr/>
        </p:nvSpPr>
        <p:spPr>
          <a:xfrm>
            <a:off x="-415896" y="440694"/>
            <a:ext cx="218139" cy="80403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"/>
          <p:cNvSpPr/>
          <p:nvPr/>
        </p:nvSpPr>
        <p:spPr>
          <a:xfrm>
            <a:off x="-421255" y="434826"/>
            <a:ext cx="228932" cy="91631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"/>
          <p:cNvSpPr/>
          <p:nvPr/>
        </p:nvSpPr>
        <p:spPr>
          <a:xfrm>
            <a:off x="-137203" y="888828"/>
            <a:ext cx="267620" cy="95722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"/>
          <p:cNvSpPr/>
          <p:nvPr/>
        </p:nvSpPr>
        <p:spPr>
          <a:xfrm>
            <a:off x="-142472" y="882868"/>
            <a:ext cx="277316" cy="106951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"/>
          <p:cNvSpPr/>
          <p:nvPr/>
        </p:nvSpPr>
        <p:spPr>
          <a:xfrm>
            <a:off x="182027" y="979525"/>
            <a:ext cx="243200" cy="199342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"/>
          <p:cNvSpPr/>
          <p:nvPr/>
        </p:nvSpPr>
        <p:spPr>
          <a:xfrm>
            <a:off x="180210" y="973466"/>
            <a:ext cx="246859" cy="210761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"/>
          <p:cNvSpPr/>
          <p:nvPr/>
        </p:nvSpPr>
        <p:spPr>
          <a:xfrm>
            <a:off x="301397" y="798902"/>
            <a:ext cx="236158" cy="215899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"/>
          <p:cNvSpPr/>
          <p:nvPr/>
        </p:nvSpPr>
        <p:spPr>
          <a:xfrm>
            <a:off x="295128" y="793034"/>
            <a:ext cx="248779" cy="227127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"/>
          <p:cNvSpPr/>
          <p:nvPr/>
        </p:nvSpPr>
        <p:spPr>
          <a:xfrm>
            <a:off x="584924" y="987984"/>
            <a:ext cx="289938" cy="148912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"/>
          <p:cNvSpPr/>
          <p:nvPr/>
        </p:nvSpPr>
        <p:spPr>
          <a:xfrm>
            <a:off x="578656" y="982116"/>
            <a:ext cx="298992" cy="160140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"/>
          <p:cNvSpPr/>
          <p:nvPr/>
        </p:nvSpPr>
        <p:spPr>
          <a:xfrm>
            <a:off x="1192333" y="218666"/>
            <a:ext cx="218139" cy="255101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"/>
          <p:cNvSpPr/>
          <p:nvPr/>
        </p:nvSpPr>
        <p:spPr>
          <a:xfrm>
            <a:off x="1190517" y="212893"/>
            <a:ext cx="220884" cy="266234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"/>
          <p:cNvSpPr/>
          <p:nvPr/>
        </p:nvSpPr>
        <p:spPr>
          <a:xfrm>
            <a:off x="372511" y="318892"/>
            <a:ext cx="8430173" cy="478468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"/>
          <p:cNvSpPr/>
          <p:nvPr/>
        </p:nvSpPr>
        <p:spPr>
          <a:xfrm>
            <a:off x="290688" y="170266"/>
            <a:ext cx="8374221" cy="478468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"/>
          <p:cNvSpPr/>
          <p:nvPr/>
        </p:nvSpPr>
        <p:spPr>
          <a:xfrm>
            <a:off x="321774" y="188196"/>
            <a:ext cx="8341299" cy="24578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"/>
          <p:cNvSpPr/>
          <p:nvPr/>
        </p:nvSpPr>
        <p:spPr>
          <a:xfrm>
            <a:off x="764480" y="250011"/>
            <a:ext cx="109037" cy="113434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974255" y="250011"/>
            <a:ext cx="109037" cy="113434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"/>
          <p:cNvSpPr/>
          <p:nvPr/>
        </p:nvSpPr>
        <p:spPr>
          <a:xfrm>
            <a:off x="1184030" y="250011"/>
            <a:ext cx="109037" cy="113434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"/>
          <p:cNvSpPr txBox="1">
            <a:spLocks noGrp="1"/>
          </p:cNvSpPr>
          <p:nvPr>
            <p:ph type="body" idx="1"/>
          </p:nvPr>
        </p:nvSpPr>
        <p:spPr>
          <a:xfrm>
            <a:off x="720075" y="1295763"/>
            <a:ext cx="7756410" cy="330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512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37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41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82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5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53DF-A71F-4B95-8F88-75A4505F06EA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FFD-7006-4880-BC58-7316C0A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621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53DF-A71F-4B95-8F88-75A4505F06EA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FFD-7006-4880-BC58-7316C0A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220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53DF-A71F-4B95-8F88-75A4505F06EA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FFD-7006-4880-BC58-7316C0A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124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53DF-A71F-4B95-8F88-75A4505F06EA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FFD-7006-4880-BC58-7316C0A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635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53DF-A71F-4B95-8F88-75A4505F06EA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FFD-7006-4880-BC58-7316C0A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3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53DF-A71F-4B95-8F88-75A4505F06EA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FFD-7006-4880-BC58-7316C0A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239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53DF-A71F-4B95-8F88-75A4505F06EA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FFD-7006-4880-BC58-7316C0A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134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853DF-A71F-4B95-8F88-75A4505F06EA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36FFD-7006-4880-BC58-7316C0AF0D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DAE3E5-4EE9-91E1-F6FB-8BCF98DFE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1AE7C-79E0-3DDB-6E01-0FEF0F26F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5399" y="5178827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6CF56CB7-932B-3364-42A3-A932364E64E6}"/>
              </a:ext>
            </a:extLst>
          </p:cNvPr>
          <p:cNvSpPr txBox="1"/>
          <p:nvPr userDrawn="1"/>
        </p:nvSpPr>
        <p:spPr>
          <a:xfrm>
            <a:off x="2146388" y="601897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602959-E64B-3B2E-35F0-A01A9B4DA95F}"/>
              </a:ext>
            </a:extLst>
          </p:cNvPr>
          <p:cNvSpPr txBox="1">
            <a:spLocks/>
          </p:cNvSpPr>
          <p:nvPr userDrawn="1"/>
        </p:nvSpPr>
        <p:spPr>
          <a:xfrm>
            <a:off x="7368794" y="-1899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E7EEB1-63BA-E837-6C42-31A13CB970F6}"/>
              </a:ext>
            </a:extLst>
          </p:cNvPr>
          <p:cNvSpPr txBox="1">
            <a:spLocks/>
          </p:cNvSpPr>
          <p:nvPr userDrawn="1"/>
        </p:nvSpPr>
        <p:spPr>
          <a:xfrm>
            <a:off x="0" y="755061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1CFE230-1696-14B6-F65D-89E0EFAA4D7D}"/>
              </a:ext>
            </a:extLst>
          </p:cNvPr>
          <p:cNvSpPr txBox="1">
            <a:spLocks/>
          </p:cNvSpPr>
          <p:nvPr userDrawn="1"/>
        </p:nvSpPr>
        <p:spPr>
          <a:xfrm>
            <a:off x="7330876" y="-7780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Hảo MNT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487C1AD-3BCC-8147-A2D3-56751467BD6C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2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slidesgo.com/pricing?slide=how-to-work-on-excel-sheets-workshop&amp;utm_source=Freemium&amp;utm_medium=slidesxl&amp;utm_campaign=slidesxl-microfunnel&amp;utm_term=Go-Premium&amp;utm_content=How+to+Work+on+Excel+Sheets+Worksho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p27"/>
          <p:cNvSpPr txBox="1">
            <a:spLocks noGrp="1"/>
          </p:cNvSpPr>
          <p:nvPr>
            <p:ph type="ctrTitle"/>
          </p:nvPr>
        </p:nvSpPr>
        <p:spPr>
          <a:xfrm>
            <a:off x="582910" y="1392731"/>
            <a:ext cx="7978179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TÌM HAI SỐ KHI BIẾT </a:t>
            </a:r>
            <a:r>
              <a:rPr lang="en" dirty="0">
                <a:highlight>
                  <a:schemeClr val="accent3"/>
                </a:highlight>
              </a:rPr>
              <a:t>TỔNG VÀ HIỆU</a:t>
            </a:r>
            <a:endParaRPr dirty="0">
              <a:highlight>
                <a:schemeClr val="accent3"/>
              </a:highlight>
            </a:endParaRPr>
          </a:p>
        </p:txBody>
      </p:sp>
      <p:sp>
        <p:nvSpPr>
          <p:cNvPr id="4006" name="Google Shape;4006;p27"/>
          <p:cNvSpPr txBox="1">
            <a:spLocks noGrp="1"/>
          </p:cNvSpPr>
          <p:nvPr>
            <p:ph type="subTitle" idx="1"/>
          </p:nvPr>
        </p:nvSpPr>
        <p:spPr>
          <a:xfrm>
            <a:off x="4878699" y="4090550"/>
            <a:ext cx="3481529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Sách giáo khoa trang 47</a:t>
            </a:r>
            <a:endParaRPr sz="2400" b="1" dirty="0"/>
          </a:p>
        </p:txBody>
      </p:sp>
      <p:grpSp>
        <p:nvGrpSpPr>
          <p:cNvPr id="4007" name="Google Shape;4007;p27"/>
          <p:cNvGrpSpPr/>
          <p:nvPr/>
        </p:nvGrpSpPr>
        <p:grpSpPr>
          <a:xfrm>
            <a:off x="2334550" y="3821100"/>
            <a:ext cx="1037815" cy="982106"/>
            <a:chOff x="2334550" y="3821100"/>
            <a:chExt cx="1037815" cy="982106"/>
          </a:xfrm>
        </p:grpSpPr>
        <p:sp>
          <p:nvSpPr>
            <p:cNvPr id="4008" name="Google Shape;4008;p27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7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7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7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7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7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7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7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6" name="Google Shape;4016;p27"/>
          <p:cNvGrpSpPr/>
          <p:nvPr/>
        </p:nvGrpSpPr>
        <p:grpSpPr>
          <a:xfrm>
            <a:off x="1523439" y="670673"/>
            <a:ext cx="6097119" cy="708447"/>
            <a:chOff x="3351481" y="1223140"/>
            <a:chExt cx="2360379" cy="274261"/>
          </a:xfrm>
        </p:grpSpPr>
        <p:sp>
          <p:nvSpPr>
            <p:cNvPr id="4019" name="Google Shape;4019;p27"/>
            <p:cNvSpPr/>
            <p:nvPr/>
          </p:nvSpPr>
          <p:spPr>
            <a:xfrm rot="2703286">
              <a:off x="3947665" y="1233889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1452" y="1"/>
                  </a:moveTo>
                  <a:lnTo>
                    <a:pt x="0" y="1453"/>
                  </a:lnTo>
                  <a:lnTo>
                    <a:pt x="334" y="1787"/>
                  </a:lnTo>
                  <a:lnTo>
                    <a:pt x="1786" y="334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 rot="2683242">
              <a:off x="3947667" y="1247525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334" y="1"/>
                  </a:moveTo>
                  <a:lnTo>
                    <a:pt x="0" y="334"/>
                  </a:lnTo>
                  <a:lnTo>
                    <a:pt x="1452" y="1787"/>
                  </a:lnTo>
                  <a:lnTo>
                    <a:pt x="1786" y="145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2" name="Google Shape;4022;p27"/>
            <p:cNvSpPr/>
            <p:nvPr/>
          </p:nvSpPr>
          <p:spPr>
            <a:xfrm rot="18869278">
              <a:off x="4447133" y="1247525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334" y="1"/>
                  </a:moveTo>
                  <a:lnTo>
                    <a:pt x="0" y="334"/>
                  </a:lnTo>
                  <a:lnTo>
                    <a:pt x="1452" y="1787"/>
                  </a:lnTo>
                  <a:lnTo>
                    <a:pt x="1786" y="145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4019;p27">
              <a:extLst>
                <a:ext uri="{FF2B5EF4-FFF2-40B4-BE49-F238E27FC236}">
                  <a16:creationId xmlns:a16="http://schemas.microsoft.com/office/drawing/2014/main" id="{BFB5CB5C-62AE-87B4-5806-0F279F0F9334}"/>
                </a:ext>
              </a:extLst>
            </p:cNvPr>
            <p:cNvSpPr/>
            <p:nvPr/>
          </p:nvSpPr>
          <p:spPr>
            <a:xfrm rot="2703286">
              <a:off x="4893641" y="1223138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1452" y="1"/>
                  </a:moveTo>
                  <a:lnTo>
                    <a:pt x="0" y="1453"/>
                  </a:lnTo>
                  <a:lnTo>
                    <a:pt x="334" y="1787"/>
                  </a:lnTo>
                  <a:lnTo>
                    <a:pt x="1786" y="334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0;p27">
              <a:extLst>
                <a:ext uri="{FF2B5EF4-FFF2-40B4-BE49-F238E27FC236}">
                  <a16:creationId xmlns:a16="http://schemas.microsoft.com/office/drawing/2014/main" id="{4DEE4D9A-5155-C865-D4A0-BA5586D8BCE1}"/>
                </a:ext>
              </a:extLst>
            </p:cNvPr>
            <p:cNvSpPr/>
            <p:nvPr/>
          </p:nvSpPr>
          <p:spPr>
            <a:xfrm rot="2683242">
              <a:off x="4893644" y="1236774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334" y="1"/>
                  </a:moveTo>
                  <a:lnTo>
                    <a:pt x="0" y="334"/>
                  </a:lnTo>
                  <a:lnTo>
                    <a:pt x="1452" y="1787"/>
                  </a:lnTo>
                  <a:lnTo>
                    <a:pt x="1786" y="145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4022;p27">
              <a:extLst>
                <a:ext uri="{FF2B5EF4-FFF2-40B4-BE49-F238E27FC236}">
                  <a16:creationId xmlns:a16="http://schemas.microsoft.com/office/drawing/2014/main" id="{C1AA8EB4-543C-EC65-2F58-6C2FEDE517DC}"/>
                </a:ext>
              </a:extLst>
            </p:cNvPr>
            <p:cNvSpPr/>
            <p:nvPr/>
          </p:nvSpPr>
          <p:spPr>
            <a:xfrm rot="18842332">
              <a:off x="5461986" y="1233864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334" y="1"/>
                  </a:moveTo>
                  <a:lnTo>
                    <a:pt x="0" y="334"/>
                  </a:lnTo>
                  <a:lnTo>
                    <a:pt x="1452" y="1787"/>
                  </a:lnTo>
                  <a:lnTo>
                    <a:pt x="1786" y="145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4022;p27">
              <a:extLst>
                <a:ext uri="{FF2B5EF4-FFF2-40B4-BE49-F238E27FC236}">
                  <a16:creationId xmlns:a16="http://schemas.microsoft.com/office/drawing/2014/main" id="{FF210EE2-8C06-E3D4-0437-FBEBDE80D19F}"/>
                </a:ext>
              </a:extLst>
            </p:cNvPr>
            <p:cNvSpPr/>
            <p:nvPr/>
          </p:nvSpPr>
          <p:spPr>
            <a:xfrm rot="18869278">
              <a:off x="3351483" y="1247520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334" y="1"/>
                  </a:moveTo>
                  <a:lnTo>
                    <a:pt x="0" y="334"/>
                  </a:lnTo>
                  <a:lnTo>
                    <a:pt x="1452" y="1787"/>
                  </a:lnTo>
                  <a:lnTo>
                    <a:pt x="1786" y="145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27" name="Google Shape;4027;p27"/>
          <p:cNvGrpSpPr/>
          <p:nvPr/>
        </p:nvGrpSpPr>
        <p:grpSpPr>
          <a:xfrm>
            <a:off x="381150" y="2490600"/>
            <a:ext cx="653494" cy="2478093"/>
            <a:chOff x="393250" y="2490600"/>
            <a:chExt cx="653494" cy="2478093"/>
          </a:xfrm>
        </p:grpSpPr>
        <p:sp>
          <p:nvSpPr>
            <p:cNvPr id="4028" name="Google Shape;4028;p27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7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7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5" name="Google Shape;5465;p93"/>
          <p:cNvGrpSpPr/>
          <p:nvPr/>
        </p:nvGrpSpPr>
        <p:grpSpPr>
          <a:xfrm>
            <a:off x="7803931" y="3064252"/>
            <a:ext cx="1885503" cy="1784291"/>
            <a:chOff x="2334550" y="3821100"/>
            <a:chExt cx="1037815" cy="982106"/>
          </a:xfrm>
        </p:grpSpPr>
        <p:sp>
          <p:nvSpPr>
            <p:cNvPr id="5466" name="Google Shape;5466;p93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67" name="Google Shape;5467;p93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68" name="Google Shape;5468;p93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69" name="Google Shape;5469;p93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70" name="Google Shape;5470;p93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71" name="Google Shape;5471;p93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72" name="Google Shape;5472;p93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73" name="Google Shape;5473;p93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20" name="TextBox 3">
            <a:extLst>
              <a:ext uri="{FF2B5EF4-FFF2-40B4-BE49-F238E27FC236}">
                <a16:creationId xmlns:a16="http://schemas.microsoft.com/office/drawing/2014/main" id="{61B97BAC-A238-C13F-6213-677E4088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37" y="952835"/>
            <a:ext cx="79929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9144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#9Slide03 AmpleSoft Bold" panose="02000000000000000000" pitchFamily="2" charset="0"/>
                <a:cs typeface="Times New Roman" pitchFamily="18" charset="0"/>
              </a:rPr>
              <a:t>Tuổi</a:t>
            </a:r>
            <a:r>
              <a:rPr lang="en-US" sz="2800" b="1" dirty="0">
                <a:latin typeface="#9Slide03 AmpleSoft Bold" panose="02000000000000000000" pitchFamily="2" charset="0"/>
                <a:cs typeface="Times New Roman" pitchFamily="18" charset="0"/>
              </a:rPr>
              <a:t> bố và tuổi con cộng lại được 58 tuổi. Bố hơn con 38 tuổi. Hỏi bố bao nhiêu tuổi, con bao nhiêu tuổi?</a:t>
            </a:r>
            <a:r>
              <a:rPr lang="en-US" sz="2800" dirty="0">
                <a:latin typeface="#9Slide03 AmpleSoft Bold" panose="02000000000000000000" pitchFamily="2" charset="0"/>
                <a:cs typeface="Times New Roman" pitchFamily="18" charset="0"/>
              </a:rPr>
              <a:t>        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460DB7-73CF-F769-ACCB-5EADBEEC4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14" y="2754610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CC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F68922-6E3A-6B8C-A4F2-3F51F0A68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201" y="3275895"/>
            <a:ext cx="1904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#9Slide03 AmpleSoft Bold" panose="02000000000000000000" pitchFamily="2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con :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4817E4-E1E2-CFEE-8CC8-BAA58FA36066}"/>
              </a:ext>
            </a:extLst>
          </p:cNvPr>
          <p:cNvCxnSpPr/>
          <p:nvPr/>
        </p:nvCxnSpPr>
        <p:spPr>
          <a:xfrm>
            <a:off x="4371210" y="3602919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C83B25D-DAA2-9925-F653-8F176E24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238" y="2836203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#9Slide03 AmpleSoft Bold" panose="02000000000000000000" pitchFamily="2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 Bold" panose="02000000000000000000" pitchFamily="2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: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D01DF2-4414-6564-413F-F0BAAE9D456A}"/>
              </a:ext>
            </a:extLst>
          </p:cNvPr>
          <p:cNvCxnSpPr/>
          <p:nvPr/>
        </p:nvCxnSpPr>
        <p:spPr>
          <a:xfrm flipV="1">
            <a:off x="4382322" y="3069520"/>
            <a:ext cx="25146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F66208-8669-09B4-5BBC-E3E65694DB6D}"/>
              </a:ext>
            </a:extLst>
          </p:cNvPr>
          <p:cNvCxnSpPr/>
          <p:nvPr/>
        </p:nvCxnSpPr>
        <p:spPr>
          <a:xfrm rot="5400000">
            <a:off x="4306916" y="3057613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EFEFD8-D149-B5F1-353A-89A4FA5333AC}"/>
              </a:ext>
            </a:extLst>
          </p:cNvPr>
          <p:cNvCxnSpPr/>
          <p:nvPr/>
        </p:nvCxnSpPr>
        <p:spPr>
          <a:xfrm rot="5400000">
            <a:off x="6831041" y="3057613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826A3A-EAD3-CEE3-FE6F-FBCB91B6C2C2}"/>
              </a:ext>
            </a:extLst>
          </p:cNvPr>
          <p:cNvCxnSpPr/>
          <p:nvPr/>
        </p:nvCxnSpPr>
        <p:spPr>
          <a:xfrm rot="5400000">
            <a:off x="4306916" y="3591013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7CFEAA-37FB-D7BF-0C0E-D4E00BA6F7F8}"/>
              </a:ext>
            </a:extLst>
          </p:cNvPr>
          <p:cNvCxnSpPr/>
          <p:nvPr/>
        </p:nvCxnSpPr>
        <p:spPr>
          <a:xfrm rot="5400000">
            <a:off x="4991129" y="3602126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AutoShape 19">
            <a:extLst>
              <a:ext uri="{FF2B5EF4-FFF2-40B4-BE49-F238E27FC236}">
                <a16:creationId xmlns:a16="http://schemas.microsoft.com/office/drawing/2014/main" id="{44BA4DA7-2EEC-3FF9-1130-2FADA8C3296C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492778" y="1654263"/>
            <a:ext cx="293688" cy="2514600"/>
          </a:xfrm>
          <a:prstGeom prst="leftBrace">
            <a:avLst>
              <a:gd name="adj1" fmla="val 19308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AutoShape 18">
            <a:extLst>
              <a:ext uri="{FF2B5EF4-FFF2-40B4-BE49-F238E27FC236}">
                <a16:creationId xmlns:a16="http://schemas.microsoft.com/office/drawing/2014/main" id="{72219D01-F535-1DAB-11D6-02F39CB9B9FC}"/>
              </a:ext>
            </a:extLst>
          </p:cNvPr>
          <p:cNvSpPr>
            <a:spLocks/>
          </p:cNvSpPr>
          <p:nvPr/>
        </p:nvSpPr>
        <p:spPr bwMode="auto">
          <a:xfrm rot="-5400000">
            <a:off x="4637910" y="3401307"/>
            <a:ext cx="152400" cy="685800"/>
          </a:xfrm>
          <a:prstGeom prst="leftBrace">
            <a:avLst>
              <a:gd name="adj1" fmla="val 140104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3F008C-D2B5-58E6-1E41-F972B665986A}"/>
              </a:ext>
            </a:extLst>
          </p:cNvPr>
          <p:cNvCxnSpPr/>
          <p:nvPr/>
        </p:nvCxnSpPr>
        <p:spPr>
          <a:xfrm rot="5400000">
            <a:off x="4791897" y="3326694"/>
            <a:ext cx="552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4B73C973-0926-777A-4808-B9CC769AF60D}"/>
              </a:ext>
            </a:extLst>
          </p:cNvPr>
          <p:cNvSpPr>
            <a:spLocks/>
          </p:cNvSpPr>
          <p:nvPr/>
        </p:nvSpPr>
        <p:spPr bwMode="auto">
          <a:xfrm rot="-5400000">
            <a:off x="5873779" y="2263863"/>
            <a:ext cx="206375" cy="1817688"/>
          </a:xfrm>
          <a:prstGeom prst="leftBrace">
            <a:avLst>
              <a:gd name="adj1" fmla="val 14039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AutoShape 22">
            <a:extLst>
              <a:ext uri="{FF2B5EF4-FFF2-40B4-BE49-F238E27FC236}">
                <a16:creationId xmlns:a16="http://schemas.microsoft.com/office/drawing/2014/main" id="{19C9875A-F2B1-2AD9-AF10-C157AB7A6BC5}"/>
              </a:ext>
            </a:extLst>
          </p:cNvPr>
          <p:cNvSpPr>
            <a:spLocks/>
          </p:cNvSpPr>
          <p:nvPr/>
        </p:nvSpPr>
        <p:spPr bwMode="auto">
          <a:xfrm rot="10800000">
            <a:off x="6973122" y="2829807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 sz="240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96C6D7-D307-68F2-FD4B-E4B64E5F7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296" y="3221920"/>
            <a:ext cx="177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38 </a:t>
            </a:r>
            <a:r>
              <a:rPr lang="en-US" sz="2400" dirty="0" err="1">
                <a:latin typeface="#9Slide03 AmpleSoft Bold" panose="02000000000000000000" pitchFamily="2" charset="0"/>
                <a:cs typeface="Times New Roman" panose="02020603050405020304" pitchFamily="18" charset="0"/>
              </a:rPr>
              <a:t>tuổi</a:t>
            </a:r>
            <a:endParaRPr lang="en-US" sz="2400" dirty="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627B11-77E5-ED09-F687-C98EEF7E8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522" y="3058407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#9Slide03 AmpleSoft Bold" panose="02000000000000000000" pitchFamily="2" charset="0"/>
                <a:cs typeface="Times New Roman" panose="02020603050405020304" pitchFamily="18" charset="0"/>
              </a:rPr>
              <a:t>58 tuổi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D8CC25-6C38-6F88-71CE-AAA9BA665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721" y="233783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#9Slide03 AmpleSoft Bold" panose="02000000000000000000" pitchFamily="2" charset="0"/>
                <a:cs typeface="Times New Roman" panose="02020603050405020304" pitchFamily="18" charset="0"/>
              </a:rPr>
              <a:t>tuổi</a:t>
            </a:r>
            <a:endParaRPr lang="en-US" sz="2400" dirty="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424916F-8E5B-5F0D-080D-2142E186EBA1}"/>
              </a:ext>
            </a:extLst>
          </p:cNvPr>
          <p:cNvCxnSpPr/>
          <p:nvPr/>
        </p:nvCxnSpPr>
        <p:spPr>
          <a:xfrm rot="5400000">
            <a:off x="4106097" y="3345744"/>
            <a:ext cx="552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7BE18A-3E7E-B8FE-19B9-7EFFA94FDFFE}"/>
              </a:ext>
            </a:extLst>
          </p:cNvPr>
          <p:cNvSpPr txBox="1"/>
          <p:nvPr/>
        </p:nvSpPr>
        <p:spPr>
          <a:xfrm>
            <a:off x="544382" y="877568"/>
            <a:ext cx="222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5000"/>
                  </a:schemeClr>
                </a:solidFill>
                <a:latin typeface="#9Slide07 SVNSalty Sans" panose="02000000000000000000" pitchFamily="2" charset="0"/>
              </a:rPr>
              <a:t>BÀI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30" grpId="0" animBg="1"/>
      <p:bldP spid="31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7B6E1B-8217-AECE-4899-37310BD3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56" y="653441"/>
            <a:ext cx="1371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rgbClr val="0000CC"/>
                </a:solidFill>
                <a:latin typeface="#9Slide07 SVNSalty Sans" panose="02000000000000000000" pitchFamily="2" charset="0"/>
              </a:rPr>
              <a:t>Tóm tắt: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0CFF1-31F3-0DC1-E2D0-BBBEA8E1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147" y="132606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#9Slide03 AmpleSoft Bold" panose="02000000000000000000" pitchFamily="2" charset="0"/>
              </a:rPr>
              <a:t>Tuổi</a:t>
            </a:r>
            <a:r>
              <a:rPr lang="en-US" sz="2000" dirty="0">
                <a:latin typeface="#9Slide03 AmpleSoft Bold" panose="02000000000000000000" pitchFamily="2" charset="0"/>
              </a:rPr>
              <a:t> con 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D1C557-C328-F7A1-5B2F-48D0BFE8430B}"/>
              </a:ext>
            </a:extLst>
          </p:cNvPr>
          <p:cNvCxnSpPr/>
          <p:nvPr/>
        </p:nvCxnSpPr>
        <p:spPr>
          <a:xfrm>
            <a:off x="3449972" y="1581651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1497D1-CBF5-2A9B-B3CF-69A01232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226" y="844498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#9Slide03 AmpleSoft Bold" panose="02000000000000000000" pitchFamily="2" charset="0"/>
              </a:rPr>
              <a:t>Tuổi</a:t>
            </a:r>
            <a:r>
              <a:rPr lang="en-US" sz="2000" dirty="0">
                <a:latin typeface="#9Slide03 AmpleSoft Bold" panose="02000000000000000000" pitchFamily="2" charset="0"/>
              </a:rPr>
              <a:t> </a:t>
            </a:r>
            <a:r>
              <a:rPr lang="en-US" sz="2000" dirty="0" err="1">
                <a:latin typeface="#9Slide03 AmpleSoft Bold" panose="02000000000000000000" pitchFamily="2" charset="0"/>
              </a:rPr>
              <a:t>bố</a:t>
            </a:r>
            <a:r>
              <a:rPr lang="en-US" sz="2000" dirty="0">
                <a:latin typeface="#9Slide03 AmpleSoft Bold" panose="02000000000000000000" pitchFamily="2" charset="0"/>
              </a:rPr>
              <a:t> 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9197B2-7D61-E0EB-349F-6042CAE85C1A}"/>
              </a:ext>
            </a:extLst>
          </p:cNvPr>
          <p:cNvCxnSpPr/>
          <p:nvPr/>
        </p:nvCxnSpPr>
        <p:spPr>
          <a:xfrm flipV="1">
            <a:off x="3461084" y="1048252"/>
            <a:ext cx="25146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6C402B-BA2E-056B-5F39-4703AF823BB9}"/>
              </a:ext>
            </a:extLst>
          </p:cNvPr>
          <p:cNvCxnSpPr/>
          <p:nvPr/>
        </p:nvCxnSpPr>
        <p:spPr>
          <a:xfrm rot="5400000">
            <a:off x="3385678" y="1036345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62423F-0FA4-152B-7A4E-382793CB3D90}"/>
              </a:ext>
            </a:extLst>
          </p:cNvPr>
          <p:cNvCxnSpPr/>
          <p:nvPr/>
        </p:nvCxnSpPr>
        <p:spPr>
          <a:xfrm rot="5400000">
            <a:off x="5909803" y="1036345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882436-2586-8393-59FF-BC06DAD5DFE1}"/>
              </a:ext>
            </a:extLst>
          </p:cNvPr>
          <p:cNvCxnSpPr/>
          <p:nvPr/>
        </p:nvCxnSpPr>
        <p:spPr>
          <a:xfrm rot="5400000">
            <a:off x="3385678" y="1569745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B85F20-BFC3-85E9-90FE-54AEF7B2A9BA}"/>
              </a:ext>
            </a:extLst>
          </p:cNvPr>
          <p:cNvCxnSpPr/>
          <p:nvPr/>
        </p:nvCxnSpPr>
        <p:spPr>
          <a:xfrm rot="5400000">
            <a:off x="4069891" y="1580858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AutoShape 19">
            <a:extLst>
              <a:ext uri="{FF2B5EF4-FFF2-40B4-BE49-F238E27FC236}">
                <a16:creationId xmlns:a16="http://schemas.microsoft.com/office/drawing/2014/main" id="{8DD59D06-187B-200D-2972-89EBF8987098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571540" y="-367005"/>
            <a:ext cx="293688" cy="2514600"/>
          </a:xfrm>
          <a:prstGeom prst="leftBrace">
            <a:avLst>
              <a:gd name="adj1" fmla="val 19308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14" name="AutoShape 18">
            <a:extLst>
              <a:ext uri="{FF2B5EF4-FFF2-40B4-BE49-F238E27FC236}">
                <a16:creationId xmlns:a16="http://schemas.microsoft.com/office/drawing/2014/main" id="{FC9263BF-4930-2836-9387-BD6880E058D6}"/>
              </a:ext>
            </a:extLst>
          </p:cNvPr>
          <p:cNvSpPr>
            <a:spLocks/>
          </p:cNvSpPr>
          <p:nvPr/>
        </p:nvSpPr>
        <p:spPr bwMode="auto">
          <a:xfrm rot="-5400000">
            <a:off x="3716672" y="1380039"/>
            <a:ext cx="152400" cy="685800"/>
          </a:xfrm>
          <a:prstGeom prst="leftBrace">
            <a:avLst>
              <a:gd name="adj1" fmla="val 140104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CEE158-2E23-FED7-3F1A-8EA36F59C778}"/>
              </a:ext>
            </a:extLst>
          </p:cNvPr>
          <p:cNvCxnSpPr/>
          <p:nvPr/>
        </p:nvCxnSpPr>
        <p:spPr>
          <a:xfrm rot="5400000">
            <a:off x="3870659" y="1305426"/>
            <a:ext cx="552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80DC7EDD-A345-5D38-A994-324EF4F47DA9}"/>
              </a:ext>
            </a:extLst>
          </p:cNvPr>
          <p:cNvSpPr>
            <a:spLocks/>
          </p:cNvSpPr>
          <p:nvPr/>
        </p:nvSpPr>
        <p:spPr bwMode="auto">
          <a:xfrm rot="-5400000">
            <a:off x="4952541" y="242595"/>
            <a:ext cx="206375" cy="1817688"/>
          </a:xfrm>
          <a:prstGeom prst="leftBrace">
            <a:avLst>
              <a:gd name="adj1" fmla="val 14039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17" name="AutoShape 22">
            <a:extLst>
              <a:ext uri="{FF2B5EF4-FFF2-40B4-BE49-F238E27FC236}">
                <a16:creationId xmlns:a16="http://schemas.microsoft.com/office/drawing/2014/main" id="{16C72B8F-D844-3110-D321-147AAA59469F}"/>
              </a:ext>
            </a:extLst>
          </p:cNvPr>
          <p:cNvSpPr>
            <a:spLocks/>
          </p:cNvSpPr>
          <p:nvPr/>
        </p:nvSpPr>
        <p:spPr bwMode="auto">
          <a:xfrm rot="10800000">
            <a:off x="6051884" y="808539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3BB5C-7831-0858-D6F6-A049B14A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059" y="1200652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#9Slide03 AmpleSoft Bold" panose="02000000000000000000" pitchFamily="2" charset="0"/>
              </a:rPr>
              <a:t>38 </a:t>
            </a:r>
            <a:r>
              <a:rPr lang="en-US" dirty="0" err="1">
                <a:latin typeface="#9Slide03 AmpleSoft Bold" panose="02000000000000000000" pitchFamily="2" charset="0"/>
              </a:rPr>
              <a:t>tuổi</a:t>
            </a:r>
            <a:endParaRPr lang="en-US" dirty="0">
              <a:latin typeface="#9Slide03 AmpleSoft Bol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8544C7-D0B0-8F06-7C55-AE71192C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284" y="1037139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#9Slide03 AmpleSoft Bold" panose="02000000000000000000" pitchFamily="2" charset="0"/>
              </a:rPr>
              <a:t>58 tuổi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9251E-7E20-6E0F-A389-B2B958A8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284" y="1722939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#9Slide03 AmpleSoft Bold" panose="02000000000000000000" pitchFamily="2" charset="0"/>
              </a:rPr>
              <a:t>? tuổi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E2C34-9653-FECB-42F2-2E2B3F780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684" y="505327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#9Slide03 AmpleSoft Bold" panose="02000000000000000000" pitchFamily="2" charset="0"/>
              </a:rPr>
              <a:t>? </a:t>
            </a:r>
            <a:r>
              <a:rPr lang="en-US" dirty="0" err="1">
                <a:latin typeface="#9Slide03 AmpleSoft Bold" panose="02000000000000000000" pitchFamily="2" charset="0"/>
              </a:rPr>
              <a:t>tuổi</a:t>
            </a:r>
            <a:endParaRPr lang="en-US" dirty="0">
              <a:latin typeface="#9Slide03 AmpleSoft Bol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6930AE-764A-1DED-9416-F601B660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122" y="2299936"/>
            <a:ext cx="7239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#9Slide03 AmpleSoft Bold" panose="02000000000000000000" pitchFamily="2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của bố là:</a:t>
            </a:r>
          </a:p>
          <a:p>
            <a:pPr eaLnBrk="1" hangingPunct="1"/>
            <a: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  ( 58 + 38 ) : 2 = 48 (tuổi)</a:t>
            </a:r>
          </a:p>
          <a:p>
            <a:pPr eaLnBrk="1" hangingPunct="1"/>
            <a: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Tuổi của con là:</a:t>
            </a:r>
          </a:p>
          <a:p>
            <a:pPr eaLnBrk="1" hangingPunct="1"/>
            <a: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     48 - 38 = 10 (tuổi)</a:t>
            </a:r>
          </a:p>
          <a:p>
            <a:pPr eaLnBrk="1" hangingPunct="1"/>
            <a: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        Đáp số: Bố: 48 tuổi</a:t>
            </a:r>
            <a:b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                     Con: 10 tuổi</a:t>
            </a:r>
          </a:p>
        </p:txBody>
      </p:sp>
      <p:cxnSp>
        <p:nvCxnSpPr>
          <p:cNvPr id="23" name="Straight Connector 33">
            <a:extLst>
              <a:ext uri="{FF2B5EF4-FFF2-40B4-BE49-F238E27FC236}">
                <a16:creationId xmlns:a16="http://schemas.microsoft.com/office/drawing/2014/main" id="{D579EA2A-CB0D-27DB-E50E-F80543C13998}"/>
              </a:ext>
            </a:extLst>
          </p:cNvPr>
          <p:cNvCxnSpPr/>
          <p:nvPr/>
        </p:nvCxnSpPr>
        <p:spPr>
          <a:xfrm rot="5400000">
            <a:off x="3184859" y="1324476"/>
            <a:ext cx="552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9FF65E-3688-6131-FBA1-02C3ECB3606B}"/>
              </a:ext>
            </a:extLst>
          </p:cNvPr>
          <p:cNvSpPr txBox="1"/>
          <p:nvPr/>
        </p:nvSpPr>
        <p:spPr>
          <a:xfrm>
            <a:off x="-1773737" y="1991518"/>
            <a:ext cx="5606714" cy="629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2600" b="1" dirty="0" err="1">
                <a:solidFill>
                  <a:srgbClr val="0000CC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CC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giải</a:t>
            </a:r>
            <a:endParaRPr lang="en-US" sz="2600" b="1" dirty="0">
              <a:solidFill>
                <a:srgbClr val="0000CC"/>
              </a:solidFill>
              <a:latin typeface="#9Slide07 SVNSalty Sans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6" name="Google Shape;5465;p93">
            <a:extLst>
              <a:ext uri="{FF2B5EF4-FFF2-40B4-BE49-F238E27FC236}">
                <a16:creationId xmlns:a16="http://schemas.microsoft.com/office/drawing/2014/main" id="{EC9D4640-BFA0-92BD-EC23-E502B0540EC0}"/>
              </a:ext>
            </a:extLst>
          </p:cNvPr>
          <p:cNvGrpSpPr/>
          <p:nvPr/>
        </p:nvGrpSpPr>
        <p:grpSpPr>
          <a:xfrm>
            <a:off x="745404" y="3517811"/>
            <a:ext cx="1885503" cy="1784291"/>
            <a:chOff x="2334550" y="3821100"/>
            <a:chExt cx="1037815" cy="982106"/>
          </a:xfrm>
        </p:grpSpPr>
        <p:sp>
          <p:nvSpPr>
            <p:cNvPr id="27" name="Google Shape;5466;p93">
              <a:extLst>
                <a:ext uri="{FF2B5EF4-FFF2-40B4-BE49-F238E27FC236}">
                  <a16:creationId xmlns:a16="http://schemas.microsoft.com/office/drawing/2014/main" id="{94DA943B-A04A-8857-C640-93302D418867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8" name="Google Shape;5467;p93">
              <a:extLst>
                <a:ext uri="{FF2B5EF4-FFF2-40B4-BE49-F238E27FC236}">
                  <a16:creationId xmlns:a16="http://schemas.microsoft.com/office/drawing/2014/main" id="{BC49B007-8AEA-12EA-87C7-1EE5B7FD2850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9" name="Google Shape;5468;p93">
              <a:extLst>
                <a:ext uri="{FF2B5EF4-FFF2-40B4-BE49-F238E27FC236}">
                  <a16:creationId xmlns:a16="http://schemas.microsoft.com/office/drawing/2014/main" id="{C7AA5BAC-3760-161F-6A14-D75B0EC0C03E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0" name="Google Shape;5469;p93">
              <a:extLst>
                <a:ext uri="{FF2B5EF4-FFF2-40B4-BE49-F238E27FC236}">
                  <a16:creationId xmlns:a16="http://schemas.microsoft.com/office/drawing/2014/main" id="{822E6675-A10E-F65A-E639-9D54723755F6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1" name="Google Shape;5470;p93">
              <a:extLst>
                <a:ext uri="{FF2B5EF4-FFF2-40B4-BE49-F238E27FC236}">
                  <a16:creationId xmlns:a16="http://schemas.microsoft.com/office/drawing/2014/main" id="{09CDEC34-FD9A-893C-E8DF-12F609DF59A0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2" name="Google Shape;5471;p93">
              <a:extLst>
                <a:ext uri="{FF2B5EF4-FFF2-40B4-BE49-F238E27FC236}">
                  <a16:creationId xmlns:a16="http://schemas.microsoft.com/office/drawing/2014/main" id="{875E957B-50A9-AA04-39D7-EE75D090FA00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3" name="Google Shape;5472;p93">
              <a:extLst>
                <a:ext uri="{FF2B5EF4-FFF2-40B4-BE49-F238E27FC236}">
                  <a16:creationId xmlns:a16="http://schemas.microsoft.com/office/drawing/2014/main" id="{6A7D73A3-B4FB-2483-EAF9-4DFE79FCDE70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4" name="Google Shape;5473;p93">
              <a:extLst>
                <a:ext uri="{FF2B5EF4-FFF2-40B4-BE49-F238E27FC236}">
                  <a16:creationId xmlns:a16="http://schemas.microsoft.com/office/drawing/2014/main" id="{F977817C-FCAB-55EC-5460-98037131BACB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5" name="Google Shape;5465;p93">
            <a:extLst>
              <a:ext uri="{FF2B5EF4-FFF2-40B4-BE49-F238E27FC236}">
                <a16:creationId xmlns:a16="http://schemas.microsoft.com/office/drawing/2014/main" id="{B9151663-340B-66AE-1793-934ACBAAADEE}"/>
              </a:ext>
            </a:extLst>
          </p:cNvPr>
          <p:cNvGrpSpPr/>
          <p:nvPr/>
        </p:nvGrpSpPr>
        <p:grpSpPr>
          <a:xfrm>
            <a:off x="7347283" y="156105"/>
            <a:ext cx="1885503" cy="1784291"/>
            <a:chOff x="2334550" y="3821100"/>
            <a:chExt cx="1037815" cy="982106"/>
          </a:xfrm>
        </p:grpSpPr>
        <p:sp>
          <p:nvSpPr>
            <p:cNvPr id="36" name="Google Shape;5466;p93">
              <a:extLst>
                <a:ext uri="{FF2B5EF4-FFF2-40B4-BE49-F238E27FC236}">
                  <a16:creationId xmlns:a16="http://schemas.microsoft.com/office/drawing/2014/main" id="{77348CEF-301F-8D44-7E84-95325B3D5EA0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7" name="Google Shape;5467;p93">
              <a:extLst>
                <a:ext uri="{FF2B5EF4-FFF2-40B4-BE49-F238E27FC236}">
                  <a16:creationId xmlns:a16="http://schemas.microsoft.com/office/drawing/2014/main" id="{F6D4BF54-B70F-98AD-818F-1A214301F2DA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8" name="Google Shape;5468;p93">
              <a:extLst>
                <a:ext uri="{FF2B5EF4-FFF2-40B4-BE49-F238E27FC236}">
                  <a16:creationId xmlns:a16="http://schemas.microsoft.com/office/drawing/2014/main" id="{D6F0CFE3-8B26-DCF6-FF3A-348B065836A7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9" name="Google Shape;5469;p93">
              <a:extLst>
                <a:ext uri="{FF2B5EF4-FFF2-40B4-BE49-F238E27FC236}">
                  <a16:creationId xmlns:a16="http://schemas.microsoft.com/office/drawing/2014/main" id="{9FA99080-B81C-CF8E-2A4C-323DBD61CE49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" name="Google Shape;5470;p93">
              <a:extLst>
                <a:ext uri="{FF2B5EF4-FFF2-40B4-BE49-F238E27FC236}">
                  <a16:creationId xmlns:a16="http://schemas.microsoft.com/office/drawing/2014/main" id="{47314D17-AE5E-DC50-EA13-4A84970CBAA2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1" name="Google Shape;5471;p93">
              <a:extLst>
                <a:ext uri="{FF2B5EF4-FFF2-40B4-BE49-F238E27FC236}">
                  <a16:creationId xmlns:a16="http://schemas.microsoft.com/office/drawing/2014/main" id="{4B6051D4-E9EE-6E80-A195-EBF48F8C5B6B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2" name="Google Shape;5472;p93">
              <a:extLst>
                <a:ext uri="{FF2B5EF4-FFF2-40B4-BE49-F238E27FC236}">
                  <a16:creationId xmlns:a16="http://schemas.microsoft.com/office/drawing/2014/main" id="{1DA042CC-CA10-869E-36FC-E98CC5FB18D7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3" name="Google Shape;5473;p93">
              <a:extLst>
                <a:ext uri="{FF2B5EF4-FFF2-40B4-BE49-F238E27FC236}">
                  <a16:creationId xmlns:a16="http://schemas.microsoft.com/office/drawing/2014/main" id="{D7D1FE38-40C6-47F8-CA80-BB852A913F02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2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1FEB35-CF78-2296-05FE-81303B159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95" y="512235"/>
            <a:ext cx="83082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#9Slide03 AmpleSoft Bold" panose="02000000000000000000" pitchFamily="2" charset="0"/>
                <a:cs typeface="Times New Roman" pitchFamily="18" charset="0"/>
              </a:rPr>
              <a:t>               </a:t>
            </a:r>
            <a:r>
              <a:rPr lang="en-US" sz="2800" b="1" dirty="0" err="1">
                <a:latin typeface="#9Slide03 AmpleSoft Bold" panose="02000000000000000000" pitchFamily="2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#9Slide03 AmpleSoft Bold" panose="02000000000000000000" pitchFamily="2" charset="0"/>
                <a:cs typeface="Times New Roman" pitchFamily="18" charset="0"/>
              </a:rPr>
              <a:t> lớp học có 28 học sinh. Số học sinh trai nhiều hơn số học sinh gái là 4 em. Hỏi lớp học đó có bao nhiêu học sinh trai, bao nhiêu học sinh gái? 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4541C61-7FD9-652C-3DB3-5811AC2E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16" y="2105176"/>
            <a:ext cx="183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u="sng" dirty="0">
                <a:solidFill>
                  <a:srgbClr val="0000FF"/>
                </a:solidFill>
                <a:latin typeface="#9Slide07 SVNSalty Sans" panose="02000000000000000000" pitchFamily="2" charset="0"/>
                <a:cs typeface="Times New Roman" pitchFamily="18" charset="0"/>
              </a:rPr>
              <a:t>Tóm tắt</a:t>
            </a:r>
            <a:r>
              <a:rPr lang="en-US" sz="3200" b="1" dirty="0">
                <a:solidFill>
                  <a:srgbClr val="0000FF"/>
                </a:solidFill>
                <a:latin typeface="#9Slide07 SVNSalty Sans" panose="02000000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B5E7917-4E93-3714-5EBA-6150164D2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68" y="2782721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Học sinh trai </a:t>
            </a:r>
            <a:r>
              <a:rPr lang="en-US" sz="2400" dirty="0">
                <a:latin typeface="#9Slide03 AmpleSoft Bold" panose="02000000000000000000" pitchFamily="2" charset="0"/>
              </a:rPr>
              <a:t>: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5F3A7004-A6C6-0738-B053-DD67E3B8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68" y="3141496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Học sinh gái </a:t>
            </a:r>
            <a:r>
              <a:rPr lang="en-US" sz="2400" dirty="0">
                <a:latin typeface="#9Slide03 AmpleSoft Bold" panose="02000000000000000000" pitchFamily="2" charset="0"/>
              </a:rPr>
              <a:t>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67D2FA-9069-AC49-F10C-A9C6F3E60E5B}"/>
              </a:ext>
            </a:extLst>
          </p:cNvPr>
          <p:cNvCxnSpPr/>
          <p:nvPr/>
        </p:nvCxnSpPr>
        <p:spPr>
          <a:xfrm>
            <a:off x="2491455" y="3076408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AF1C63-2256-3FA3-91E5-0DE5D4A252F8}"/>
              </a:ext>
            </a:extLst>
          </p:cNvPr>
          <p:cNvCxnSpPr/>
          <p:nvPr/>
        </p:nvCxnSpPr>
        <p:spPr>
          <a:xfrm>
            <a:off x="2502567" y="3468522"/>
            <a:ext cx="22860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5EDD1D-78EB-F3BC-05A9-D730E8753B9F}"/>
              </a:ext>
            </a:extLst>
          </p:cNvPr>
          <p:cNvCxnSpPr/>
          <p:nvPr/>
        </p:nvCxnSpPr>
        <p:spPr>
          <a:xfrm rot="5400000">
            <a:off x="2427161" y="3064502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8045D2-6FF0-FF77-59DF-46D0C676DF8A}"/>
              </a:ext>
            </a:extLst>
          </p:cNvPr>
          <p:cNvCxnSpPr/>
          <p:nvPr/>
        </p:nvCxnSpPr>
        <p:spPr>
          <a:xfrm rot="5400000">
            <a:off x="5551361" y="3064502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0ECE48-F5EF-9CF0-1F20-CBC3B079E367}"/>
              </a:ext>
            </a:extLst>
          </p:cNvPr>
          <p:cNvCxnSpPr/>
          <p:nvPr/>
        </p:nvCxnSpPr>
        <p:spPr>
          <a:xfrm rot="5400000">
            <a:off x="2427161" y="3456614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1669B8-E9C3-93A5-8BC1-47E302C21D14}"/>
              </a:ext>
            </a:extLst>
          </p:cNvPr>
          <p:cNvCxnSpPr/>
          <p:nvPr/>
        </p:nvCxnSpPr>
        <p:spPr>
          <a:xfrm rot="5400000">
            <a:off x="4713161" y="3467727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7E6AA5-C7A0-19B6-3E51-4C95469ACDC0}"/>
              </a:ext>
            </a:extLst>
          </p:cNvPr>
          <p:cNvCxnSpPr/>
          <p:nvPr/>
        </p:nvCxnSpPr>
        <p:spPr>
          <a:xfrm rot="5400000">
            <a:off x="4598861" y="3245477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utoShape 19">
            <a:extLst>
              <a:ext uri="{FF2B5EF4-FFF2-40B4-BE49-F238E27FC236}">
                <a16:creationId xmlns:a16="http://schemas.microsoft.com/office/drawing/2014/main" id="{64969BAC-6D50-FD56-2B2A-1A68CE51361D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917824" y="1345240"/>
            <a:ext cx="304800" cy="3113087"/>
          </a:xfrm>
          <a:prstGeom prst="leftBrace">
            <a:avLst>
              <a:gd name="adj1" fmla="val 19306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D2729938-BDA9-0B99-F942-701D442188D2}"/>
              </a:ext>
            </a:extLst>
          </p:cNvPr>
          <p:cNvSpPr>
            <a:spLocks/>
          </p:cNvSpPr>
          <p:nvPr/>
        </p:nvSpPr>
        <p:spPr bwMode="auto">
          <a:xfrm rot="-5400000">
            <a:off x="5131467" y="2787483"/>
            <a:ext cx="152400" cy="838200"/>
          </a:xfrm>
          <a:prstGeom prst="leftBrace">
            <a:avLst>
              <a:gd name="adj1" fmla="val 1400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17" name="AutoShape 22">
            <a:extLst>
              <a:ext uri="{FF2B5EF4-FFF2-40B4-BE49-F238E27FC236}">
                <a16:creationId xmlns:a16="http://schemas.microsoft.com/office/drawing/2014/main" id="{13D935DA-CB69-79DF-488E-A8302920937B}"/>
              </a:ext>
            </a:extLst>
          </p:cNvPr>
          <p:cNvSpPr>
            <a:spLocks/>
          </p:cNvSpPr>
          <p:nvPr/>
        </p:nvSpPr>
        <p:spPr bwMode="auto">
          <a:xfrm rot="10800000">
            <a:off x="5702967" y="2727158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B5DBAC5A-9C26-C8C0-B075-7397ADAB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217" y="3239921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4 em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8E00676F-DBEE-F136-E2FA-5ACD6257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746" y="3017671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28 em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DAF6BE74-6C7E-F0AF-DE14-B3F1DA8CF692}"/>
              </a:ext>
            </a:extLst>
          </p:cNvPr>
          <p:cNvSpPr>
            <a:spLocks/>
          </p:cNvSpPr>
          <p:nvPr/>
        </p:nvSpPr>
        <p:spPr bwMode="auto">
          <a:xfrm rot="-5400000">
            <a:off x="3525711" y="2477127"/>
            <a:ext cx="228600" cy="2297112"/>
          </a:xfrm>
          <a:prstGeom prst="leftBrace">
            <a:avLst>
              <a:gd name="adj1" fmla="val 14012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D70A8345-AC49-CDDA-A1F0-ED108D11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217" y="367489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? em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4F990FA5-691F-26B9-75B8-41DA01F4D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388" y="233937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? 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416FAA-BBC4-5BB5-E357-36603F66C00E}"/>
              </a:ext>
            </a:extLst>
          </p:cNvPr>
          <p:cNvSpPr txBox="1"/>
          <p:nvPr/>
        </p:nvSpPr>
        <p:spPr>
          <a:xfrm>
            <a:off x="505831" y="434602"/>
            <a:ext cx="222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5000"/>
                  </a:schemeClr>
                </a:solidFill>
                <a:latin typeface="#9Slide07 SVNSalty Sans" panose="02000000000000000000" pitchFamily="2" charset="0"/>
              </a:rPr>
              <a:t>BÀI 2</a:t>
            </a:r>
          </a:p>
        </p:txBody>
      </p:sp>
      <p:grpSp>
        <p:nvGrpSpPr>
          <p:cNvPr id="29" name="Google Shape;4007;p27">
            <a:extLst>
              <a:ext uri="{FF2B5EF4-FFF2-40B4-BE49-F238E27FC236}">
                <a16:creationId xmlns:a16="http://schemas.microsoft.com/office/drawing/2014/main" id="{EF764BB6-3C14-DEC8-B62E-29DA94B02A2F}"/>
              </a:ext>
            </a:extLst>
          </p:cNvPr>
          <p:cNvGrpSpPr/>
          <p:nvPr/>
        </p:nvGrpSpPr>
        <p:grpSpPr>
          <a:xfrm>
            <a:off x="7737217" y="3392321"/>
            <a:ext cx="1037815" cy="982106"/>
            <a:chOff x="2334550" y="3821100"/>
            <a:chExt cx="1037815" cy="982106"/>
          </a:xfrm>
        </p:grpSpPr>
        <p:sp>
          <p:nvSpPr>
            <p:cNvPr id="30" name="Google Shape;4008;p27">
              <a:extLst>
                <a:ext uri="{FF2B5EF4-FFF2-40B4-BE49-F238E27FC236}">
                  <a16:creationId xmlns:a16="http://schemas.microsoft.com/office/drawing/2014/main" id="{2F949C22-9543-6029-EEF2-562CC90AD3AE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9;p27">
              <a:extLst>
                <a:ext uri="{FF2B5EF4-FFF2-40B4-BE49-F238E27FC236}">
                  <a16:creationId xmlns:a16="http://schemas.microsoft.com/office/drawing/2014/main" id="{288C280F-EF14-A045-4B23-EEA56597B41A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0;p27">
              <a:extLst>
                <a:ext uri="{FF2B5EF4-FFF2-40B4-BE49-F238E27FC236}">
                  <a16:creationId xmlns:a16="http://schemas.microsoft.com/office/drawing/2014/main" id="{E3A0D2FC-2B2E-FE1F-2963-8F17F0D04803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11;p27">
              <a:extLst>
                <a:ext uri="{FF2B5EF4-FFF2-40B4-BE49-F238E27FC236}">
                  <a16:creationId xmlns:a16="http://schemas.microsoft.com/office/drawing/2014/main" id="{87D2BD3B-9004-2BC4-5572-48265515CACD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12;p27">
              <a:extLst>
                <a:ext uri="{FF2B5EF4-FFF2-40B4-BE49-F238E27FC236}">
                  <a16:creationId xmlns:a16="http://schemas.microsoft.com/office/drawing/2014/main" id="{0D60E8C1-E0FF-B38E-19D2-0D643C01D917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13;p27">
              <a:extLst>
                <a:ext uri="{FF2B5EF4-FFF2-40B4-BE49-F238E27FC236}">
                  <a16:creationId xmlns:a16="http://schemas.microsoft.com/office/drawing/2014/main" id="{F3CCA8BF-91F1-F6E5-8100-6365523CD05F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14;p27">
              <a:extLst>
                <a:ext uri="{FF2B5EF4-FFF2-40B4-BE49-F238E27FC236}">
                  <a16:creationId xmlns:a16="http://schemas.microsoft.com/office/drawing/2014/main" id="{39B4B01D-C8B3-462D-C0AF-3A7FD5A8C4DB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15;p27">
              <a:extLst>
                <a:ext uri="{FF2B5EF4-FFF2-40B4-BE49-F238E27FC236}">
                  <a16:creationId xmlns:a16="http://schemas.microsoft.com/office/drawing/2014/main" id="{47CB084F-5773-0083-F4F9-739C961E6E09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4027;p27">
            <a:extLst>
              <a:ext uri="{FF2B5EF4-FFF2-40B4-BE49-F238E27FC236}">
                <a16:creationId xmlns:a16="http://schemas.microsoft.com/office/drawing/2014/main" id="{41845340-8299-BF07-700F-923D73502506}"/>
              </a:ext>
            </a:extLst>
          </p:cNvPr>
          <p:cNvGrpSpPr/>
          <p:nvPr/>
        </p:nvGrpSpPr>
        <p:grpSpPr>
          <a:xfrm rot="5400000">
            <a:off x="5647117" y="3175348"/>
            <a:ext cx="653494" cy="2478093"/>
            <a:chOff x="393250" y="2490600"/>
            <a:chExt cx="653494" cy="2478093"/>
          </a:xfrm>
        </p:grpSpPr>
        <p:sp>
          <p:nvSpPr>
            <p:cNvPr id="39" name="Google Shape;4028;p27">
              <a:extLst>
                <a:ext uri="{FF2B5EF4-FFF2-40B4-BE49-F238E27FC236}">
                  <a16:creationId xmlns:a16="http://schemas.microsoft.com/office/drawing/2014/main" id="{4D5373C2-A4A8-18E7-8281-95AFBE1EA448}"/>
                </a:ext>
              </a:extLst>
            </p:cNvPr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29;p27">
              <a:extLst>
                <a:ext uri="{FF2B5EF4-FFF2-40B4-BE49-F238E27FC236}">
                  <a16:creationId xmlns:a16="http://schemas.microsoft.com/office/drawing/2014/main" id="{D1F6A8FD-76A8-8B83-0CFE-C4D2AED20C3E}"/>
                </a:ext>
              </a:extLst>
            </p:cNvPr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30;p27">
              <a:extLst>
                <a:ext uri="{FF2B5EF4-FFF2-40B4-BE49-F238E27FC236}">
                  <a16:creationId xmlns:a16="http://schemas.microsoft.com/office/drawing/2014/main" id="{F16FB931-FCF1-CF9A-3EF5-83AA29E5FECD}"/>
                </a:ext>
              </a:extLst>
            </p:cNvPr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1;p27">
              <a:extLst>
                <a:ext uri="{FF2B5EF4-FFF2-40B4-BE49-F238E27FC236}">
                  <a16:creationId xmlns:a16="http://schemas.microsoft.com/office/drawing/2014/main" id="{6962109D-C8DC-D8DF-BE30-F25A3E61450D}"/>
                </a:ext>
              </a:extLst>
            </p:cNvPr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32;p27">
              <a:extLst>
                <a:ext uri="{FF2B5EF4-FFF2-40B4-BE49-F238E27FC236}">
                  <a16:creationId xmlns:a16="http://schemas.microsoft.com/office/drawing/2014/main" id="{05A03D37-3059-B39B-36C2-734D2338DF47}"/>
                </a:ext>
              </a:extLst>
            </p:cNvPr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33;p27">
              <a:extLst>
                <a:ext uri="{FF2B5EF4-FFF2-40B4-BE49-F238E27FC236}">
                  <a16:creationId xmlns:a16="http://schemas.microsoft.com/office/drawing/2014/main" id="{C15653E5-D9B8-93ED-6760-355C52BE5940}"/>
                </a:ext>
              </a:extLst>
            </p:cNvPr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34;p27">
              <a:extLst>
                <a:ext uri="{FF2B5EF4-FFF2-40B4-BE49-F238E27FC236}">
                  <a16:creationId xmlns:a16="http://schemas.microsoft.com/office/drawing/2014/main" id="{1F86A1C9-9B23-BBB2-AC28-EF246A4DD56F}"/>
                </a:ext>
              </a:extLst>
            </p:cNvPr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35;p27">
              <a:extLst>
                <a:ext uri="{FF2B5EF4-FFF2-40B4-BE49-F238E27FC236}">
                  <a16:creationId xmlns:a16="http://schemas.microsoft.com/office/drawing/2014/main" id="{05C894D1-50B4-372C-F0E1-BE86E046C028}"/>
                </a:ext>
              </a:extLst>
            </p:cNvPr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36;p27">
              <a:extLst>
                <a:ext uri="{FF2B5EF4-FFF2-40B4-BE49-F238E27FC236}">
                  <a16:creationId xmlns:a16="http://schemas.microsoft.com/office/drawing/2014/main" id="{B03C26BC-E1D9-929C-7DFB-1F031490C81D}"/>
                </a:ext>
              </a:extLst>
            </p:cNvPr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37;p27">
              <a:extLst>
                <a:ext uri="{FF2B5EF4-FFF2-40B4-BE49-F238E27FC236}">
                  <a16:creationId xmlns:a16="http://schemas.microsoft.com/office/drawing/2014/main" id="{F6E0D271-EE23-C3BA-3264-010117A1BAAE}"/>
                </a:ext>
              </a:extLst>
            </p:cNvPr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98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C93263D-4761-C59B-7EDF-E746FBDEEAA4}"/>
              </a:ext>
            </a:extLst>
          </p:cNvPr>
          <p:cNvCxnSpPr/>
          <p:nvPr/>
        </p:nvCxnSpPr>
        <p:spPr>
          <a:xfrm rot="5400000">
            <a:off x="2920625" y="3774113"/>
            <a:ext cx="29718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35">
            <a:extLst>
              <a:ext uri="{FF2B5EF4-FFF2-40B4-BE49-F238E27FC236}">
                <a16:creationId xmlns:a16="http://schemas.microsoft.com/office/drawing/2014/main" id="{A91208C2-E427-B474-ADAC-20EF6BA6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06" y="2365207"/>
            <a:ext cx="398462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200" b="1" u="sng" dirty="0">
                <a:solidFill>
                  <a:srgbClr val="C0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 giải</a:t>
            </a:r>
          </a:p>
          <a:p>
            <a:pPr eaLnBrk="1" hangingPunct="1"/>
            <a:r>
              <a:rPr lang="en-US" sz="2200" b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học sinh gái là: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( 28 – 4) : 2  = 12 (em)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Số học sinh trai là: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12 + 4 = 16 (em)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       Đáp số: 16 học sinh trai</a:t>
            </a:r>
            <a:b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</a:br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                     12 học sinh gái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E902DE02-D5CB-23BE-6E65-0DA64DCC5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50" y="2490620"/>
            <a:ext cx="1154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Cách 1</a:t>
            </a: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20A698ED-C157-9B9F-9613-3B47EA70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644" y="2506206"/>
            <a:ext cx="1196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Cách 2</a:t>
            </a: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A5AED0AE-23CB-CBF5-46B3-CB9913F0D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443" y="2365207"/>
            <a:ext cx="394017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200" b="1" u="sng" dirty="0">
                <a:solidFill>
                  <a:srgbClr val="C0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 giải</a:t>
            </a:r>
          </a:p>
          <a:p>
            <a:pPr eaLnBrk="1" hangingPunct="1"/>
            <a:r>
              <a:rPr lang="en-US" sz="2200" b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học sinh trai là: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 (28 + 4 ) : 2 = 16 (em)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Số học sinh gái là: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16 - 4 = 12 (em)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     Đáp số: 16 học sinh trai</a:t>
            </a:r>
            <a:b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</a:br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                   12 học sinh gái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9C0ED-99AF-A81D-7A69-94603FE21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47" y="950422"/>
            <a:ext cx="1839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Tóm tắt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54F0A-C7DD-7188-C649-683B2A4E6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547" y="983760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Học sinh trai </a:t>
            </a:r>
            <a:r>
              <a:rPr lang="en-US" sz="2400" dirty="0">
                <a:latin typeface="#9Slide03 AmpleSoft Bold" panose="02000000000000000000" pitchFamily="2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C7094-4261-8873-2B52-6D45C55C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547" y="1342535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Học sinh gái </a:t>
            </a:r>
            <a:r>
              <a:rPr lang="en-US" sz="2400" dirty="0">
                <a:latin typeface="#9Slide03 AmpleSoft Bold" panose="02000000000000000000" pitchFamily="2" charset="0"/>
              </a:rPr>
              <a:t>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14794E-D5CA-99DE-5D24-690CBD7C1C82}"/>
              </a:ext>
            </a:extLst>
          </p:cNvPr>
          <p:cNvCxnSpPr/>
          <p:nvPr/>
        </p:nvCxnSpPr>
        <p:spPr>
          <a:xfrm>
            <a:off x="4236034" y="1277447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97F6E1-E14D-B638-7F9E-91530D79D15D}"/>
              </a:ext>
            </a:extLst>
          </p:cNvPr>
          <p:cNvCxnSpPr/>
          <p:nvPr/>
        </p:nvCxnSpPr>
        <p:spPr>
          <a:xfrm>
            <a:off x="4247146" y="1669561"/>
            <a:ext cx="22860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0CEB23-9EC7-F628-B11A-D7954755AF12}"/>
              </a:ext>
            </a:extLst>
          </p:cNvPr>
          <p:cNvCxnSpPr/>
          <p:nvPr/>
        </p:nvCxnSpPr>
        <p:spPr>
          <a:xfrm rot="5400000">
            <a:off x="4171740" y="126554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9AEDF6-BD72-9A83-60B2-296585AAF573}"/>
              </a:ext>
            </a:extLst>
          </p:cNvPr>
          <p:cNvCxnSpPr/>
          <p:nvPr/>
        </p:nvCxnSpPr>
        <p:spPr>
          <a:xfrm rot="5400000">
            <a:off x="7295940" y="126554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D43AF-F843-95C5-4988-02DB2CB4EE75}"/>
              </a:ext>
            </a:extLst>
          </p:cNvPr>
          <p:cNvCxnSpPr/>
          <p:nvPr/>
        </p:nvCxnSpPr>
        <p:spPr>
          <a:xfrm rot="5400000">
            <a:off x="4171740" y="1657653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FC4FDD-5458-A286-CCD0-9D9989837BA8}"/>
              </a:ext>
            </a:extLst>
          </p:cNvPr>
          <p:cNvCxnSpPr/>
          <p:nvPr/>
        </p:nvCxnSpPr>
        <p:spPr>
          <a:xfrm rot="5400000">
            <a:off x="6457740" y="166876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E2E02-B1E8-1407-60C3-72F48C8D57A0}"/>
              </a:ext>
            </a:extLst>
          </p:cNvPr>
          <p:cNvCxnSpPr/>
          <p:nvPr/>
        </p:nvCxnSpPr>
        <p:spPr>
          <a:xfrm rot="5400000">
            <a:off x="6343440" y="1446516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AutoShape 19">
            <a:extLst>
              <a:ext uri="{FF2B5EF4-FFF2-40B4-BE49-F238E27FC236}">
                <a16:creationId xmlns:a16="http://schemas.microsoft.com/office/drawing/2014/main" id="{7DF1A32E-7F60-7D0F-0A04-8ABA3457602D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662403" y="-453722"/>
            <a:ext cx="304800" cy="3113087"/>
          </a:xfrm>
          <a:prstGeom prst="leftBrace">
            <a:avLst>
              <a:gd name="adj1" fmla="val 19306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AAE0F490-C242-3D43-10C9-E523F5B595C3}"/>
              </a:ext>
            </a:extLst>
          </p:cNvPr>
          <p:cNvSpPr>
            <a:spLocks/>
          </p:cNvSpPr>
          <p:nvPr/>
        </p:nvSpPr>
        <p:spPr bwMode="auto">
          <a:xfrm rot="-5400000">
            <a:off x="6876046" y="988522"/>
            <a:ext cx="152400" cy="838200"/>
          </a:xfrm>
          <a:prstGeom prst="leftBrace">
            <a:avLst>
              <a:gd name="adj1" fmla="val 1400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19" name="AutoShape 22">
            <a:extLst>
              <a:ext uri="{FF2B5EF4-FFF2-40B4-BE49-F238E27FC236}">
                <a16:creationId xmlns:a16="http://schemas.microsoft.com/office/drawing/2014/main" id="{68BB78CF-F0C6-2BF6-0BBD-E60D3F05E611}"/>
              </a:ext>
            </a:extLst>
          </p:cNvPr>
          <p:cNvSpPr>
            <a:spLocks/>
          </p:cNvSpPr>
          <p:nvPr/>
        </p:nvSpPr>
        <p:spPr bwMode="auto">
          <a:xfrm rot="10800000">
            <a:off x="7447546" y="928197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F98AFD00-2FA8-1F76-0833-B4DF1FBF4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796" y="144096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4 em</a:t>
            </a: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7700695B-67AA-7B1C-9C84-B4FF5F096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325" y="121871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28 em</a:t>
            </a:r>
          </a:p>
        </p:txBody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22DA4BCA-C82B-9B02-0099-E16BFE097826}"/>
              </a:ext>
            </a:extLst>
          </p:cNvPr>
          <p:cNvSpPr>
            <a:spLocks/>
          </p:cNvSpPr>
          <p:nvPr/>
        </p:nvSpPr>
        <p:spPr bwMode="auto">
          <a:xfrm rot="-5400000">
            <a:off x="5270290" y="678166"/>
            <a:ext cx="228600" cy="2297112"/>
          </a:xfrm>
          <a:prstGeom prst="leftBrace">
            <a:avLst>
              <a:gd name="adj1" fmla="val 14012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23" name="TextBox 32">
            <a:extLst>
              <a:ext uri="{FF2B5EF4-FFF2-40B4-BE49-F238E27FC236}">
                <a16:creationId xmlns:a16="http://schemas.microsoft.com/office/drawing/2014/main" id="{3B2A509C-64F8-103D-5AA4-B01EF2723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796" y="187593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? em</a:t>
            </a:r>
          </a:p>
        </p:txBody>
      </p:sp>
      <p:sp>
        <p:nvSpPr>
          <p:cNvPr id="24" name="TextBox 33">
            <a:extLst>
              <a:ext uri="{FF2B5EF4-FFF2-40B4-BE49-F238E27FC236}">
                <a16:creationId xmlns:a16="http://schemas.microsoft.com/office/drawing/2014/main" id="{62BE6379-EC18-A9FF-0D5B-DAEAD5D21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967" y="54041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? em</a:t>
            </a:r>
          </a:p>
        </p:txBody>
      </p:sp>
    </p:spTree>
    <p:extLst>
      <p:ext uri="{BB962C8B-B14F-4D97-AF65-F5344CB8AC3E}">
        <p14:creationId xmlns:p14="http://schemas.microsoft.com/office/powerpoint/2010/main" val="23077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28"/>
          <p:cNvGrpSpPr/>
          <p:nvPr/>
        </p:nvGrpSpPr>
        <p:grpSpPr>
          <a:xfrm>
            <a:off x="8364326" y="119605"/>
            <a:ext cx="727223" cy="1010432"/>
            <a:chOff x="3670375" y="3008850"/>
            <a:chExt cx="255175" cy="354525"/>
          </a:xfrm>
        </p:grpSpPr>
        <p:sp>
          <p:nvSpPr>
            <p:cNvPr id="4044" name="Google Shape;4044;p28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8" name="Google Shape;4048;p28"/>
          <p:cNvGrpSpPr/>
          <p:nvPr/>
        </p:nvGrpSpPr>
        <p:grpSpPr>
          <a:xfrm>
            <a:off x="8158669" y="1468873"/>
            <a:ext cx="1008653" cy="954509"/>
            <a:chOff x="2334550" y="3821100"/>
            <a:chExt cx="1037815" cy="982106"/>
          </a:xfrm>
        </p:grpSpPr>
        <p:sp>
          <p:nvSpPr>
            <p:cNvPr id="4049" name="Google Shape;4049;p28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8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8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8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8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1B49E-4E3C-FE5F-40E5-928E41CAF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endParaRPr lang="en-US" dirty="0"/>
          </a:p>
        </p:txBody>
      </p:sp>
      <p:sp>
        <p:nvSpPr>
          <p:cNvPr id="4057" name="Google Shape;4057;p28"/>
          <p:cNvSpPr txBox="1">
            <a:spLocks noGrp="1"/>
          </p:cNvSpPr>
          <p:nvPr>
            <p:ph type="title" idx="4294967295"/>
          </p:nvPr>
        </p:nvSpPr>
        <p:spPr>
          <a:xfrm>
            <a:off x="0" y="7493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00000"/>
                </a:solidFill>
                <a:latin typeface="#9Slide07 SVNSalty Sans" panose="02000000000000000000" pitchFamily="2" charset="0"/>
              </a:rPr>
              <a:t>BÀI TOÁN</a:t>
            </a:r>
            <a:endParaRPr sz="6000" dirty="0">
              <a:solidFill>
                <a:srgbClr val="C00000"/>
              </a:solidFill>
              <a:latin typeface="#9Slide07 SVNSalty Sans" panose="02000000000000000000" pitchFamily="2" charset="0"/>
            </a:endParaRPr>
          </a:p>
        </p:txBody>
      </p:sp>
      <p:grpSp>
        <p:nvGrpSpPr>
          <p:cNvPr id="18" name="Google Shape;4048;p28">
            <a:extLst>
              <a:ext uri="{FF2B5EF4-FFF2-40B4-BE49-F238E27FC236}">
                <a16:creationId xmlns:a16="http://schemas.microsoft.com/office/drawing/2014/main" id="{CF548620-8171-42DB-A747-10B9E8869C2E}"/>
              </a:ext>
            </a:extLst>
          </p:cNvPr>
          <p:cNvGrpSpPr/>
          <p:nvPr/>
        </p:nvGrpSpPr>
        <p:grpSpPr>
          <a:xfrm>
            <a:off x="-69004" y="4314065"/>
            <a:ext cx="1008653" cy="954509"/>
            <a:chOff x="2334550" y="3821100"/>
            <a:chExt cx="1037815" cy="982106"/>
          </a:xfrm>
        </p:grpSpPr>
        <p:sp>
          <p:nvSpPr>
            <p:cNvPr id="19" name="Google Shape;4049;p28">
              <a:extLst>
                <a:ext uri="{FF2B5EF4-FFF2-40B4-BE49-F238E27FC236}">
                  <a16:creationId xmlns:a16="http://schemas.microsoft.com/office/drawing/2014/main" id="{E0CE2EA4-4B98-44A6-AA61-AED817214E89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50;p28">
              <a:extLst>
                <a:ext uri="{FF2B5EF4-FFF2-40B4-BE49-F238E27FC236}">
                  <a16:creationId xmlns:a16="http://schemas.microsoft.com/office/drawing/2014/main" id="{349C16EC-1E9A-40BD-857A-B52ADDAD49A5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51;p28">
              <a:extLst>
                <a:ext uri="{FF2B5EF4-FFF2-40B4-BE49-F238E27FC236}">
                  <a16:creationId xmlns:a16="http://schemas.microsoft.com/office/drawing/2014/main" id="{1731A131-D673-4528-AD91-3461082A8852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2;p28">
              <a:extLst>
                <a:ext uri="{FF2B5EF4-FFF2-40B4-BE49-F238E27FC236}">
                  <a16:creationId xmlns:a16="http://schemas.microsoft.com/office/drawing/2014/main" id="{3F6223BE-3B2A-4464-BAD3-36E1BE2FA2F4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53;p28">
              <a:extLst>
                <a:ext uri="{FF2B5EF4-FFF2-40B4-BE49-F238E27FC236}">
                  <a16:creationId xmlns:a16="http://schemas.microsoft.com/office/drawing/2014/main" id="{F1DF01EF-7918-4E31-8A67-CA774C72BBE9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54;p28">
              <a:extLst>
                <a:ext uri="{FF2B5EF4-FFF2-40B4-BE49-F238E27FC236}">
                  <a16:creationId xmlns:a16="http://schemas.microsoft.com/office/drawing/2014/main" id="{D84A33AD-AB38-4815-8AC7-A2F4A04CB957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55;p28">
              <a:extLst>
                <a:ext uri="{FF2B5EF4-FFF2-40B4-BE49-F238E27FC236}">
                  <a16:creationId xmlns:a16="http://schemas.microsoft.com/office/drawing/2014/main" id="{DB0581A6-8E32-45DF-AAF2-C6C5D0E6C575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56;p28">
              <a:extLst>
                <a:ext uri="{FF2B5EF4-FFF2-40B4-BE49-F238E27FC236}">
                  <a16:creationId xmlns:a16="http://schemas.microsoft.com/office/drawing/2014/main" id="{9C6D63D4-6805-4B8F-98FB-1E21FFCC045F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4048;p28">
            <a:extLst>
              <a:ext uri="{FF2B5EF4-FFF2-40B4-BE49-F238E27FC236}">
                <a16:creationId xmlns:a16="http://schemas.microsoft.com/office/drawing/2014/main" id="{2647EC51-F8B2-4AEC-8239-8AE0F7E38ED6}"/>
              </a:ext>
            </a:extLst>
          </p:cNvPr>
          <p:cNvGrpSpPr/>
          <p:nvPr/>
        </p:nvGrpSpPr>
        <p:grpSpPr>
          <a:xfrm>
            <a:off x="8183576" y="2935041"/>
            <a:ext cx="1008653" cy="954509"/>
            <a:chOff x="2334550" y="3821100"/>
            <a:chExt cx="1037815" cy="982106"/>
          </a:xfrm>
        </p:grpSpPr>
        <p:sp>
          <p:nvSpPr>
            <p:cNvPr id="28" name="Google Shape;4049;p28">
              <a:extLst>
                <a:ext uri="{FF2B5EF4-FFF2-40B4-BE49-F238E27FC236}">
                  <a16:creationId xmlns:a16="http://schemas.microsoft.com/office/drawing/2014/main" id="{E462B000-4B6B-4EA5-B65C-651976F95792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50;p28">
              <a:extLst>
                <a:ext uri="{FF2B5EF4-FFF2-40B4-BE49-F238E27FC236}">
                  <a16:creationId xmlns:a16="http://schemas.microsoft.com/office/drawing/2014/main" id="{3EA5D3AA-9253-4CC5-81D2-7F05D66298E4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51;p28">
              <a:extLst>
                <a:ext uri="{FF2B5EF4-FFF2-40B4-BE49-F238E27FC236}">
                  <a16:creationId xmlns:a16="http://schemas.microsoft.com/office/drawing/2014/main" id="{D3ADCDFE-85FA-41D2-ABB3-BEB85C51A23E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52;p28">
              <a:extLst>
                <a:ext uri="{FF2B5EF4-FFF2-40B4-BE49-F238E27FC236}">
                  <a16:creationId xmlns:a16="http://schemas.microsoft.com/office/drawing/2014/main" id="{606E0D66-AF98-4298-BEBA-EB71559F380D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53;p28">
              <a:extLst>
                <a:ext uri="{FF2B5EF4-FFF2-40B4-BE49-F238E27FC236}">
                  <a16:creationId xmlns:a16="http://schemas.microsoft.com/office/drawing/2014/main" id="{511B7180-89B5-4694-8400-50F027FAA90D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54;p28">
              <a:extLst>
                <a:ext uri="{FF2B5EF4-FFF2-40B4-BE49-F238E27FC236}">
                  <a16:creationId xmlns:a16="http://schemas.microsoft.com/office/drawing/2014/main" id="{1EB24BA1-3D0B-4666-B1EA-5AF73DE837C5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55;p28">
              <a:extLst>
                <a:ext uri="{FF2B5EF4-FFF2-40B4-BE49-F238E27FC236}">
                  <a16:creationId xmlns:a16="http://schemas.microsoft.com/office/drawing/2014/main" id="{95057F7D-9C12-4F50-92D6-CBAB0110F026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56;p28">
              <a:extLst>
                <a:ext uri="{FF2B5EF4-FFF2-40B4-BE49-F238E27FC236}">
                  <a16:creationId xmlns:a16="http://schemas.microsoft.com/office/drawing/2014/main" id="{8C122A30-E2EF-49B1-BFBB-F8833D4525BC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Rectangle 5">
            <a:extLst>
              <a:ext uri="{FF2B5EF4-FFF2-40B4-BE49-F238E27FC236}">
                <a16:creationId xmlns:a16="http://schemas.microsoft.com/office/drawing/2014/main" id="{1871BCD0-A0A0-152C-EE6A-17C154A6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97" y="1992006"/>
            <a:ext cx="715658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4000" b="1" dirty="0" err="1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Tổng</a:t>
            </a:r>
            <a:r>
              <a:rPr lang="en-US" sz="4000" b="1" dirty="0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của hai số là 70. Hiệu của hai số là 10. </a:t>
            </a:r>
            <a:r>
              <a:rPr lang="en-US" sz="4000" b="1" dirty="0" err="1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hai số đó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02;p4">
            <a:extLst>
              <a:ext uri="{FF2B5EF4-FFF2-40B4-BE49-F238E27FC236}">
                <a16:creationId xmlns:a16="http://schemas.microsoft.com/office/drawing/2014/main" id="{FBBCED32-75C3-65A8-FFD5-E2825B18E239}"/>
              </a:ext>
            </a:extLst>
          </p:cNvPr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55" name="Google Shape;503;p4">
              <a:extLst>
                <a:ext uri="{FF2B5EF4-FFF2-40B4-BE49-F238E27FC236}">
                  <a16:creationId xmlns:a16="http://schemas.microsoft.com/office/drawing/2014/main" id="{0047019D-B926-194F-EFA3-7950A6359ACE}"/>
                </a:ext>
              </a:extLst>
            </p:cNvPr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6" name="Google Shape;504;p4">
              <a:extLst>
                <a:ext uri="{FF2B5EF4-FFF2-40B4-BE49-F238E27FC236}">
                  <a16:creationId xmlns:a16="http://schemas.microsoft.com/office/drawing/2014/main" id="{AD23C283-8BA2-2555-53EA-281592829F06}"/>
                </a:ext>
              </a:extLst>
            </p:cNvPr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7" name="Google Shape;505;p4">
              <a:extLst>
                <a:ext uri="{FF2B5EF4-FFF2-40B4-BE49-F238E27FC236}">
                  <a16:creationId xmlns:a16="http://schemas.microsoft.com/office/drawing/2014/main" id="{9BAC9C3C-EEE6-DE52-6968-FC285DDB71B3}"/>
                </a:ext>
              </a:extLst>
            </p:cNvPr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8" name="Google Shape;506;p4">
              <a:extLst>
                <a:ext uri="{FF2B5EF4-FFF2-40B4-BE49-F238E27FC236}">
                  <a16:creationId xmlns:a16="http://schemas.microsoft.com/office/drawing/2014/main" id="{572A2744-C46D-562A-5964-A44B6F1F6678}"/>
                </a:ext>
              </a:extLst>
            </p:cNvPr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9" name="Google Shape;507;p4">
              <a:extLst>
                <a:ext uri="{FF2B5EF4-FFF2-40B4-BE49-F238E27FC236}">
                  <a16:creationId xmlns:a16="http://schemas.microsoft.com/office/drawing/2014/main" id="{AE098159-273C-5C52-62E5-81CEFD242D4A}"/>
                </a:ext>
              </a:extLst>
            </p:cNvPr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0" name="Google Shape;508;p4">
              <a:extLst>
                <a:ext uri="{FF2B5EF4-FFF2-40B4-BE49-F238E27FC236}">
                  <a16:creationId xmlns:a16="http://schemas.microsoft.com/office/drawing/2014/main" id="{EEF907FB-148E-D2A2-81A7-EE0B2939384A}"/>
                </a:ext>
              </a:extLst>
            </p:cNvPr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1" name="Google Shape;509;p4">
              <a:extLst>
                <a:ext uri="{FF2B5EF4-FFF2-40B4-BE49-F238E27FC236}">
                  <a16:creationId xmlns:a16="http://schemas.microsoft.com/office/drawing/2014/main" id="{49237714-8D25-DB96-1CEF-011A7F841884}"/>
                </a:ext>
              </a:extLst>
            </p:cNvPr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2" name="Google Shape;510;p4">
              <a:extLst>
                <a:ext uri="{FF2B5EF4-FFF2-40B4-BE49-F238E27FC236}">
                  <a16:creationId xmlns:a16="http://schemas.microsoft.com/office/drawing/2014/main" id="{F3B4AA6D-D185-AE59-5C0B-F57192C94959}"/>
                </a:ext>
              </a:extLst>
            </p:cNvPr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3" name="Google Shape;511;p4">
              <a:extLst>
                <a:ext uri="{FF2B5EF4-FFF2-40B4-BE49-F238E27FC236}">
                  <a16:creationId xmlns:a16="http://schemas.microsoft.com/office/drawing/2014/main" id="{9B173328-896A-8DE6-36ED-7D00A8706C39}"/>
                </a:ext>
              </a:extLst>
            </p:cNvPr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4" name="Google Shape;512;p4">
              <a:extLst>
                <a:ext uri="{FF2B5EF4-FFF2-40B4-BE49-F238E27FC236}">
                  <a16:creationId xmlns:a16="http://schemas.microsoft.com/office/drawing/2014/main" id="{49992422-8278-DB88-15EE-04F15F86AA00}"/>
                </a:ext>
              </a:extLst>
            </p:cNvPr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5" name="Google Shape;513;p4">
              <a:extLst>
                <a:ext uri="{FF2B5EF4-FFF2-40B4-BE49-F238E27FC236}">
                  <a16:creationId xmlns:a16="http://schemas.microsoft.com/office/drawing/2014/main" id="{A7B50EBA-17CB-1DB9-998A-765031AC2F5B}"/>
                </a:ext>
              </a:extLst>
            </p:cNvPr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" name="Google Shape;514;p4">
              <a:extLst>
                <a:ext uri="{FF2B5EF4-FFF2-40B4-BE49-F238E27FC236}">
                  <a16:creationId xmlns:a16="http://schemas.microsoft.com/office/drawing/2014/main" id="{9DFA1510-48F6-3A39-5423-C8954C6227CE}"/>
                </a:ext>
              </a:extLst>
            </p:cNvPr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" name="Google Shape;515;p4">
              <a:extLst>
                <a:ext uri="{FF2B5EF4-FFF2-40B4-BE49-F238E27FC236}">
                  <a16:creationId xmlns:a16="http://schemas.microsoft.com/office/drawing/2014/main" id="{31788FAF-A000-43E5-BF9A-001E41F144FF}"/>
                </a:ext>
              </a:extLst>
            </p:cNvPr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" name="Google Shape;516;p4">
              <a:extLst>
                <a:ext uri="{FF2B5EF4-FFF2-40B4-BE49-F238E27FC236}">
                  <a16:creationId xmlns:a16="http://schemas.microsoft.com/office/drawing/2014/main" id="{85F05178-8456-E50F-0E51-EA632BE94DCC}"/>
                </a:ext>
              </a:extLst>
            </p:cNvPr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9" name="Google Shape;517;p4">
              <a:extLst>
                <a:ext uri="{FF2B5EF4-FFF2-40B4-BE49-F238E27FC236}">
                  <a16:creationId xmlns:a16="http://schemas.microsoft.com/office/drawing/2014/main" id="{CE11DE02-122C-28EE-E819-6683CCBFFDF2}"/>
                </a:ext>
              </a:extLst>
            </p:cNvPr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0" name="Google Shape;518;p4">
              <a:extLst>
                <a:ext uri="{FF2B5EF4-FFF2-40B4-BE49-F238E27FC236}">
                  <a16:creationId xmlns:a16="http://schemas.microsoft.com/office/drawing/2014/main" id="{3AA9B8F5-BD9C-2303-3F34-F9251F276DFE}"/>
                </a:ext>
              </a:extLst>
            </p:cNvPr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1" name="Google Shape;519;p4">
              <a:extLst>
                <a:ext uri="{FF2B5EF4-FFF2-40B4-BE49-F238E27FC236}">
                  <a16:creationId xmlns:a16="http://schemas.microsoft.com/office/drawing/2014/main" id="{9C139787-445F-42F1-335F-115D520F598C}"/>
                </a:ext>
              </a:extLst>
            </p:cNvPr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2" name="Google Shape;520;p4">
              <a:extLst>
                <a:ext uri="{FF2B5EF4-FFF2-40B4-BE49-F238E27FC236}">
                  <a16:creationId xmlns:a16="http://schemas.microsoft.com/office/drawing/2014/main" id="{2144954A-A9C7-701B-53F4-64AB721B185A}"/>
                </a:ext>
              </a:extLst>
            </p:cNvPr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3" name="Google Shape;521;p4">
              <a:extLst>
                <a:ext uri="{FF2B5EF4-FFF2-40B4-BE49-F238E27FC236}">
                  <a16:creationId xmlns:a16="http://schemas.microsoft.com/office/drawing/2014/main" id="{8618557D-9D1D-EE22-6FE8-9DE35BEE49F1}"/>
                </a:ext>
              </a:extLst>
            </p:cNvPr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4" name="Google Shape;522;p4">
              <a:extLst>
                <a:ext uri="{FF2B5EF4-FFF2-40B4-BE49-F238E27FC236}">
                  <a16:creationId xmlns:a16="http://schemas.microsoft.com/office/drawing/2014/main" id="{5F6FE305-B765-69E4-1A6C-93E995ED736E}"/>
                </a:ext>
              </a:extLst>
            </p:cNvPr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5" name="Google Shape;523;p4">
              <a:extLst>
                <a:ext uri="{FF2B5EF4-FFF2-40B4-BE49-F238E27FC236}">
                  <a16:creationId xmlns:a16="http://schemas.microsoft.com/office/drawing/2014/main" id="{E84928B8-6BBC-8EDF-820B-1393963F5170}"/>
                </a:ext>
              </a:extLst>
            </p:cNvPr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6" name="Google Shape;524;p4">
              <a:extLst>
                <a:ext uri="{FF2B5EF4-FFF2-40B4-BE49-F238E27FC236}">
                  <a16:creationId xmlns:a16="http://schemas.microsoft.com/office/drawing/2014/main" id="{F1126E66-B728-AB0B-1CED-EC42BCECEA72}"/>
                </a:ext>
              </a:extLst>
            </p:cNvPr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7" name="Google Shape;525;p4">
              <a:extLst>
                <a:ext uri="{FF2B5EF4-FFF2-40B4-BE49-F238E27FC236}">
                  <a16:creationId xmlns:a16="http://schemas.microsoft.com/office/drawing/2014/main" id="{0EBA6FA7-D2E7-5C22-81D0-010247402D45}"/>
                </a:ext>
              </a:extLst>
            </p:cNvPr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8" name="Google Shape;526;p4">
              <a:extLst>
                <a:ext uri="{FF2B5EF4-FFF2-40B4-BE49-F238E27FC236}">
                  <a16:creationId xmlns:a16="http://schemas.microsoft.com/office/drawing/2014/main" id="{F24B90BC-A589-BD65-089D-6FE3B6D08219}"/>
                </a:ext>
              </a:extLst>
            </p:cNvPr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9" name="Google Shape;527;p4">
              <a:extLst>
                <a:ext uri="{FF2B5EF4-FFF2-40B4-BE49-F238E27FC236}">
                  <a16:creationId xmlns:a16="http://schemas.microsoft.com/office/drawing/2014/main" id="{99CE2363-D171-DC18-4C76-9A59AD05185D}"/>
                </a:ext>
              </a:extLst>
            </p:cNvPr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0" name="Google Shape;528;p4">
              <a:extLst>
                <a:ext uri="{FF2B5EF4-FFF2-40B4-BE49-F238E27FC236}">
                  <a16:creationId xmlns:a16="http://schemas.microsoft.com/office/drawing/2014/main" id="{BD8A1936-D2B8-E936-C0A6-1D0C4379F3CD}"/>
                </a:ext>
              </a:extLst>
            </p:cNvPr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1" name="Google Shape;529;p4">
              <a:extLst>
                <a:ext uri="{FF2B5EF4-FFF2-40B4-BE49-F238E27FC236}">
                  <a16:creationId xmlns:a16="http://schemas.microsoft.com/office/drawing/2014/main" id="{C2A4481C-4FC6-893D-71B9-882B09B5BAB1}"/>
                </a:ext>
              </a:extLst>
            </p:cNvPr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82" name="Google Shape;530;p4">
              <a:extLst>
                <a:ext uri="{FF2B5EF4-FFF2-40B4-BE49-F238E27FC236}">
                  <a16:creationId xmlns:a16="http://schemas.microsoft.com/office/drawing/2014/main" id="{C3998347-F942-AFD3-4721-8E956F6131BD}"/>
                </a:ext>
              </a:extLst>
            </p:cNvPr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83" name="Google Shape;531;p4">
                <a:extLst>
                  <a:ext uri="{FF2B5EF4-FFF2-40B4-BE49-F238E27FC236}">
                    <a16:creationId xmlns:a16="http://schemas.microsoft.com/office/drawing/2014/main" id="{A90AE8EE-0E7D-278B-9A3F-9A44E3E571C0}"/>
                  </a:ext>
                </a:extLst>
              </p:cNvPr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532;p4">
                <a:extLst>
                  <a:ext uri="{FF2B5EF4-FFF2-40B4-BE49-F238E27FC236}">
                    <a16:creationId xmlns:a16="http://schemas.microsoft.com/office/drawing/2014/main" id="{4480859D-718E-321A-7647-C652B2EE6D66}"/>
                  </a:ext>
                </a:extLst>
              </p:cNvPr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533;p4">
                <a:extLst>
                  <a:ext uri="{FF2B5EF4-FFF2-40B4-BE49-F238E27FC236}">
                    <a16:creationId xmlns:a16="http://schemas.microsoft.com/office/drawing/2014/main" id="{4C4A09F1-C688-CF64-63E0-6AFACD6691F1}"/>
                  </a:ext>
                </a:extLst>
              </p:cNvPr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534;p4">
                <a:extLst>
                  <a:ext uri="{FF2B5EF4-FFF2-40B4-BE49-F238E27FC236}">
                    <a16:creationId xmlns:a16="http://schemas.microsoft.com/office/drawing/2014/main" id="{E17F496A-AE71-6C66-A9F9-68D20AC3E3CC}"/>
                  </a:ext>
                </a:extLst>
              </p:cNvPr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535;p4">
                <a:extLst>
                  <a:ext uri="{FF2B5EF4-FFF2-40B4-BE49-F238E27FC236}">
                    <a16:creationId xmlns:a16="http://schemas.microsoft.com/office/drawing/2014/main" id="{70814504-DE6A-E8A0-9C68-69B73357C952}"/>
                  </a:ext>
                </a:extLst>
              </p:cNvPr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536;p4">
                <a:extLst>
                  <a:ext uri="{FF2B5EF4-FFF2-40B4-BE49-F238E27FC236}">
                    <a16:creationId xmlns:a16="http://schemas.microsoft.com/office/drawing/2014/main" id="{37831410-1CBB-B7E1-66C1-F019D2F064D8}"/>
                  </a:ext>
                </a:extLst>
              </p:cNvPr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537;p4">
                <a:extLst>
                  <a:ext uri="{FF2B5EF4-FFF2-40B4-BE49-F238E27FC236}">
                    <a16:creationId xmlns:a16="http://schemas.microsoft.com/office/drawing/2014/main" id="{5E8F49C7-B5DE-ED44-6156-B4DC76CF75AB}"/>
                  </a:ext>
                </a:extLst>
              </p:cNvPr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538;p4">
                <a:extLst>
                  <a:ext uri="{FF2B5EF4-FFF2-40B4-BE49-F238E27FC236}">
                    <a16:creationId xmlns:a16="http://schemas.microsoft.com/office/drawing/2014/main" id="{929D878A-6124-E324-07F9-C9301730A86A}"/>
                  </a:ext>
                </a:extLst>
              </p:cNvPr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539;p4">
                <a:extLst>
                  <a:ext uri="{FF2B5EF4-FFF2-40B4-BE49-F238E27FC236}">
                    <a16:creationId xmlns:a16="http://schemas.microsoft.com/office/drawing/2014/main" id="{FD50A02D-97D6-A083-D536-17EFCFFE7FC7}"/>
                  </a:ext>
                </a:extLst>
              </p:cNvPr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540;p4">
                <a:extLst>
                  <a:ext uri="{FF2B5EF4-FFF2-40B4-BE49-F238E27FC236}">
                    <a16:creationId xmlns:a16="http://schemas.microsoft.com/office/drawing/2014/main" id="{CE55D9F5-BC8F-8F1F-3142-D4A7C0AE9856}"/>
                  </a:ext>
                </a:extLst>
              </p:cNvPr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541;p4">
                <a:extLst>
                  <a:ext uri="{FF2B5EF4-FFF2-40B4-BE49-F238E27FC236}">
                    <a16:creationId xmlns:a16="http://schemas.microsoft.com/office/drawing/2014/main" id="{DF752A54-289E-3286-8511-D43DA55C8579}"/>
                  </a:ext>
                </a:extLst>
              </p:cNvPr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542;p4">
                <a:extLst>
                  <a:ext uri="{FF2B5EF4-FFF2-40B4-BE49-F238E27FC236}">
                    <a16:creationId xmlns:a16="http://schemas.microsoft.com/office/drawing/2014/main" id="{4055601D-4ABD-91B3-FAA9-3FBAB6D98A70}"/>
                  </a:ext>
                </a:extLst>
              </p:cNvPr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543;p4">
                <a:extLst>
                  <a:ext uri="{FF2B5EF4-FFF2-40B4-BE49-F238E27FC236}">
                    <a16:creationId xmlns:a16="http://schemas.microsoft.com/office/drawing/2014/main" id="{238C3857-8575-5D00-8C75-B9591E48FA6A}"/>
                  </a:ext>
                </a:extLst>
              </p:cNvPr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544;p4">
                <a:extLst>
                  <a:ext uri="{FF2B5EF4-FFF2-40B4-BE49-F238E27FC236}">
                    <a16:creationId xmlns:a16="http://schemas.microsoft.com/office/drawing/2014/main" id="{C1E45F28-4792-8F55-23CD-7AAEFD647530}"/>
                  </a:ext>
                </a:extLst>
              </p:cNvPr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545;p4">
                <a:extLst>
                  <a:ext uri="{FF2B5EF4-FFF2-40B4-BE49-F238E27FC236}">
                    <a16:creationId xmlns:a16="http://schemas.microsoft.com/office/drawing/2014/main" id="{E05F7306-4646-6EAC-729B-C6CDBFDF081F}"/>
                  </a:ext>
                </a:extLst>
              </p:cNvPr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546;p4">
                <a:extLst>
                  <a:ext uri="{FF2B5EF4-FFF2-40B4-BE49-F238E27FC236}">
                    <a16:creationId xmlns:a16="http://schemas.microsoft.com/office/drawing/2014/main" id="{11BE30DA-0710-2603-833A-8FB3CB84E9B7}"/>
                  </a:ext>
                </a:extLst>
              </p:cNvPr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547;p4">
                <a:extLst>
                  <a:ext uri="{FF2B5EF4-FFF2-40B4-BE49-F238E27FC236}">
                    <a16:creationId xmlns:a16="http://schemas.microsoft.com/office/drawing/2014/main" id="{2A974838-17A4-BDCC-C34E-88D808ED10D7}"/>
                  </a:ext>
                </a:extLst>
              </p:cNvPr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548;p4">
                <a:extLst>
                  <a:ext uri="{FF2B5EF4-FFF2-40B4-BE49-F238E27FC236}">
                    <a16:creationId xmlns:a16="http://schemas.microsoft.com/office/drawing/2014/main" id="{9192DF2D-4896-56E1-3F21-67B54F752934}"/>
                  </a:ext>
                </a:extLst>
              </p:cNvPr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549;p4">
                <a:extLst>
                  <a:ext uri="{FF2B5EF4-FFF2-40B4-BE49-F238E27FC236}">
                    <a16:creationId xmlns:a16="http://schemas.microsoft.com/office/drawing/2014/main" id="{FD5C9608-D27D-0CF3-46F1-5AF5D29EA021}"/>
                  </a:ext>
                </a:extLst>
              </p:cNvPr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550;p4">
                <a:extLst>
                  <a:ext uri="{FF2B5EF4-FFF2-40B4-BE49-F238E27FC236}">
                    <a16:creationId xmlns:a16="http://schemas.microsoft.com/office/drawing/2014/main" id="{9CCF305F-A94E-F120-D04E-49712A310F26}"/>
                  </a:ext>
                </a:extLst>
              </p:cNvPr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551;p4">
                <a:extLst>
                  <a:ext uri="{FF2B5EF4-FFF2-40B4-BE49-F238E27FC236}">
                    <a16:creationId xmlns:a16="http://schemas.microsoft.com/office/drawing/2014/main" id="{6277D4C5-E946-F023-277D-EDE65D3AB95B}"/>
                  </a:ext>
                </a:extLst>
              </p:cNvPr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552;p4">
                <a:extLst>
                  <a:ext uri="{FF2B5EF4-FFF2-40B4-BE49-F238E27FC236}">
                    <a16:creationId xmlns:a16="http://schemas.microsoft.com/office/drawing/2014/main" id="{2D8EC48D-B47A-6022-F020-78D9C9EBFB9D}"/>
                  </a:ext>
                </a:extLst>
              </p:cNvPr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553;p4">
                <a:extLst>
                  <a:ext uri="{FF2B5EF4-FFF2-40B4-BE49-F238E27FC236}">
                    <a16:creationId xmlns:a16="http://schemas.microsoft.com/office/drawing/2014/main" id="{A98300E2-5E6B-1510-C5E8-E2E99929BEE7}"/>
                  </a:ext>
                </a:extLst>
              </p:cNvPr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554;p4">
                <a:extLst>
                  <a:ext uri="{FF2B5EF4-FFF2-40B4-BE49-F238E27FC236}">
                    <a16:creationId xmlns:a16="http://schemas.microsoft.com/office/drawing/2014/main" id="{0B918DFF-3A65-CFB9-B4FB-A713C77FD402}"/>
                  </a:ext>
                </a:extLst>
              </p:cNvPr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555;p4">
                <a:extLst>
                  <a:ext uri="{FF2B5EF4-FFF2-40B4-BE49-F238E27FC236}">
                    <a16:creationId xmlns:a16="http://schemas.microsoft.com/office/drawing/2014/main" id="{77F00795-D155-5095-6459-5FD54903A8D1}"/>
                  </a:ext>
                </a:extLst>
              </p:cNvPr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556;p4">
                <a:extLst>
                  <a:ext uri="{FF2B5EF4-FFF2-40B4-BE49-F238E27FC236}">
                    <a16:creationId xmlns:a16="http://schemas.microsoft.com/office/drawing/2014/main" id="{707BDF5A-B00D-AE0C-852A-B6854F1B85BD}"/>
                  </a:ext>
                </a:extLst>
              </p:cNvPr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557;p4">
                <a:extLst>
                  <a:ext uri="{FF2B5EF4-FFF2-40B4-BE49-F238E27FC236}">
                    <a16:creationId xmlns:a16="http://schemas.microsoft.com/office/drawing/2014/main" id="{F6A43235-17E8-E07C-614F-6C4A066D74FD}"/>
                  </a:ext>
                </a:extLst>
              </p:cNvPr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0" name="Google Shape;558;p4">
            <a:extLst>
              <a:ext uri="{FF2B5EF4-FFF2-40B4-BE49-F238E27FC236}">
                <a16:creationId xmlns:a16="http://schemas.microsoft.com/office/drawing/2014/main" id="{DDFE0596-985E-2370-43E3-B55AC549F8E4}"/>
              </a:ext>
            </a:extLst>
          </p:cNvPr>
          <p:cNvSpPr/>
          <p:nvPr/>
        </p:nvSpPr>
        <p:spPr>
          <a:xfrm>
            <a:off x="-227230" y="-700988"/>
            <a:ext cx="230110" cy="20649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559;p4">
            <a:extLst>
              <a:ext uri="{FF2B5EF4-FFF2-40B4-BE49-F238E27FC236}">
                <a16:creationId xmlns:a16="http://schemas.microsoft.com/office/drawing/2014/main" id="{82F32AE0-F0C7-B9F0-4653-A7B55AC6FE2B}"/>
              </a:ext>
            </a:extLst>
          </p:cNvPr>
          <p:cNvSpPr/>
          <p:nvPr/>
        </p:nvSpPr>
        <p:spPr>
          <a:xfrm>
            <a:off x="-233407" y="-706712"/>
            <a:ext cx="241648" cy="217574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560;p4">
            <a:extLst>
              <a:ext uri="{FF2B5EF4-FFF2-40B4-BE49-F238E27FC236}">
                <a16:creationId xmlns:a16="http://schemas.microsoft.com/office/drawing/2014/main" id="{E6C9B473-CCFB-0FF5-0890-C08C606F551B}"/>
              </a:ext>
            </a:extLst>
          </p:cNvPr>
          <p:cNvSpPr/>
          <p:nvPr/>
        </p:nvSpPr>
        <p:spPr>
          <a:xfrm>
            <a:off x="50029" y="-638760"/>
            <a:ext cx="218482" cy="221843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561;p4">
            <a:extLst>
              <a:ext uri="{FF2B5EF4-FFF2-40B4-BE49-F238E27FC236}">
                <a16:creationId xmlns:a16="http://schemas.microsoft.com/office/drawing/2014/main" id="{50DCE865-8CFA-256C-EF12-313DDF993137}"/>
              </a:ext>
            </a:extLst>
          </p:cNvPr>
          <p:cNvSpPr/>
          <p:nvPr/>
        </p:nvSpPr>
        <p:spPr>
          <a:xfrm>
            <a:off x="43761" y="-644483"/>
            <a:ext cx="231019" cy="232927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562;p4">
            <a:extLst>
              <a:ext uri="{FF2B5EF4-FFF2-40B4-BE49-F238E27FC236}">
                <a16:creationId xmlns:a16="http://schemas.microsoft.com/office/drawing/2014/main" id="{D8A7BA5A-B1CA-D0FD-F45D-593AE6A412B3}"/>
              </a:ext>
            </a:extLst>
          </p:cNvPr>
          <p:cNvSpPr/>
          <p:nvPr/>
        </p:nvSpPr>
        <p:spPr>
          <a:xfrm>
            <a:off x="175668" y="-854426"/>
            <a:ext cx="202494" cy="215575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563;p4">
            <a:extLst>
              <a:ext uri="{FF2B5EF4-FFF2-40B4-BE49-F238E27FC236}">
                <a16:creationId xmlns:a16="http://schemas.microsoft.com/office/drawing/2014/main" id="{C3987A06-112A-3F30-FD6D-08411D428CD0}"/>
              </a:ext>
            </a:extLst>
          </p:cNvPr>
          <p:cNvSpPr/>
          <p:nvPr/>
        </p:nvSpPr>
        <p:spPr>
          <a:xfrm>
            <a:off x="173942" y="-860149"/>
            <a:ext cx="206036" cy="226567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564;p4">
            <a:extLst>
              <a:ext uri="{FF2B5EF4-FFF2-40B4-BE49-F238E27FC236}">
                <a16:creationId xmlns:a16="http://schemas.microsoft.com/office/drawing/2014/main" id="{F89B3015-6184-B343-BFCE-EF421F495BD3}"/>
              </a:ext>
            </a:extLst>
          </p:cNvPr>
          <p:cNvSpPr/>
          <p:nvPr/>
        </p:nvSpPr>
        <p:spPr>
          <a:xfrm>
            <a:off x="394967" y="-707438"/>
            <a:ext cx="225750" cy="20322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565;p4">
            <a:extLst>
              <a:ext uri="{FF2B5EF4-FFF2-40B4-BE49-F238E27FC236}">
                <a16:creationId xmlns:a16="http://schemas.microsoft.com/office/drawing/2014/main" id="{BFE20F6B-0C21-E555-D826-3ECEA73ABE1A}"/>
              </a:ext>
            </a:extLst>
          </p:cNvPr>
          <p:cNvSpPr/>
          <p:nvPr/>
        </p:nvSpPr>
        <p:spPr>
          <a:xfrm>
            <a:off x="388790" y="-713071"/>
            <a:ext cx="233653" cy="214213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566;p4">
            <a:extLst>
              <a:ext uri="{FF2B5EF4-FFF2-40B4-BE49-F238E27FC236}">
                <a16:creationId xmlns:a16="http://schemas.microsoft.com/office/drawing/2014/main" id="{BB5DA94C-5823-EAB6-7559-580F8B5432C5}"/>
              </a:ext>
            </a:extLst>
          </p:cNvPr>
          <p:cNvSpPr/>
          <p:nvPr/>
        </p:nvSpPr>
        <p:spPr>
          <a:xfrm>
            <a:off x="606364" y="-816271"/>
            <a:ext cx="224660" cy="150621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567;p4">
            <a:extLst>
              <a:ext uri="{FF2B5EF4-FFF2-40B4-BE49-F238E27FC236}">
                <a16:creationId xmlns:a16="http://schemas.microsoft.com/office/drawing/2014/main" id="{3F07C3D7-B5D2-58A6-D342-54E12823046A}"/>
              </a:ext>
            </a:extLst>
          </p:cNvPr>
          <p:cNvSpPr/>
          <p:nvPr/>
        </p:nvSpPr>
        <p:spPr>
          <a:xfrm>
            <a:off x="604547" y="-821812"/>
            <a:ext cx="229111" cy="161522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568;p4">
            <a:extLst>
              <a:ext uri="{FF2B5EF4-FFF2-40B4-BE49-F238E27FC236}">
                <a16:creationId xmlns:a16="http://schemas.microsoft.com/office/drawing/2014/main" id="{4504DCFF-24EE-9350-68DE-D14C02D4B4EE}"/>
              </a:ext>
            </a:extLst>
          </p:cNvPr>
          <p:cNvSpPr/>
          <p:nvPr/>
        </p:nvSpPr>
        <p:spPr>
          <a:xfrm>
            <a:off x="341551" y="-471332"/>
            <a:ext cx="123095" cy="279984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569;p4">
            <a:extLst>
              <a:ext uri="{FF2B5EF4-FFF2-40B4-BE49-F238E27FC236}">
                <a16:creationId xmlns:a16="http://schemas.microsoft.com/office/drawing/2014/main" id="{EBCFFDD7-294B-CFB5-93BA-C5100D771981}"/>
              </a:ext>
            </a:extLst>
          </p:cNvPr>
          <p:cNvSpPr/>
          <p:nvPr/>
        </p:nvSpPr>
        <p:spPr>
          <a:xfrm>
            <a:off x="335282" y="-476874"/>
            <a:ext cx="134723" cy="290886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570;p4">
            <a:extLst>
              <a:ext uri="{FF2B5EF4-FFF2-40B4-BE49-F238E27FC236}">
                <a16:creationId xmlns:a16="http://schemas.microsoft.com/office/drawing/2014/main" id="{B45C9723-9DF0-6ADE-B996-AD81875BFB4A}"/>
              </a:ext>
            </a:extLst>
          </p:cNvPr>
          <p:cNvSpPr/>
          <p:nvPr/>
        </p:nvSpPr>
        <p:spPr>
          <a:xfrm>
            <a:off x="-158551" y="-458796"/>
            <a:ext cx="219391" cy="213122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571;p4">
            <a:extLst>
              <a:ext uri="{FF2B5EF4-FFF2-40B4-BE49-F238E27FC236}">
                <a16:creationId xmlns:a16="http://schemas.microsoft.com/office/drawing/2014/main" id="{6267A6CC-61E7-0B57-59AC-280B69F98C2A}"/>
              </a:ext>
            </a:extLst>
          </p:cNvPr>
          <p:cNvSpPr/>
          <p:nvPr/>
        </p:nvSpPr>
        <p:spPr>
          <a:xfrm>
            <a:off x="-164819" y="-464065"/>
            <a:ext cx="227476" cy="223660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572;p4">
            <a:extLst>
              <a:ext uri="{FF2B5EF4-FFF2-40B4-BE49-F238E27FC236}">
                <a16:creationId xmlns:a16="http://schemas.microsoft.com/office/drawing/2014/main" id="{DD2EA910-489B-E856-DB89-5B6D2580A06E}"/>
              </a:ext>
            </a:extLst>
          </p:cNvPr>
          <p:cNvSpPr/>
          <p:nvPr/>
        </p:nvSpPr>
        <p:spPr>
          <a:xfrm>
            <a:off x="-429542" y="-416825"/>
            <a:ext cx="201494" cy="20322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573;p4">
            <a:extLst>
              <a:ext uri="{FF2B5EF4-FFF2-40B4-BE49-F238E27FC236}">
                <a16:creationId xmlns:a16="http://schemas.microsoft.com/office/drawing/2014/main" id="{763FF99C-420E-BDCA-B971-CEFBEAA487B0}"/>
              </a:ext>
            </a:extLst>
          </p:cNvPr>
          <p:cNvSpPr/>
          <p:nvPr/>
        </p:nvSpPr>
        <p:spPr>
          <a:xfrm>
            <a:off x="-435810" y="-422003"/>
            <a:ext cx="214031" cy="213758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574;p4">
            <a:extLst>
              <a:ext uri="{FF2B5EF4-FFF2-40B4-BE49-F238E27FC236}">
                <a16:creationId xmlns:a16="http://schemas.microsoft.com/office/drawing/2014/main" id="{30A9218A-79B7-B94F-5C0A-32BC4CFAECA1}"/>
              </a:ext>
            </a:extLst>
          </p:cNvPr>
          <p:cNvSpPr/>
          <p:nvPr/>
        </p:nvSpPr>
        <p:spPr>
          <a:xfrm>
            <a:off x="-530380" y="-176449"/>
            <a:ext cx="187322" cy="211487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575;p4">
            <a:extLst>
              <a:ext uri="{FF2B5EF4-FFF2-40B4-BE49-F238E27FC236}">
                <a16:creationId xmlns:a16="http://schemas.microsoft.com/office/drawing/2014/main" id="{268A60F3-E627-30D2-5B83-F4AF0BCBA843}"/>
              </a:ext>
            </a:extLst>
          </p:cNvPr>
          <p:cNvSpPr/>
          <p:nvPr/>
        </p:nvSpPr>
        <p:spPr>
          <a:xfrm>
            <a:off x="-533014" y="-181900"/>
            <a:ext cx="196225" cy="222298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576;p4">
            <a:extLst>
              <a:ext uri="{FF2B5EF4-FFF2-40B4-BE49-F238E27FC236}">
                <a16:creationId xmlns:a16="http://schemas.microsoft.com/office/drawing/2014/main" id="{0C945DCF-8D97-CE7D-4C11-383CDA3BF179}"/>
              </a:ext>
            </a:extLst>
          </p:cNvPr>
          <p:cNvSpPr/>
          <p:nvPr/>
        </p:nvSpPr>
        <p:spPr>
          <a:xfrm>
            <a:off x="-262932" y="-156736"/>
            <a:ext cx="199859" cy="237287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577;p4">
            <a:extLst>
              <a:ext uri="{FF2B5EF4-FFF2-40B4-BE49-F238E27FC236}">
                <a16:creationId xmlns:a16="http://schemas.microsoft.com/office/drawing/2014/main" id="{EF4FFFCD-5E1E-EC44-6144-5E89E284575C}"/>
              </a:ext>
            </a:extLst>
          </p:cNvPr>
          <p:cNvSpPr/>
          <p:nvPr/>
        </p:nvSpPr>
        <p:spPr>
          <a:xfrm>
            <a:off x="-269109" y="-162459"/>
            <a:ext cx="207763" cy="24837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578;p4">
            <a:extLst>
              <a:ext uri="{FF2B5EF4-FFF2-40B4-BE49-F238E27FC236}">
                <a16:creationId xmlns:a16="http://schemas.microsoft.com/office/drawing/2014/main" id="{699A33FC-FBE4-3DEE-BA10-0D9AE5235F2D}"/>
              </a:ext>
            </a:extLst>
          </p:cNvPr>
          <p:cNvSpPr/>
          <p:nvPr/>
        </p:nvSpPr>
        <p:spPr>
          <a:xfrm>
            <a:off x="20595" y="-324073"/>
            <a:ext cx="221208" cy="247734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579;p4">
            <a:extLst>
              <a:ext uri="{FF2B5EF4-FFF2-40B4-BE49-F238E27FC236}">
                <a16:creationId xmlns:a16="http://schemas.microsoft.com/office/drawing/2014/main" id="{C42657BC-EB71-D652-9404-023E45D50D65}"/>
              </a:ext>
            </a:extLst>
          </p:cNvPr>
          <p:cNvSpPr/>
          <p:nvPr/>
        </p:nvSpPr>
        <p:spPr>
          <a:xfrm>
            <a:off x="14418" y="-329523"/>
            <a:ext cx="229111" cy="259362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580;p4">
            <a:extLst>
              <a:ext uri="{FF2B5EF4-FFF2-40B4-BE49-F238E27FC236}">
                <a16:creationId xmlns:a16="http://schemas.microsoft.com/office/drawing/2014/main" id="{061E1A30-95BA-7389-A917-1D805878FF96}"/>
              </a:ext>
            </a:extLst>
          </p:cNvPr>
          <p:cNvSpPr/>
          <p:nvPr/>
        </p:nvSpPr>
        <p:spPr>
          <a:xfrm>
            <a:off x="218456" y="-121216"/>
            <a:ext cx="198042" cy="220481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581;p4">
            <a:extLst>
              <a:ext uri="{FF2B5EF4-FFF2-40B4-BE49-F238E27FC236}">
                <a16:creationId xmlns:a16="http://schemas.microsoft.com/office/drawing/2014/main" id="{8D2D54F0-84A1-537A-F704-1634EA5EB022}"/>
              </a:ext>
            </a:extLst>
          </p:cNvPr>
          <p:cNvSpPr/>
          <p:nvPr/>
        </p:nvSpPr>
        <p:spPr>
          <a:xfrm>
            <a:off x="212278" y="-126394"/>
            <a:ext cx="209579" cy="231019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582;p4">
            <a:extLst>
              <a:ext uri="{FF2B5EF4-FFF2-40B4-BE49-F238E27FC236}">
                <a16:creationId xmlns:a16="http://schemas.microsoft.com/office/drawing/2014/main" id="{A0035790-580F-C1A0-73C9-4558EE04CAA3}"/>
              </a:ext>
            </a:extLst>
          </p:cNvPr>
          <p:cNvSpPr/>
          <p:nvPr/>
        </p:nvSpPr>
        <p:spPr>
          <a:xfrm>
            <a:off x="551039" y="-475965"/>
            <a:ext cx="197043" cy="202584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583;p4">
            <a:extLst>
              <a:ext uri="{FF2B5EF4-FFF2-40B4-BE49-F238E27FC236}">
                <a16:creationId xmlns:a16="http://schemas.microsoft.com/office/drawing/2014/main" id="{5A93712E-663A-60A4-4EA7-8297669B4290}"/>
              </a:ext>
            </a:extLst>
          </p:cNvPr>
          <p:cNvSpPr/>
          <p:nvPr/>
        </p:nvSpPr>
        <p:spPr>
          <a:xfrm>
            <a:off x="544771" y="-481144"/>
            <a:ext cx="208671" cy="213122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584;p4">
            <a:extLst>
              <a:ext uri="{FF2B5EF4-FFF2-40B4-BE49-F238E27FC236}">
                <a16:creationId xmlns:a16="http://schemas.microsoft.com/office/drawing/2014/main" id="{77571C6A-F9EA-85AF-60FF-6EECE0E6A061}"/>
              </a:ext>
            </a:extLst>
          </p:cNvPr>
          <p:cNvSpPr/>
          <p:nvPr/>
        </p:nvSpPr>
        <p:spPr>
          <a:xfrm>
            <a:off x="489537" y="-183899"/>
            <a:ext cx="212214" cy="191320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585;p4">
            <a:extLst>
              <a:ext uri="{FF2B5EF4-FFF2-40B4-BE49-F238E27FC236}">
                <a16:creationId xmlns:a16="http://schemas.microsoft.com/office/drawing/2014/main" id="{08EC8B4F-DCB5-FFE5-493A-0CFD4D4C2C16}"/>
              </a:ext>
            </a:extLst>
          </p:cNvPr>
          <p:cNvSpPr/>
          <p:nvPr/>
        </p:nvSpPr>
        <p:spPr>
          <a:xfrm>
            <a:off x="487720" y="-188804"/>
            <a:ext cx="219391" cy="202494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586;p4">
            <a:extLst>
              <a:ext uri="{FF2B5EF4-FFF2-40B4-BE49-F238E27FC236}">
                <a16:creationId xmlns:a16="http://schemas.microsoft.com/office/drawing/2014/main" id="{0CA9E4A0-762B-7BC6-D4CC-4C8FAD9B8182}"/>
              </a:ext>
            </a:extLst>
          </p:cNvPr>
          <p:cNvSpPr/>
          <p:nvPr/>
        </p:nvSpPr>
        <p:spPr>
          <a:xfrm>
            <a:off x="782876" y="-680094"/>
            <a:ext cx="227294" cy="203493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587;p4">
            <a:extLst>
              <a:ext uri="{FF2B5EF4-FFF2-40B4-BE49-F238E27FC236}">
                <a16:creationId xmlns:a16="http://schemas.microsoft.com/office/drawing/2014/main" id="{7E60A32F-60C6-0C2D-BFED-02BF97F13789}"/>
              </a:ext>
            </a:extLst>
          </p:cNvPr>
          <p:cNvSpPr/>
          <p:nvPr/>
        </p:nvSpPr>
        <p:spPr>
          <a:xfrm>
            <a:off x="781059" y="-685272"/>
            <a:ext cx="230928" cy="213940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588;p4">
            <a:extLst>
              <a:ext uri="{FF2B5EF4-FFF2-40B4-BE49-F238E27FC236}">
                <a16:creationId xmlns:a16="http://schemas.microsoft.com/office/drawing/2014/main" id="{551534FD-81AD-B1F7-1175-83E6091FF3EA}"/>
              </a:ext>
            </a:extLst>
          </p:cNvPr>
          <p:cNvSpPr/>
          <p:nvPr/>
        </p:nvSpPr>
        <p:spPr>
          <a:xfrm>
            <a:off x="1020799" y="-608599"/>
            <a:ext cx="192682" cy="197043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589;p4">
            <a:extLst>
              <a:ext uri="{FF2B5EF4-FFF2-40B4-BE49-F238E27FC236}">
                <a16:creationId xmlns:a16="http://schemas.microsoft.com/office/drawing/2014/main" id="{CF6ADE11-0BBD-DE86-8C75-5877EA4A5A74}"/>
              </a:ext>
            </a:extLst>
          </p:cNvPr>
          <p:cNvSpPr/>
          <p:nvPr/>
        </p:nvSpPr>
        <p:spPr>
          <a:xfrm>
            <a:off x="1014621" y="-614050"/>
            <a:ext cx="205128" cy="207853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590;p4">
            <a:extLst>
              <a:ext uri="{FF2B5EF4-FFF2-40B4-BE49-F238E27FC236}">
                <a16:creationId xmlns:a16="http://schemas.microsoft.com/office/drawing/2014/main" id="{17AA6AA9-00CF-E765-97A5-DE1DFBAB4DE3}"/>
              </a:ext>
            </a:extLst>
          </p:cNvPr>
          <p:cNvSpPr/>
          <p:nvPr/>
        </p:nvSpPr>
        <p:spPr>
          <a:xfrm>
            <a:off x="716831" y="-401200"/>
            <a:ext cx="184597" cy="196498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591;p4">
            <a:extLst>
              <a:ext uri="{FF2B5EF4-FFF2-40B4-BE49-F238E27FC236}">
                <a16:creationId xmlns:a16="http://schemas.microsoft.com/office/drawing/2014/main" id="{7D20D2C6-F900-2DF0-EEB4-831E169DDD1F}"/>
              </a:ext>
            </a:extLst>
          </p:cNvPr>
          <p:cNvSpPr/>
          <p:nvPr/>
        </p:nvSpPr>
        <p:spPr>
          <a:xfrm>
            <a:off x="715105" y="-406560"/>
            <a:ext cx="191683" cy="207217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592;p4">
            <a:extLst>
              <a:ext uri="{FF2B5EF4-FFF2-40B4-BE49-F238E27FC236}">
                <a16:creationId xmlns:a16="http://schemas.microsoft.com/office/drawing/2014/main" id="{ACBC50C6-2AFC-6868-1144-B194F7BC9B21}"/>
              </a:ext>
            </a:extLst>
          </p:cNvPr>
          <p:cNvSpPr/>
          <p:nvPr/>
        </p:nvSpPr>
        <p:spPr>
          <a:xfrm>
            <a:off x="945125" y="-341878"/>
            <a:ext cx="152438" cy="248552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593;p4">
            <a:extLst>
              <a:ext uri="{FF2B5EF4-FFF2-40B4-BE49-F238E27FC236}">
                <a16:creationId xmlns:a16="http://schemas.microsoft.com/office/drawing/2014/main" id="{A9F28CE6-AEEB-EAD8-94FE-BB5F0272D4AB}"/>
              </a:ext>
            </a:extLst>
          </p:cNvPr>
          <p:cNvSpPr/>
          <p:nvPr/>
        </p:nvSpPr>
        <p:spPr>
          <a:xfrm>
            <a:off x="939765" y="-347238"/>
            <a:ext cx="159615" cy="259272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594;p4">
            <a:extLst>
              <a:ext uri="{FF2B5EF4-FFF2-40B4-BE49-F238E27FC236}">
                <a16:creationId xmlns:a16="http://schemas.microsoft.com/office/drawing/2014/main" id="{A665A2F8-55BF-92DD-6D7F-12E74ADD0650}"/>
              </a:ext>
            </a:extLst>
          </p:cNvPr>
          <p:cNvSpPr/>
          <p:nvPr/>
        </p:nvSpPr>
        <p:spPr>
          <a:xfrm>
            <a:off x="1117094" y="-341151"/>
            <a:ext cx="235470" cy="170334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595;p4">
            <a:extLst>
              <a:ext uri="{FF2B5EF4-FFF2-40B4-BE49-F238E27FC236}">
                <a16:creationId xmlns:a16="http://schemas.microsoft.com/office/drawing/2014/main" id="{D9BAC551-0181-CAFB-0294-506B11BA8C28}"/>
              </a:ext>
            </a:extLst>
          </p:cNvPr>
          <p:cNvSpPr/>
          <p:nvPr/>
        </p:nvSpPr>
        <p:spPr>
          <a:xfrm>
            <a:off x="1110917" y="-346420"/>
            <a:ext cx="247916" cy="180963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596;p4">
            <a:extLst>
              <a:ext uri="{FF2B5EF4-FFF2-40B4-BE49-F238E27FC236}">
                <a16:creationId xmlns:a16="http://schemas.microsoft.com/office/drawing/2014/main" id="{E9A81F8C-0E0B-C467-09DD-A4A70CB40278}"/>
              </a:ext>
            </a:extLst>
          </p:cNvPr>
          <p:cNvSpPr/>
          <p:nvPr/>
        </p:nvSpPr>
        <p:spPr>
          <a:xfrm>
            <a:off x="789053" y="-148015"/>
            <a:ext cx="213213" cy="256183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597;p4">
            <a:extLst>
              <a:ext uri="{FF2B5EF4-FFF2-40B4-BE49-F238E27FC236}">
                <a16:creationId xmlns:a16="http://schemas.microsoft.com/office/drawing/2014/main" id="{AAEF4442-67D4-1064-1BAD-719FE1DD08F7}"/>
              </a:ext>
            </a:extLst>
          </p:cNvPr>
          <p:cNvSpPr/>
          <p:nvPr/>
        </p:nvSpPr>
        <p:spPr>
          <a:xfrm>
            <a:off x="782876" y="-153466"/>
            <a:ext cx="221117" cy="266993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598;p4">
            <a:extLst>
              <a:ext uri="{FF2B5EF4-FFF2-40B4-BE49-F238E27FC236}">
                <a16:creationId xmlns:a16="http://schemas.microsoft.com/office/drawing/2014/main" id="{F49EA9E6-4800-5BF4-AA47-5559DF007FFF}"/>
              </a:ext>
            </a:extLst>
          </p:cNvPr>
          <p:cNvSpPr/>
          <p:nvPr/>
        </p:nvSpPr>
        <p:spPr>
          <a:xfrm>
            <a:off x="1126906" y="-130118"/>
            <a:ext cx="239013" cy="202584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599;p4">
            <a:extLst>
              <a:ext uri="{FF2B5EF4-FFF2-40B4-BE49-F238E27FC236}">
                <a16:creationId xmlns:a16="http://schemas.microsoft.com/office/drawing/2014/main" id="{1472F87F-55FB-3960-A898-D1A646B25784}"/>
              </a:ext>
            </a:extLst>
          </p:cNvPr>
          <p:cNvSpPr/>
          <p:nvPr/>
        </p:nvSpPr>
        <p:spPr>
          <a:xfrm>
            <a:off x="1125180" y="-135387"/>
            <a:ext cx="246099" cy="213213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600;p4">
            <a:extLst>
              <a:ext uri="{FF2B5EF4-FFF2-40B4-BE49-F238E27FC236}">
                <a16:creationId xmlns:a16="http://schemas.microsoft.com/office/drawing/2014/main" id="{CFE18F04-F5BA-AA3C-5819-352EBBAF73A5}"/>
              </a:ext>
            </a:extLst>
          </p:cNvPr>
          <p:cNvSpPr/>
          <p:nvPr/>
        </p:nvSpPr>
        <p:spPr>
          <a:xfrm>
            <a:off x="582199" y="20230"/>
            <a:ext cx="201585" cy="179782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601;p4">
            <a:extLst>
              <a:ext uri="{FF2B5EF4-FFF2-40B4-BE49-F238E27FC236}">
                <a16:creationId xmlns:a16="http://schemas.microsoft.com/office/drawing/2014/main" id="{7D13EB16-E232-411A-A26F-CEE83B129169}"/>
              </a:ext>
            </a:extLst>
          </p:cNvPr>
          <p:cNvSpPr/>
          <p:nvPr/>
        </p:nvSpPr>
        <p:spPr>
          <a:xfrm>
            <a:off x="576839" y="14870"/>
            <a:ext cx="213213" cy="190502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602;p4">
            <a:extLst>
              <a:ext uri="{FF2B5EF4-FFF2-40B4-BE49-F238E27FC236}">
                <a16:creationId xmlns:a16="http://schemas.microsoft.com/office/drawing/2014/main" id="{6B2659FF-C4C5-C46A-B158-54C047943BC5}"/>
              </a:ext>
            </a:extLst>
          </p:cNvPr>
          <p:cNvSpPr/>
          <p:nvPr/>
        </p:nvSpPr>
        <p:spPr>
          <a:xfrm>
            <a:off x="862183" y="133059"/>
            <a:ext cx="169426" cy="237196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603;p4">
            <a:extLst>
              <a:ext uri="{FF2B5EF4-FFF2-40B4-BE49-F238E27FC236}">
                <a16:creationId xmlns:a16="http://schemas.microsoft.com/office/drawing/2014/main" id="{1F7E8ADB-3BF5-A434-9FB2-A3A305D40DE4}"/>
              </a:ext>
            </a:extLst>
          </p:cNvPr>
          <p:cNvSpPr/>
          <p:nvPr/>
        </p:nvSpPr>
        <p:spPr>
          <a:xfrm>
            <a:off x="860366" y="127427"/>
            <a:ext cx="172151" cy="24818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604;p4">
            <a:extLst>
              <a:ext uri="{FF2B5EF4-FFF2-40B4-BE49-F238E27FC236}">
                <a16:creationId xmlns:a16="http://schemas.microsoft.com/office/drawing/2014/main" id="{7A1E1FF8-BB10-297C-AA7E-12C71AA7D70C}"/>
              </a:ext>
            </a:extLst>
          </p:cNvPr>
          <p:cNvSpPr/>
          <p:nvPr/>
        </p:nvSpPr>
        <p:spPr>
          <a:xfrm>
            <a:off x="1236556" y="148594"/>
            <a:ext cx="222116" cy="206582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605;p4">
            <a:extLst>
              <a:ext uri="{FF2B5EF4-FFF2-40B4-BE49-F238E27FC236}">
                <a16:creationId xmlns:a16="http://schemas.microsoft.com/office/drawing/2014/main" id="{89558626-057A-3E6C-BEC6-BC15AD1000FA}"/>
              </a:ext>
            </a:extLst>
          </p:cNvPr>
          <p:cNvSpPr/>
          <p:nvPr/>
        </p:nvSpPr>
        <p:spPr>
          <a:xfrm>
            <a:off x="1230378" y="143052"/>
            <a:ext cx="234471" cy="217392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606;p4">
            <a:extLst>
              <a:ext uri="{FF2B5EF4-FFF2-40B4-BE49-F238E27FC236}">
                <a16:creationId xmlns:a16="http://schemas.microsoft.com/office/drawing/2014/main" id="{C79D6F9B-2BBE-E59B-49F0-D8787026EE75}"/>
              </a:ext>
            </a:extLst>
          </p:cNvPr>
          <p:cNvSpPr/>
          <p:nvPr/>
        </p:nvSpPr>
        <p:spPr>
          <a:xfrm>
            <a:off x="20595" y="80824"/>
            <a:ext cx="233653" cy="249370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607;p4">
            <a:extLst>
              <a:ext uri="{FF2B5EF4-FFF2-40B4-BE49-F238E27FC236}">
                <a16:creationId xmlns:a16="http://schemas.microsoft.com/office/drawing/2014/main" id="{80B3738D-3699-EC2E-BA0F-DAA89A6FC07F}"/>
              </a:ext>
            </a:extLst>
          </p:cNvPr>
          <p:cNvSpPr/>
          <p:nvPr/>
        </p:nvSpPr>
        <p:spPr>
          <a:xfrm>
            <a:off x="18778" y="75555"/>
            <a:ext cx="241739" cy="259998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608;p4">
            <a:extLst>
              <a:ext uri="{FF2B5EF4-FFF2-40B4-BE49-F238E27FC236}">
                <a16:creationId xmlns:a16="http://schemas.microsoft.com/office/drawing/2014/main" id="{F1C678E5-3F72-A24D-EED9-5C208F0049C9}"/>
              </a:ext>
            </a:extLst>
          </p:cNvPr>
          <p:cNvSpPr/>
          <p:nvPr/>
        </p:nvSpPr>
        <p:spPr>
          <a:xfrm>
            <a:off x="-293183" y="142235"/>
            <a:ext cx="212214" cy="22892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609;p4">
            <a:extLst>
              <a:ext uri="{FF2B5EF4-FFF2-40B4-BE49-F238E27FC236}">
                <a16:creationId xmlns:a16="http://schemas.microsoft.com/office/drawing/2014/main" id="{157B0C14-A882-D216-3B6E-CA5492F23F2D}"/>
              </a:ext>
            </a:extLst>
          </p:cNvPr>
          <p:cNvSpPr/>
          <p:nvPr/>
        </p:nvSpPr>
        <p:spPr>
          <a:xfrm>
            <a:off x="-299452" y="136966"/>
            <a:ext cx="220299" cy="240376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610;p4">
            <a:extLst>
              <a:ext uri="{FF2B5EF4-FFF2-40B4-BE49-F238E27FC236}">
                <a16:creationId xmlns:a16="http://schemas.microsoft.com/office/drawing/2014/main" id="{E4D26DC9-F500-32EA-6CAE-3D615022BEEF}"/>
              </a:ext>
            </a:extLst>
          </p:cNvPr>
          <p:cNvSpPr/>
          <p:nvPr/>
        </p:nvSpPr>
        <p:spPr>
          <a:xfrm>
            <a:off x="-547277" y="98811"/>
            <a:ext cx="175694" cy="197497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611;p4">
            <a:extLst>
              <a:ext uri="{FF2B5EF4-FFF2-40B4-BE49-F238E27FC236}">
                <a16:creationId xmlns:a16="http://schemas.microsoft.com/office/drawing/2014/main" id="{835FA209-732C-46D0-9D9C-81B318B13C97}"/>
              </a:ext>
            </a:extLst>
          </p:cNvPr>
          <p:cNvSpPr/>
          <p:nvPr/>
        </p:nvSpPr>
        <p:spPr>
          <a:xfrm>
            <a:off x="-553545" y="93360"/>
            <a:ext cx="188231" cy="208308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612;p4">
            <a:extLst>
              <a:ext uri="{FF2B5EF4-FFF2-40B4-BE49-F238E27FC236}">
                <a16:creationId xmlns:a16="http://schemas.microsoft.com/office/drawing/2014/main" id="{EED72699-FC82-DF09-A5FF-565D2BAAC6D1}"/>
              </a:ext>
            </a:extLst>
          </p:cNvPr>
          <p:cNvSpPr/>
          <p:nvPr/>
        </p:nvSpPr>
        <p:spPr>
          <a:xfrm>
            <a:off x="-443804" y="441842"/>
            <a:ext cx="243374" cy="159342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613;p4">
            <a:extLst>
              <a:ext uri="{FF2B5EF4-FFF2-40B4-BE49-F238E27FC236}">
                <a16:creationId xmlns:a16="http://schemas.microsoft.com/office/drawing/2014/main" id="{9F016EBF-8F4A-12E3-D34B-BE7D9BB2043B}"/>
              </a:ext>
            </a:extLst>
          </p:cNvPr>
          <p:cNvSpPr/>
          <p:nvPr/>
        </p:nvSpPr>
        <p:spPr>
          <a:xfrm>
            <a:off x="-445621" y="436573"/>
            <a:ext cx="251459" cy="169971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614;p4">
            <a:extLst>
              <a:ext uri="{FF2B5EF4-FFF2-40B4-BE49-F238E27FC236}">
                <a16:creationId xmlns:a16="http://schemas.microsoft.com/office/drawing/2014/main" id="{ACAD5E95-1BB6-F56D-C787-6A2D2AC9280A}"/>
              </a:ext>
            </a:extLst>
          </p:cNvPr>
          <p:cNvSpPr/>
          <p:nvPr/>
        </p:nvSpPr>
        <p:spPr>
          <a:xfrm>
            <a:off x="-162094" y="427216"/>
            <a:ext cx="315596" cy="128455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615;p4">
            <a:extLst>
              <a:ext uri="{FF2B5EF4-FFF2-40B4-BE49-F238E27FC236}">
                <a16:creationId xmlns:a16="http://schemas.microsoft.com/office/drawing/2014/main" id="{E24E47F2-49AE-F07F-2B54-8655DE2EF52E}"/>
              </a:ext>
            </a:extLst>
          </p:cNvPr>
          <p:cNvSpPr/>
          <p:nvPr/>
        </p:nvSpPr>
        <p:spPr>
          <a:xfrm>
            <a:off x="-167454" y="421674"/>
            <a:ext cx="323681" cy="139356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616;p4">
            <a:extLst>
              <a:ext uri="{FF2B5EF4-FFF2-40B4-BE49-F238E27FC236}">
                <a16:creationId xmlns:a16="http://schemas.microsoft.com/office/drawing/2014/main" id="{06011DAF-8D74-3305-B2E2-8D31264F579D}"/>
              </a:ext>
            </a:extLst>
          </p:cNvPr>
          <p:cNvSpPr/>
          <p:nvPr/>
        </p:nvSpPr>
        <p:spPr>
          <a:xfrm>
            <a:off x="301397" y="191836"/>
            <a:ext cx="83032" cy="266721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617;p4">
            <a:extLst>
              <a:ext uri="{FF2B5EF4-FFF2-40B4-BE49-F238E27FC236}">
                <a16:creationId xmlns:a16="http://schemas.microsoft.com/office/drawing/2014/main" id="{3586EB1A-20A1-5DE6-1357-30BAADAB16C2}"/>
              </a:ext>
            </a:extLst>
          </p:cNvPr>
          <p:cNvSpPr/>
          <p:nvPr/>
        </p:nvSpPr>
        <p:spPr>
          <a:xfrm>
            <a:off x="296128" y="186476"/>
            <a:ext cx="94570" cy="27744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618;p4">
            <a:extLst>
              <a:ext uri="{FF2B5EF4-FFF2-40B4-BE49-F238E27FC236}">
                <a16:creationId xmlns:a16="http://schemas.microsoft.com/office/drawing/2014/main" id="{DEC10BE9-ABE1-24B3-91E8-89602EE340F1}"/>
              </a:ext>
            </a:extLst>
          </p:cNvPr>
          <p:cNvSpPr/>
          <p:nvPr/>
        </p:nvSpPr>
        <p:spPr>
          <a:xfrm>
            <a:off x="461920" y="290130"/>
            <a:ext cx="254093" cy="288705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619;p4">
            <a:extLst>
              <a:ext uri="{FF2B5EF4-FFF2-40B4-BE49-F238E27FC236}">
                <a16:creationId xmlns:a16="http://schemas.microsoft.com/office/drawing/2014/main" id="{4CD9AA60-F495-049D-32CE-7D35F1F2417F}"/>
              </a:ext>
            </a:extLst>
          </p:cNvPr>
          <p:cNvSpPr/>
          <p:nvPr/>
        </p:nvSpPr>
        <p:spPr>
          <a:xfrm>
            <a:off x="460103" y="284407"/>
            <a:ext cx="257727" cy="29978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620;p4">
            <a:extLst>
              <a:ext uri="{FF2B5EF4-FFF2-40B4-BE49-F238E27FC236}">
                <a16:creationId xmlns:a16="http://schemas.microsoft.com/office/drawing/2014/main" id="{75C8962B-05C9-C586-B4E8-A94C7B9C42D3}"/>
              </a:ext>
            </a:extLst>
          </p:cNvPr>
          <p:cNvSpPr/>
          <p:nvPr/>
        </p:nvSpPr>
        <p:spPr>
          <a:xfrm>
            <a:off x="652695" y="283771"/>
            <a:ext cx="228293" cy="221117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621;p4">
            <a:extLst>
              <a:ext uri="{FF2B5EF4-FFF2-40B4-BE49-F238E27FC236}">
                <a16:creationId xmlns:a16="http://schemas.microsoft.com/office/drawing/2014/main" id="{7B57FD94-FF9A-F5B5-6423-CF1C32197BB2}"/>
              </a:ext>
            </a:extLst>
          </p:cNvPr>
          <p:cNvSpPr/>
          <p:nvPr/>
        </p:nvSpPr>
        <p:spPr>
          <a:xfrm>
            <a:off x="646426" y="278866"/>
            <a:ext cx="236379" cy="231382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622;p4">
            <a:extLst>
              <a:ext uri="{FF2B5EF4-FFF2-40B4-BE49-F238E27FC236}">
                <a16:creationId xmlns:a16="http://schemas.microsoft.com/office/drawing/2014/main" id="{3AE39BB9-BBB9-318A-0C5C-0A67E976A191}"/>
              </a:ext>
            </a:extLst>
          </p:cNvPr>
          <p:cNvSpPr/>
          <p:nvPr/>
        </p:nvSpPr>
        <p:spPr>
          <a:xfrm>
            <a:off x="875538" y="478634"/>
            <a:ext cx="382548" cy="119825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623;p4">
            <a:extLst>
              <a:ext uri="{FF2B5EF4-FFF2-40B4-BE49-F238E27FC236}">
                <a16:creationId xmlns:a16="http://schemas.microsoft.com/office/drawing/2014/main" id="{A0ED1A39-6721-476E-453E-A68F84F4B58E}"/>
              </a:ext>
            </a:extLst>
          </p:cNvPr>
          <p:cNvSpPr/>
          <p:nvPr/>
        </p:nvSpPr>
        <p:spPr>
          <a:xfrm>
            <a:off x="869269" y="473092"/>
            <a:ext cx="394086" cy="130726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624;p4">
            <a:extLst>
              <a:ext uri="{FF2B5EF4-FFF2-40B4-BE49-F238E27FC236}">
                <a16:creationId xmlns:a16="http://schemas.microsoft.com/office/drawing/2014/main" id="{0980EE2D-D80A-2586-83CE-925888C8811E}"/>
              </a:ext>
            </a:extLst>
          </p:cNvPr>
          <p:cNvSpPr/>
          <p:nvPr/>
        </p:nvSpPr>
        <p:spPr>
          <a:xfrm>
            <a:off x="1066312" y="155226"/>
            <a:ext cx="80307" cy="294429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625;p4">
            <a:extLst>
              <a:ext uri="{FF2B5EF4-FFF2-40B4-BE49-F238E27FC236}">
                <a16:creationId xmlns:a16="http://schemas.microsoft.com/office/drawing/2014/main" id="{715AB26B-8A63-07DF-18C0-F731F9C64737}"/>
              </a:ext>
            </a:extLst>
          </p:cNvPr>
          <p:cNvSpPr/>
          <p:nvPr/>
        </p:nvSpPr>
        <p:spPr>
          <a:xfrm>
            <a:off x="1061861" y="149866"/>
            <a:ext cx="90118" cy="305148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626;p4">
            <a:extLst>
              <a:ext uri="{FF2B5EF4-FFF2-40B4-BE49-F238E27FC236}">
                <a16:creationId xmlns:a16="http://schemas.microsoft.com/office/drawing/2014/main" id="{598F0BA0-6433-C1EC-7396-55773E4C9AC2}"/>
              </a:ext>
            </a:extLst>
          </p:cNvPr>
          <p:cNvSpPr/>
          <p:nvPr/>
        </p:nvSpPr>
        <p:spPr>
          <a:xfrm>
            <a:off x="888892" y="659870"/>
            <a:ext cx="263996" cy="113375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627;p4">
            <a:extLst>
              <a:ext uri="{FF2B5EF4-FFF2-40B4-BE49-F238E27FC236}">
                <a16:creationId xmlns:a16="http://schemas.microsoft.com/office/drawing/2014/main" id="{56B99A4E-D927-0FCF-CCBB-54A7D2B38978}"/>
              </a:ext>
            </a:extLst>
          </p:cNvPr>
          <p:cNvSpPr/>
          <p:nvPr/>
        </p:nvSpPr>
        <p:spPr>
          <a:xfrm>
            <a:off x="882714" y="654601"/>
            <a:ext cx="276441" cy="123913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628;p4">
            <a:extLst>
              <a:ext uri="{FF2B5EF4-FFF2-40B4-BE49-F238E27FC236}">
                <a16:creationId xmlns:a16="http://schemas.microsoft.com/office/drawing/2014/main" id="{FB287DAF-0DB0-4CE4-00EB-5A5AE1C140A1}"/>
              </a:ext>
            </a:extLst>
          </p:cNvPr>
          <p:cNvSpPr/>
          <p:nvPr/>
        </p:nvSpPr>
        <p:spPr>
          <a:xfrm>
            <a:off x="606364" y="744628"/>
            <a:ext cx="73130" cy="304058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629;p4">
            <a:extLst>
              <a:ext uri="{FF2B5EF4-FFF2-40B4-BE49-F238E27FC236}">
                <a16:creationId xmlns:a16="http://schemas.microsoft.com/office/drawing/2014/main" id="{3F231748-7754-1BAA-9541-8291042C9B19}"/>
              </a:ext>
            </a:extLst>
          </p:cNvPr>
          <p:cNvSpPr/>
          <p:nvPr/>
        </p:nvSpPr>
        <p:spPr>
          <a:xfrm>
            <a:off x="601004" y="739268"/>
            <a:ext cx="83850" cy="314778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630;p4">
            <a:extLst>
              <a:ext uri="{FF2B5EF4-FFF2-40B4-BE49-F238E27FC236}">
                <a16:creationId xmlns:a16="http://schemas.microsoft.com/office/drawing/2014/main" id="{EF943981-474F-95C7-CB36-B92A84A591D5}"/>
              </a:ext>
            </a:extLst>
          </p:cNvPr>
          <p:cNvSpPr/>
          <p:nvPr/>
        </p:nvSpPr>
        <p:spPr>
          <a:xfrm>
            <a:off x="872812" y="823209"/>
            <a:ext cx="179328" cy="15143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631;p4">
            <a:extLst>
              <a:ext uri="{FF2B5EF4-FFF2-40B4-BE49-F238E27FC236}">
                <a16:creationId xmlns:a16="http://schemas.microsoft.com/office/drawing/2014/main" id="{4904B517-95A1-BB7A-7326-2CCFD4747515}"/>
              </a:ext>
            </a:extLst>
          </p:cNvPr>
          <p:cNvSpPr/>
          <p:nvPr/>
        </p:nvSpPr>
        <p:spPr>
          <a:xfrm>
            <a:off x="867452" y="817667"/>
            <a:ext cx="186505" cy="162340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632;p4">
            <a:extLst>
              <a:ext uri="{FF2B5EF4-FFF2-40B4-BE49-F238E27FC236}">
                <a16:creationId xmlns:a16="http://schemas.microsoft.com/office/drawing/2014/main" id="{829BC9A9-C7BA-03D0-1D73-1006471239C1}"/>
              </a:ext>
            </a:extLst>
          </p:cNvPr>
          <p:cNvSpPr/>
          <p:nvPr/>
        </p:nvSpPr>
        <p:spPr>
          <a:xfrm>
            <a:off x="592919" y="593099"/>
            <a:ext cx="221208" cy="115101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633;p4">
            <a:extLst>
              <a:ext uri="{FF2B5EF4-FFF2-40B4-BE49-F238E27FC236}">
                <a16:creationId xmlns:a16="http://schemas.microsoft.com/office/drawing/2014/main" id="{CCC680CE-FDE0-31C7-C30E-AF1E89B72BE1}"/>
              </a:ext>
            </a:extLst>
          </p:cNvPr>
          <p:cNvSpPr/>
          <p:nvPr/>
        </p:nvSpPr>
        <p:spPr>
          <a:xfrm>
            <a:off x="586741" y="588011"/>
            <a:ext cx="230020" cy="125457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634;p4">
            <a:extLst>
              <a:ext uri="{FF2B5EF4-FFF2-40B4-BE49-F238E27FC236}">
                <a16:creationId xmlns:a16="http://schemas.microsoft.com/office/drawing/2014/main" id="{3FEE756F-2E0E-D954-CD40-2A5723212AD0}"/>
              </a:ext>
            </a:extLst>
          </p:cNvPr>
          <p:cNvSpPr/>
          <p:nvPr/>
        </p:nvSpPr>
        <p:spPr>
          <a:xfrm>
            <a:off x="331739" y="505070"/>
            <a:ext cx="122187" cy="276169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635;p4">
            <a:extLst>
              <a:ext uri="{FF2B5EF4-FFF2-40B4-BE49-F238E27FC236}">
                <a16:creationId xmlns:a16="http://schemas.microsoft.com/office/drawing/2014/main" id="{CCB76115-B6EA-B75C-D8CB-DAF6A76E248C}"/>
              </a:ext>
            </a:extLst>
          </p:cNvPr>
          <p:cNvSpPr/>
          <p:nvPr/>
        </p:nvSpPr>
        <p:spPr>
          <a:xfrm>
            <a:off x="325471" y="499710"/>
            <a:ext cx="133815" cy="28688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636;p4">
            <a:extLst>
              <a:ext uri="{FF2B5EF4-FFF2-40B4-BE49-F238E27FC236}">
                <a16:creationId xmlns:a16="http://schemas.microsoft.com/office/drawing/2014/main" id="{162B805D-B324-A9FB-AE0B-CCD0F123612A}"/>
              </a:ext>
            </a:extLst>
          </p:cNvPr>
          <p:cNvSpPr/>
          <p:nvPr/>
        </p:nvSpPr>
        <p:spPr>
          <a:xfrm>
            <a:off x="13418" y="638067"/>
            <a:ext cx="217665" cy="22247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637;p4">
            <a:extLst>
              <a:ext uri="{FF2B5EF4-FFF2-40B4-BE49-F238E27FC236}">
                <a16:creationId xmlns:a16="http://schemas.microsoft.com/office/drawing/2014/main" id="{97B64C11-135A-C326-E9F6-CF5D9F2A6DF7}"/>
              </a:ext>
            </a:extLst>
          </p:cNvPr>
          <p:cNvSpPr/>
          <p:nvPr/>
        </p:nvSpPr>
        <p:spPr>
          <a:xfrm>
            <a:off x="11692" y="632253"/>
            <a:ext cx="221117" cy="233653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638;p4">
            <a:extLst>
              <a:ext uri="{FF2B5EF4-FFF2-40B4-BE49-F238E27FC236}">
                <a16:creationId xmlns:a16="http://schemas.microsoft.com/office/drawing/2014/main" id="{FAE92F80-EC70-AE0A-DCF1-56A8A5FAA895}"/>
              </a:ext>
            </a:extLst>
          </p:cNvPr>
          <p:cNvSpPr/>
          <p:nvPr/>
        </p:nvSpPr>
        <p:spPr>
          <a:xfrm>
            <a:off x="-254847" y="680310"/>
            <a:ext cx="188140" cy="202584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639;p4">
            <a:extLst>
              <a:ext uri="{FF2B5EF4-FFF2-40B4-BE49-F238E27FC236}">
                <a16:creationId xmlns:a16="http://schemas.microsoft.com/office/drawing/2014/main" id="{4EE96A90-0E04-D6E2-C514-0B7E42E1E6BE}"/>
              </a:ext>
            </a:extLst>
          </p:cNvPr>
          <p:cNvSpPr/>
          <p:nvPr/>
        </p:nvSpPr>
        <p:spPr>
          <a:xfrm>
            <a:off x="-256664" y="674859"/>
            <a:ext cx="191774" cy="213395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640;p4">
            <a:extLst>
              <a:ext uri="{FF2B5EF4-FFF2-40B4-BE49-F238E27FC236}">
                <a16:creationId xmlns:a16="http://schemas.microsoft.com/office/drawing/2014/main" id="{BA2B9F0C-B3FB-3C9A-5CAE-3BAD398FA340}"/>
              </a:ext>
            </a:extLst>
          </p:cNvPr>
          <p:cNvSpPr/>
          <p:nvPr/>
        </p:nvSpPr>
        <p:spPr>
          <a:xfrm>
            <a:off x="-434902" y="668863"/>
            <a:ext cx="216665" cy="76764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641;p4">
            <a:extLst>
              <a:ext uri="{FF2B5EF4-FFF2-40B4-BE49-F238E27FC236}">
                <a16:creationId xmlns:a16="http://schemas.microsoft.com/office/drawing/2014/main" id="{0A50DD10-A63E-0885-916C-5800465961C3}"/>
              </a:ext>
            </a:extLst>
          </p:cNvPr>
          <p:cNvSpPr/>
          <p:nvPr/>
        </p:nvSpPr>
        <p:spPr>
          <a:xfrm>
            <a:off x="-440261" y="663503"/>
            <a:ext cx="227385" cy="87484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642;p4">
            <a:extLst>
              <a:ext uri="{FF2B5EF4-FFF2-40B4-BE49-F238E27FC236}">
                <a16:creationId xmlns:a16="http://schemas.microsoft.com/office/drawing/2014/main" id="{31821C2E-D232-107A-6618-A1EB98DB856F}"/>
              </a:ext>
            </a:extLst>
          </p:cNvPr>
          <p:cNvSpPr/>
          <p:nvPr/>
        </p:nvSpPr>
        <p:spPr>
          <a:xfrm>
            <a:off x="-137203" y="893160"/>
            <a:ext cx="265812" cy="91390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643;p4">
            <a:extLst>
              <a:ext uri="{FF2B5EF4-FFF2-40B4-BE49-F238E27FC236}">
                <a16:creationId xmlns:a16="http://schemas.microsoft.com/office/drawing/2014/main" id="{D8C84BB4-3C03-1208-A666-B1CADA23445A}"/>
              </a:ext>
            </a:extLst>
          </p:cNvPr>
          <p:cNvSpPr/>
          <p:nvPr/>
        </p:nvSpPr>
        <p:spPr>
          <a:xfrm>
            <a:off x="-142472" y="887709"/>
            <a:ext cx="275442" cy="102110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644;p4">
            <a:extLst>
              <a:ext uri="{FF2B5EF4-FFF2-40B4-BE49-F238E27FC236}">
                <a16:creationId xmlns:a16="http://schemas.microsoft.com/office/drawing/2014/main" id="{54CD3E10-2B33-97F7-1364-D16DBBEF3ED7}"/>
              </a:ext>
            </a:extLst>
          </p:cNvPr>
          <p:cNvSpPr/>
          <p:nvPr/>
        </p:nvSpPr>
        <p:spPr>
          <a:xfrm>
            <a:off x="182027" y="988547"/>
            <a:ext cx="241557" cy="19032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645;p4">
            <a:extLst>
              <a:ext uri="{FF2B5EF4-FFF2-40B4-BE49-F238E27FC236}">
                <a16:creationId xmlns:a16="http://schemas.microsoft.com/office/drawing/2014/main" id="{E4A6C33D-0C41-F156-922D-4A3A7A39C8D8}"/>
              </a:ext>
            </a:extLst>
          </p:cNvPr>
          <p:cNvSpPr/>
          <p:nvPr/>
        </p:nvSpPr>
        <p:spPr>
          <a:xfrm>
            <a:off x="180210" y="983005"/>
            <a:ext cx="245191" cy="201222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646;p4">
            <a:extLst>
              <a:ext uri="{FF2B5EF4-FFF2-40B4-BE49-F238E27FC236}">
                <a16:creationId xmlns:a16="http://schemas.microsoft.com/office/drawing/2014/main" id="{17543188-9701-3CB6-5E70-20209299BC9E}"/>
              </a:ext>
            </a:extLst>
          </p:cNvPr>
          <p:cNvSpPr/>
          <p:nvPr/>
        </p:nvSpPr>
        <p:spPr>
          <a:xfrm>
            <a:off x="301397" y="808674"/>
            <a:ext cx="234562" cy="206127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647;p4">
            <a:extLst>
              <a:ext uri="{FF2B5EF4-FFF2-40B4-BE49-F238E27FC236}">
                <a16:creationId xmlns:a16="http://schemas.microsoft.com/office/drawing/2014/main" id="{B6BFBC63-44CC-585E-922F-3F41954CBCAF}"/>
              </a:ext>
            </a:extLst>
          </p:cNvPr>
          <p:cNvSpPr/>
          <p:nvPr/>
        </p:nvSpPr>
        <p:spPr>
          <a:xfrm>
            <a:off x="295129" y="803314"/>
            <a:ext cx="247098" cy="216847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648;p4">
            <a:extLst>
              <a:ext uri="{FF2B5EF4-FFF2-40B4-BE49-F238E27FC236}">
                <a16:creationId xmlns:a16="http://schemas.microsoft.com/office/drawing/2014/main" id="{53AC69EF-B56E-857D-B401-B7D03F7E3FB3}"/>
              </a:ext>
            </a:extLst>
          </p:cNvPr>
          <p:cNvSpPr/>
          <p:nvPr/>
        </p:nvSpPr>
        <p:spPr>
          <a:xfrm>
            <a:off x="584924" y="994724"/>
            <a:ext cx="287979" cy="142172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649;p4">
            <a:extLst>
              <a:ext uri="{FF2B5EF4-FFF2-40B4-BE49-F238E27FC236}">
                <a16:creationId xmlns:a16="http://schemas.microsoft.com/office/drawing/2014/main" id="{9328D104-5FA8-1214-2D58-70540D898517}"/>
              </a:ext>
            </a:extLst>
          </p:cNvPr>
          <p:cNvSpPr/>
          <p:nvPr/>
        </p:nvSpPr>
        <p:spPr>
          <a:xfrm>
            <a:off x="578656" y="989364"/>
            <a:ext cx="296972" cy="152892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650;p4">
            <a:extLst>
              <a:ext uri="{FF2B5EF4-FFF2-40B4-BE49-F238E27FC236}">
                <a16:creationId xmlns:a16="http://schemas.microsoft.com/office/drawing/2014/main" id="{69086E2A-4FE8-A22D-1905-09B0361B7F43}"/>
              </a:ext>
            </a:extLst>
          </p:cNvPr>
          <p:cNvSpPr/>
          <p:nvPr/>
        </p:nvSpPr>
        <p:spPr>
          <a:xfrm>
            <a:off x="1173327" y="454742"/>
            <a:ext cx="216665" cy="243555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651;p4">
            <a:extLst>
              <a:ext uri="{FF2B5EF4-FFF2-40B4-BE49-F238E27FC236}">
                <a16:creationId xmlns:a16="http://schemas.microsoft.com/office/drawing/2014/main" id="{91215DBC-AEF7-C309-15FA-AFA73D06B948}"/>
              </a:ext>
            </a:extLst>
          </p:cNvPr>
          <p:cNvSpPr/>
          <p:nvPr/>
        </p:nvSpPr>
        <p:spPr>
          <a:xfrm>
            <a:off x="1171511" y="449473"/>
            <a:ext cx="219391" cy="254184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655;p4">
            <a:extLst>
              <a:ext uri="{FF2B5EF4-FFF2-40B4-BE49-F238E27FC236}">
                <a16:creationId xmlns:a16="http://schemas.microsoft.com/office/drawing/2014/main" id="{48DDA7C9-B838-8CD5-6C1A-C307E09006E6}"/>
              </a:ext>
            </a:extLst>
          </p:cNvPr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656;p4">
            <a:extLst>
              <a:ext uri="{FF2B5EF4-FFF2-40B4-BE49-F238E27FC236}">
                <a16:creationId xmlns:a16="http://schemas.microsoft.com/office/drawing/2014/main" id="{167F33F5-3BD9-9DFE-C83E-8F6EF33C5931}"/>
              </a:ext>
            </a:extLst>
          </p:cNvPr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657;p4">
            <a:extLst>
              <a:ext uri="{FF2B5EF4-FFF2-40B4-BE49-F238E27FC236}">
                <a16:creationId xmlns:a16="http://schemas.microsoft.com/office/drawing/2014/main" id="{F62489E6-4130-C8FD-91FD-7FF3B7697999}"/>
              </a:ext>
            </a:extLst>
          </p:cNvPr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FFB864-1F21-4AEC-8A1E-6790849A07B1}"/>
              </a:ext>
            </a:extLst>
          </p:cNvPr>
          <p:cNvGrpSpPr/>
          <p:nvPr/>
        </p:nvGrpSpPr>
        <p:grpSpPr>
          <a:xfrm>
            <a:off x="216657" y="120728"/>
            <a:ext cx="8629650" cy="4941021"/>
            <a:chOff x="383508" y="327778"/>
            <a:chExt cx="11506200" cy="6306503"/>
          </a:xfrm>
        </p:grpSpPr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8AC16552-E952-4FB7-8495-046104A9AE70}"/>
                </a:ext>
              </a:extLst>
            </p:cNvPr>
            <p:cNvSpPr/>
            <p:nvPr/>
          </p:nvSpPr>
          <p:spPr>
            <a:xfrm>
              <a:off x="383508" y="327778"/>
              <a:ext cx="11506200" cy="63065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#9Slide03 AmpleSoft Bold" panose="02000000000000000000" pitchFamily="2" charset="0"/>
              </a:endParaRPr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EF1371C0-13D2-4006-84F9-EB0770B9A45A}"/>
                </a:ext>
              </a:extLst>
            </p:cNvPr>
            <p:cNvSpPr/>
            <p:nvPr/>
          </p:nvSpPr>
          <p:spPr>
            <a:xfrm>
              <a:off x="859465" y="457200"/>
              <a:ext cx="10864840" cy="6019800"/>
            </a:xfrm>
            <a:prstGeom prst="rect">
              <a:avLst/>
            </a:prstGeom>
            <a:noFill/>
            <a:ln w="57150" cap="rnd">
              <a:solidFill>
                <a:schemeClr val="accent2">
                  <a:lumMod val="25000"/>
                </a:schemeClr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82418" y="299840"/>
            <a:ext cx="827699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100" b="1" dirty="0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 toán: Tổng của hai số là 70. Hiệu của hai số là 10. </a:t>
            </a:r>
            <a:r>
              <a:rPr lang="en-US" sz="2100" b="1" dirty="0" err="1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Tìm</a:t>
            </a:r>
            <a:r>
              <a:rPr lang="en-US" sz="2100" b="1" dirty="0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hai số đó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540700" y="1307008"/>
            <a:ext cx="628650" cy="57150"/>
            <a:chOff x="2920" y="2664"/>
            <a:chExt cx="632" cy="48"/>
          </a:xfrm>
        </p:grpSpPr>
        <p:sp>
          <p:nvSpPr>
            <p:cNvPr id="4144" name="Line 11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latin typeface="#9Slide03 AmpleSoft Bold" panose="02000000000000000000" pitchFamily="2" charset="0"/>
              </a:endParaRPr>
            </a:p>
          </p:txBody>
        </p:sp>
        <p:sp>
          <p:nvSpPr>
            <p:cNvPr id="4145" name="Line 12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625851" y="1335088"/>
            <a:ext cx="193238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625850" y="130175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625850" y="1735138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618706" y="1699419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5568950" y="1699419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mpleSoft Bold" panose="02000000000000000000" pitchFamily="2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608593" y="1079970"/>
            <a:ext cx="112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lớn: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632405" y="1442583"/>
            <a:ext cx="112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bé:</a:t>
            </a: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 rot="-5400000">
            <a:off x="4518819" y="877888"/>
            <a:ext cx="157163" cy="1914525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 rot="5400000" flipV="1">
            <a:off x="4811712" y="-50800"/>
            <a:ext cx="185738" cy="25146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5568950" y="1363663"/>
            <a:ext cx="0" cy="342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 rot="-5400000">
            <a:off x="5815410" y="1088629"/>
            <a:ext cx="85725" cy="592931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>
            <a:off x="6254750" y="1220788"/>
            <a:ext cx="114300" cy="6858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690394" y="1513682"/>
            <a:ext cx="40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" dirty="0">
                <a:latin typeface="#9Slide03 AmpleSoft Bold" panose="02000000000000000000" pitchFamily="2" charset="0"/>
              </a:rPr>
              <a:t>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6306675" y="1359116"/>
            <a:ext cx="8129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#9Slide03 AmpleSoft Bold" panose="02000000000000000000" pitchFamily="2" charset="0"/>
              </a:rPr>
              <a:t>70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540250" y="1895872"/>
            <a:ext cx="730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#9Slide03 AmpleSoft Bold" panose="02000000000000000000" pitchFamily="2" charset="0"/>
              </a:rPr>
              <a:t>?  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805218" y="825771"/>
            <a:ext cx="457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054100" y="1764904"/>
            <a:ext cx="2000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0066"/>
                </a:solidFill>
                <a:latin typeface="#9Slide03 AmpleSoft Bold" panose="02000000000000000000" pitchFamily="2" charset="0"/>
              </a:rPr>
              <a:t>Cách  thứ nhất: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808365" y="2108348"/>
            <a:ext cx="3429000" cy="25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800" i="1" dirty="0">
                <a:solidFill>
                  <a:schemeClr val="tx2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000" b="1" i="1" u="sng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 giải</a:t>
            </a:r>
            <a:endParaRPr lang="en-US" sz="2000" b="1" dirty="0">
              <a:solidFill>
                <a:srgbClr val="0066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Hai lần số bé là: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70 - 10 = 60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bé là: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60 : 2 = 30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lớn là: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30 + 10 = 40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Đáp số: Số lớn: 40;                 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            Số bé: 30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4197350" y="1949450"/>
            <a:ext cx="42354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chemeClr val="tx2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bé = ( 70 – 10 ) : 2 = 30</a:t>
            </a:r>
          </a:p>
        </p:txBody>
      </p:sp>
      <p:sp>
        <p:nvSpPr>
          <p:cNvPr id="31781" name="AutoShape 37"/>
          <p:cNvSpPr>
            <a:spLocks/>
          </p:cNvSpPr>
          <p:nvPr/>
        </p:nvSpPr>
        <p:spPr bwMode="auto">
          <a:xfrm rot="-5400000">
            <a:off x="5770920" y="2781402"/>
            <a:ext cx="57152" cy="296662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303358" y="3016524"/>
            <a:ext cx="109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Tổng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6088995" y="3043945"/>
            <a:ext cx="109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Hiệu</a:t>
            </a:r>
          </a:p>
        </p:txBody>
      </p:sp>
      <p:sp>
        <p:nvSpPr>
          <p:cNvPr id="31784" name="AutoShape 40"/>
          <p:cNvSpPr>
            <a:spLocks/>
          </p:cNvSpPr>
          <p:nvPr/>
        </p:nvSpPr>
        <p:spPr bwMode="auto">
          <a:xfrm rot="-5400000">
            <a:off x="6321718" y="2805907"/>
            <a:ext cx="64295" cy="237331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951615" y="3334582"/>
            <a:ext cx="2474585" cy="5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Nhận xét: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3986233" y="3942268"/>
            <a:ext cx="4591807" cy="55125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bé = (Tổng – Hiệu) : 2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962872" y="655240"/>
            <a:ext cx="51435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95583" y="640613"/>
            <a:ext cx="4572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26269" y="637041"/>
            <a:ext cx="10287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0032" y="1036767"/>
            <a:ext cx="112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#9Slide03 AmpleSoft Bold" panose="02000000000000000000" pitchFamily="2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5568950" y="963287"/>
            <a:ext cx="600399" cy="7432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2997200" y="2520950"/>
            <a:ext cx="285750" cy="9144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atin typeface="#9Slide03 AmpleSoft Bold" panose="02000000000000000000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397250" y="2806700"/>
            <a:ext cx="857250" cy="1714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8664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8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10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uiExpand="1" build="p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/>
      <p:bldP spid="31763" grpId="0"/>
      <p:bldP spid="31764" grpId="0" animBg="1"/>
      <p:bldP spid="31765" grpId="0" animBg="1"/>
      <p:bldP spid="31766" grpId="0" animBg="1"/>
      <p:bldP spid="31768" grpId="0" animBg="1"/>
      <p:bldP spid="31770" grpId="0"/>
      <p:bldP spid="31771" grpId="0"/>
      <p:bldP spid="31772" grpId="0"/>
      <p:bldP spid="31775" grpId="0"/>
      <p:bldP spid="31780" grpId="0"/>
      <p:bldP spid="31781" grpId="0" animBg="1"/>
      <p:bldP spid="31782" grpId="0"/>
      <p:bldP spid="31783" grpId="0"/>
      <p:bldP spid="31784" grpId="0" animBg="1"/>
      <p:bldP spid="31785" grpId="0"/>
      <p:bldP spid="31786" grpId="0" animBg="1"/>
      <p:bldP spid="4" grpId="0"/>
      <p:bldP spid="6" grpId="0" animBg="1"/>
      <p:bldP spid="6" grpId="1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8" name="Google Shape;4048;p28"/>
          <p:cNvGrpSpPr/>
          <p:nvPr/>
        </p:nvGrpSpPr>
        <p:grpSpPr>
          <a:xfrm>
            <a:off x="8094500" y="1212201"/>
            <a:ext cx="1008653" cy="954509"/>
            <a:chOff x="2334550" y="3821100"/>
            <a:chExt cx="1037815" cy="982106"/>
          </a:xfrm>
        </p:grpSpPr>
        <p:sp>
          <p:nvSpPr>
            <p:cNvPr id="4049" name="Google Shape;4049;p28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0" name="Google Shape;4050;p28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1" name="Google Shape;4051;p28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2" name="Google Shape;4052;p28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3" name="Google Shape;4053;p28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4" name="Google Shape;4054;p28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5" name="Google Shape;4055;p28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6" name="Google Shape;4056;p28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18" name="Google Shape;4048;p28">
            <a:extLst>
              <a:ext uri="{FF2B5EF4-FFF2-40B4-BE49-F238E27FC236}">
                <a16:creationId xmlns:a16="http://schemas.microsoft.com/office/drawing/2014/main" id="{CF548620-8171-42DB-A747-10B9E8869C2E}"/>
              </a:ext>
            </a:extLst>
          </p:cNvPr>
          <p:cNvGrpSpPr/>
          <p:nvPr/>
        </p:nvGrpSpPr>
        <p:grpSpPr>
          <a:xfrm>
            <a:off x="-1109439" y="163463"/>
            <a:ext cx="1008653" cy="954509"/>
            <a:chOff x="2334550" y="3821100"/>
            <a:chExt cx="1037815" cy="982106"/>
          </a:xfrm>
        </p:grpSpPr>
        <p:sp>
          <p:nvSpPr>
            <p:cNvPr id="19" name="Google Shape;4049;p28">
              <a:extLst>
                <a:ext uri="{FF2B5EF4-FFF2-40B4-BE49-F238E27FC236}">
                  <a16:creationId xmlns:a16="http://schemas.microsoft.com/office/drawing/2014/main" id="{E0CE2EA4-4B98-44A6-AA61-AED817214E89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0" name="Google Shape;4050;p28">
              <a:extLst>
                <a:ext uri="{FF2B5EF4-FFF2-40B4-BE49-F238E27FC236}">
                  <a16:creationId xmlns:a16="http://schemas.microsoft.com/office/drawing/2014/main" id="{349C16EC-1E9A-40BD-857A-B52ADDAD49A5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1" name="Google Shape;4051;p28">
              <a:extLst>
                <a:ext uri="{FF2B5EF4-FFF2-40B4-BE49-F238E27FC236}">
                  <a16:creationId xmlns:a16="http://schemas.microsoft.com/office/drawing/2014/main" id="{1731A131-D673-4528-AD91-3461082A8852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2" name="Google Shape;4052;p28">
              <a:extLst>
                <a:ext uri="{FF2B5EF4-FFF2-40B4-BE49-F238E27FC236}">
                  <a16:creationId xmlns:a16="http://schemas.microsoft.com/office/drawing/2014/main" id="{3F6223BE-3B2A-4464-BAD3-36E1BE2FA2F4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3" name="Google Shape;4053;p28">
              <a:extLst>
                <a:ext uri="{FF2B5EF4-FFF2-40B4-BE49-F238E27FC236}">
                  <a16:creationId xmlns:a16="http://schemas.microsoft.com/office/drawing/2014/main" id="{F1DF01EF-7918-4E31-8A67-CA774C72BBE9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4" name="Google Shape;4054;p28">
              <a:extLst>
                <a:ext uri="{FF2B5EF4-FFF2-40B4-BE49-F238E27FC236}">
                  <a16:creationId xmlns:a16="http://schemas.microsoft.com/office/drawing/2014/main" id="{D84A33AD-AB38-4815-8AC7-A2F4A04CB957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5" name="Google Shape;4055;p28">
              <a:extLst>
                <a:ext uri="{FF2B5EF4-FFF2-40B4-BE49-F238E27FC236}">
                  <a16:creationId xmlns:a16="http://schemas.microsoft.com/office/drawing/2014/main" id="{DB0581A6-8E32-45DF-AAF2-C6C5D0E6C575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6" name="Google Shape;4056;p28">
              <a:extLst>
                <a:ext uri="{FF2B5EF4-FFF2-40B4-BE49-F238E27FC236}">
                  <a16:creationId xmlns:a16="http://schemas.microsoft.com/office/drawing/2014/main" id="{9C6D63D4-6805-4B8F-98FB-1E21FFCC045F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27" name="Google Shape;4048;p28">
            <a:extLst>
              <a:ext uri="{FF2B5EF4-FFF2-40B4-BE49-F238E27FC236}">
                <a16:creationId xmlns:a16="http://schemas.microsoft.com/office/drawing/2014/main" id="{2647EC51-F8B2-4AEC-8239-8AE0F7E38ED6}"/>
              </a:ext>
            </a:extLst>
          </p:cNvPr>
          <p:cNvGrpSpPr/>
          <p:nvPr/>
        </p:nvGrpSpPr>
        <p:grpSpPr>
          <a:xfrm>
            <a:off x="7375215" y="0"/>
            <a:ext cx="1008653" cy="954509"/>
            <a:chOff x="2334550" y="3821100"/>
            <a:chExt cx="1037815" cy="982106"/>
          </a:xfrm>
        </p:grpSpPr>
        <p:sp>
          <p:nvSpPr>
            <p:cNvPr id="28" name="Google Shape;4049;p28">
              <a:extLst>
                <a:ext uri="{FF2B5EF4-FFF2-40B4-BE49-F238E27FC236}">
                  <a16:creationId xmlns:a16="http://schemas.microsoft.com/office/drawing/2014/main" id="{E462B000-4B6B-4EA5-B65C-651976F95792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9" name="Google Shape;4050;p28">
              <a:extLst>
                <a:ext uri="{FF2B5EF4-FFF2-40B4-BE49-F238E27FC236}">
                  <a16:creationId xmlns:a16="http://schemas.microsoft.com/office/drawing/2014/main" id="{3EA5D3AA-9253-4CC5-81D2-7F05D66298E4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30" name="Google Shape;4051;p28">
              <a:extLst>
                <a:ext uri="{FF2B5EF4-FFF2-40B4-BE49-F238E27FC236}">
                  <a16:creationId xmlns:a16="http://schemas.microsoft.com/office/drawing/2014/main" id="{D3ADCDFE-85FA-41D2-ABB3-BEB85C51A23E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31" name="Google Shape;4052;p28">
              <a:extLst>
                <a:ext uri="{FF2B5EF4-FFF2-40B4-BE49-F238E27FC236}">
                  <a16:creationId xmlns:a16="http://schemas.microsoft.com/office/drawing/2014/main" id="{606E0D66-AF98-4298-BEBA-EB71559F380D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32" name="Google Shape;4053;p28">
              <a:extLst>
                <a:ext uri="{FF2B5EF4-FFF2-40B4-BE49-F238E27FC236}">
                  <a16:creationId xmlns:a16="http://schemas.microsoft.com/office/drawing/2014/main" id="{511B7180-89B5-4694-8400-50F027FAA90D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33" name="Google Shape;4054;p28">
              <a:extLst>
                <a:ext uri="{FF2B5EF4-FFF2-40B4-BE49-F238E27FC236}">
                  <a16:creationId xmlns:a16="http://schemas.microsoft.com/office/drawing/2014/main" id="{1EB24BA1-3D0B-4666-B1EA-5AF73DE837C5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34" name="Google Shape;4055;p28">
              <a:extLst>
                <a:ext uri="{FF2B5EF4-FFF2-40B4-BE49-F238E27FC236}">
                  <a16:creationId xmlns:a16="http://schemas.microsoft.com/office/drawing/2014/main" id="{95057F7D-9C12-4F50-92D6-CBAB0110F026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35" name="Google Shape;4056;p28">
              <a:extLst>
                <a:ext uri="{FF2B5EF4-FFF2-40B4-BE49-F238E27FC236}">
                  <a16:creationId xmlns:a16="http://schemas.microsoft.com/office/drawing/2014/main" id="{8C122A30-E2EF-49B1-BFBB-F8833D4525BC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617D8FFF-80D1-1263-0A49-ECD58D41BA1E}"/>
              </a:ext>
            </a:extLst>
          </p:cNvPr>
          <p:cNvGrpSpPr>
            <a:grpSpLocks/>
          </p:cNvGrpSpPr>
          <p:nvPr/>
        </p:nvGrpSpPr>
        <p:grpSpPr bwMode="auto">
          <a:xfrm>
            <a:off x="4226665" y="2081997"/>
            <a:ext cx="838200" cy="76200"/>
            <a:chOff x="2920" y="2664"/>
            <a:chExt cx="632" cy="48"/>
          </a:xfrm>
        </p:grpSpPr>
        <p:sp>
          <p:nvSpPr>
            <p:cNvPr id="40" name="Line 11">
              <a:extLst>
                <a:ext uri="{FF2B5EF4-FFF2-40B4-BE49-F238E27FC236}">
                  <a16:creationId xmlns:a16="http://schemas.microsoft.com/office/drawing/2014/main" id="{A6F3442F-EABC-D1CF-C266-112268CF3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1" name="Line 12">
              <a:extLst>
                <a:ext uri="{FF2B5EF4-FFF2-40B4-BE49-F238E27FC236}">
                  <a16:creationId xmlns:a16="http://schemas.microsoft.com/office/drawing/2014/main" id="{75361526-ECC3-5B9F-6BEB-AD40C4A97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42" name="Line 13">
            <a:extLst>
              <a:ext uri="{FF2B5EF4-FFF2-40B4-BE49-F238E27FC236}">
                <a16:creationId xmlns:a16="http://schemas.microsoft.com/office/drawing/2014/main" id="{23D3F7C2-B34B-7A24-223B-3A829BDCF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533" y="2119436"/>
            <a:ext cx="257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id="{D57BCDF2-9B83-6B6A-50D9-EE93944AF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532" y="2074986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44" name="Line 15">
            <a:extLst>
              <a:ext uri="{FF2B5EF4-FFF2-40B4-BE49-F238E27FC236}">
                <a16:creationId xmlns:a16="http://schemas.microsoft.com/office/drawing/2014/main" id="{33D3044A-F732-B619-6139-1EE003BF9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532" y="2652836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45" name="Line 16">
            <a:extLst>
              <a:ext uri="{FF2B5EF4-FFF2-40B4-BE49-F238E27FC236}">
                <a16:creationId xmlns:a16="http://schemas.microsoft.com/office/drawing/2014/main" id="{74ACA2BD-43D3-D732-C645-1FAF6C0A5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4007" y="2605211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46" name="Line 17">
            <a:extLst>
              <a:ext uri="{FF2B5EF4-FFF2-40B4-BE49-F238E27FC236}">
                <a16:creationId xmlns:a16="http://schemas.microsoft.com/office/drawing/2014/main" id="{E5FC9A4B-64E5-86BF-D214-718017E4D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4332" y="2605211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092A5538-D07F-6425-3863-7CF403807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57" y="1879724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lớn:</a:t>
            </a:r>
          </a:p>
        </p:txBody>
      </p:sp>
      <p:sp>
        <p:nvSpPr>
          <p:cNvPr id="48" name="Text Box 19">
            <a:extLst>
              <a:ext uri="{FF2B5EF4-FFF2-40B4-BE49-F238E27FC236}">
                <a16:creationId xmlns:a16="http://schemas.microsoft.com/office/drawing/2014/main" id="{B40AFADE-A9E3-54CE-82AD-C98C77D13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07" y="2402012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bé:</a:t>
            </a:r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423276BA-4F67-1F18-2F1F-15973978DCC9}"/>
              </a:ext>
            </a:extLst>
          </p:cNvPr>
          <p:cNvSpPr>
            <a:spLocks/>
          </p:cNvSpPr>
          <p:nvPr/>
        </p:nvSpPr>
        <p:spPr bwMode="auto">
          <a:xfrm rot="-5400000">
            <a:off x="2864157" y="1509836"/>
            <a:ext cx="209550" cy="2552700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50" name="AutoShape 21">
            <a:extLst>
              <a:ext uri="{FF2B5EF4-FFF2-40B4-BE49-F238E27FC236}">
                <a16:creationId xmlns:a16="http://schemas.microsoft.com/office/drawing/2014/main" id="{3483F542-0721-CFAA-AEA4-EF7DCF654B2A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254682" y="271586"/>
            <a:ext cx="247650" cy="33528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A428F263-EA0B-A6E4-D8F3-B839D7C91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4332" y="2157536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52" name="AutoShape 23">
            <a:extLst>
              <a:ext uri="{FF2B5EF4-FFF2-40B4-BE49-F238E27FC236}">
                <a16:creationId xmlns:a16="http://schemas.microsoft.com/office/drawing/2014/main" id="{25091AEE-C774-3035-B313-401A66B423C8}"/>
              </a:ext>
            </a:extLst>
          </p:cNvPr>
          <p:cNvSpPr>
            <a:spLocks/>
          </p:cNvSpPr>
          <p:nvPr/>
        </p:nvSpPr>
        <p:spPr bwMode="auto">
          <a:xfrm rot="-5400000">
            <a:off x="4592945" y="1790824"/>
            <a:ext cx="114300" cy="790575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53" name="AutoShape 24">
            <a:extLst>
              <a:ext uri="{FF2B5EF4-FFF2-40B4-BE49-F238E27FC236}">
                <a16:creationId xmlns:a16="http://schemas.microsoft.com/office/drawing/2014/main" id="{306088C5-8E54-BC7C-92F5-6BC7A72BD486}"/>
              </a:ext>
            </a:extLst>
          </p:cNvPr>
          <p:cNvSpPr>
            <a:spLocks/>
          </p:cNvSpPr>
          <p:nvPr/>
        </p:nvSpPr>
        <p:spPr bwMode="auto">
          <a:xfrm rot="10800000">
            <a:off x="5178732" y="1967036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54" name="Text Box 25">
            <a:extLst>
              <a:ext uri="{FF2B5EF4-FFF2-40B4-BE49-F238E27FC236}">
                <a16:creationId xmlns:a16="http://schemas.microsoft.com/office/drawing/2014/main" id="{F3981F4B-E1AF-B0E8-FFB5-D4A0946A1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257" y="2357562"/>
            <a:ext cx="53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#9Slide03 AmpleSoft Bold" panose="02000000000000000000" pitchFamily="2" charset="0"/>
              </a:rPr>
              <a:t>10</a:t>
            </a:r>
          </a:p>
        </p:txBody>
      </p:sp>
      <p:sp>
        <p:nvSpPr>
          <p:cNvPr id="55" name="Text Box 26">
            <a:extLst>
              <a:ext uri="{FF2B5EF4-FFF2-40B4-BE49-F238E27FC236}">
                <a16:creationId xmlns:a16="http://schemas.microsoft.com/office/drawing/2014/main" id="{8D50B9B0-A265-6FE7-F452-C6D67556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756" y="2248024"/>
            <a:ext cx="99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#9Slide03 AmpleSoft Bold" panose="02000000000000000000" pitchFamily="2" charset="0"/>
              </a:rPr>
              <a:t>70</a:t>
            </a:r>
          </a:p>
        </p:txBody>
      </p:sp>
      <p:sp>
        <p:nvSpPr>
          <p:cNvPr id="56" name="Text Box 27">
            <a:extLst>
              <a:ext uri="{FF2B5EF4-FFF2-40B4-BE49-F238E27FC236}">
                <a16:creationId xmlns:a16="http://schemas.microsoft.com/office/drawing/2014/main" id="{8BA06315-EC2A-BCBE-5B34-BC61D833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732" y="2826234"/>
            <a:ext cx="76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#9Slide03 AmpleSoft Bold" panose="02000000000000000000" pitchFamily="2" charset="0"/>
              </a:rPr>
              <a:t>?   </a:t>
            </a:r>
          </a:p>
        </p:txBody>
      </p:sp>
      <p:sp>
        <p:nvSpPr>
          <p:cNvPr id="57" name="Text Box 28">
            <a:extLst>
              <a:ext uri="{FF2B5EF4-FFF2-40B4-BE49-F238E27FC236}">
                <a16:creationId xmlns:a16="http://schemas.microsoft.com/office/drawing/2014/main" id="{3E855BA8-6E79-1576-8E54-1D0C82BF7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23" y="1440347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58" name="Text Box 31">
            <a:extLst>
              <a:ext uri="{FF2B5EF4-FFF2-40B4-BE49-F238E27FC236}">
                <a16:creationId xmlns:a16="http://schemas.microsoft.com/office/drawing/2014/main" id="{AF8A3F92-7289-B560-19C8-B572310BA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431" y="877047"/>
            <a:ext cx="3098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  <a:latin typeface="#9Slide07 SVNSalty Sans" panose="02000000000000000000" pitchFamily="2" charset="0"/>
              </a:rPr>
              <a:t>Cách  thứ nhất:</a:t>
            </a:r>
          </a:p>
        </p:txBody>
      </p:sp>
      <p:sp>
        <p:nvSpPr>
          <p:cNvPr id="59" name="Rectangle 32">
            <a:extLst>
              <a:ext uri="{FF2B5EF4-FFF2-40B4-BE49-F238E27FC236}">
                <a16:creationId xmlns:a16="http://schemas.microsoft.com/office/drawing/2014/main" id="{7F94DDA6-1655-B999-1755-FCDE7C07D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452" y="1114376"/>
            <a:ext cx="3832225" cy="234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i="1" dirty="0">
                <a:solidFill>
                  <a:schemeClr val="tx2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400" b="1" i="1" u="sng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giải</a:t>
            </a:r>
            <a:endParaRPr lang="en-US" sz="2400" b="1" i="1" u="sng" dirty="0">
              <a:solidFill>
                <a:srgbClr val="0066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66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bé là: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( 70 – 10 ) : 2 = 30</a:t>
            </a: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34EF4057-D21E-5162-5BA8-7D799892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57" y="3701015"/>
            <a:ext cx="5534527" cy="5908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bé = (Tổng – Hiệu) :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F3CC56-69F2-F25D-08C7-6F554A1384D7}"/>
              </a:ext>
            </a:extLst>
          </p:cNvPr>
          <p:cNvSpPr txBox="1"/>
          <p:nvPr/>
        </p:nvSpPr>
        <p:spPr>
          <a:xfrm>
            <a:off x="651763" y="927721"/>
            <a:ext cx="1743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#9Slide07 SVNSalty Sans" panose="02000000000000000000" pitchFamily="2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62" name="Rectangle 32">
            <a:extLst>
              <a:ext uri="{FF2B5EF4-FFF2-40B4-BE49-F238E27FC236}">
                <a16:creationId xmlns:a16="http://schemas.microsoft.com/office/drawing/2014/main" id="{15002C77-C484-5DDA-F54A-E02DEFD2D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79" y="1947453"/>
            <a:ext cx="3832225" cy="33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lớn là: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30 + 10 = 40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63" name="Rectangle 32">
            <a:extLst>
              <a:ext uri="{FF2B5EF4-FFF2-40B4-BE49-F238E27FC236}">
                <a16:creationId xmlns:a16="http://schemas.microsoft.com/office/drawing/2014/main" id="{220632CC-DCF8-3E04-7578-0CC7D1081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980" y="3003062"/>
            <a:ext cx="3832225" cy="21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số: Số lớn: 40         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: 30</a:t>
            </a:r>
          </a:p>
        </p:txBody>
      </p:sp>
    </p:spTree>
    <p:extLst>
      <p:ext uri="{BB962C8B-B14F-4D97-AF65-F5344CB8AC3E}">
        <p14:creationId xmlns:p14="http://schemas.microsoft.com/office/powerpoint/2010/main" val="15449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02;p4">
            <a:extLst>
              <a:ext uri="{FF2B5EF4-FFF2-40B4-BE49-F238E27FC236}">
                <a16:creationId xmlns:a16="http://schemas.microsoft.com/office/drawing/2014/main" id="{FBBCED32-75C3-65A8-FFD5-E2825B18E239}"/>
              </a:ext>
            </a:extLst>
          </p:cNvPr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55" name="Google Shape;503;p4">
              <a:extLst>
                <a:ext uri="{FF2B5EF4-FFF2-40B4-BE49-F238E27FC236}">
                  <a16:creationId xmlns:a16="http://schemas.microsoft.com/office/drawing/2014/main" id="{0047019D-B926-194F-EFA3-7950A6359ACE}"/>
                </a:ext>
              </a:extLst>
            </p:cNvPr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6" name="Google Shape;504;p4">
              <a:extLst>
                <a:ext uri="{FF2B5EF4-FFF2-40B4-BE49-F238E27FC236}">
                  <a16:creationId xmlns:a16="http://schemas.microsoft.com/office/drawing/2014/main" id="{AD23C283-8BA2-2555-53EA-281592829F06}"/>
                </a:ext>
              </a:extLst>
            </p:cNvPr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7" name="Google Shape;505;p4">
              <a:extLst>
                <a:ext uri="{FF2B5EF4-FFF2-40B4-BE49-F238E27FC236}">
                  <a16:creationId xmlns:a16="http://schemas.microsoft.com/office/drawing/2014/main" id="{9BAC9C3C-EEE6-DE52-6968-FC285DDB71B3}"/>
                </a:ext>
              </a:extLst>
            </p:cNvPr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8" name="Google Shape;506;p4">
              <a:extLst>
                <a:ext uri="{FF2B5EF4-FFF2-40B4-BE49-F238E27FC236}">
                  <a16:creationId xmlns:a16="http://schemas.microsoft.com/office/drawing/2014/main" id="{572A2744-C46D-562A-5964-A44B6F1F6678}"/>
                </a:ext>
              </a:extLst>
            </p:cNvPr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9" name="Google Shape;507;p4">
              <a:extLst>
                <a:ext uri="{FF2B5EF4-FFF2-40B4-BE49-F238E27FC236}">
                  <a16:creationId xmlns:a16="http://schemas.microsoft.com/office/drawing/2014/main" id="{AE098159-273C-5C52-62E5-81CEFD242D4A}"/>
                </a:ext>
              </a:extLst>
            </p:cNvPr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0" name="Google Shape;508;p4">
              <a:extLst>
                <a:ext uri="{FF2B5EF4-FFF2-40B4-BE49-F238E27FC236}">
                  <a16:creationId xmlns:a16="http://schemas.microsoft.com/office/drawing/2014/main" id="{EEF907FB-148E-D2A2-81A7-EE0B2939384A}"/>
                </a:ext>
              </a:extLst>
            </p:cNvPr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1" name="Google Shape;509;p4">
              <a:extLst>
                <a:ext uri="{FF2B5EF4-FFF2-40B4-BE49-F238E27FC236}">
                  <a16:creationId xmlns:a16="http://schemas.microsoft.com/office/drawing/2014/main" id="{49237714-8D25-DB96-1CEF-011A7F841884}"/>
                </a:ext>
              </a:extLst>
            </p:cNvPr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2" name="Google Shape;510;p4">
              <a:extLst>
                <a:ext uri="{FF2B5EF4-FFF2-40B4-BE49-F238E27FC236}">
                  <a16:creationId xmlns:a16="http://schemas.microsoft.com/office/drawing/2014/main" id="{F3B4AA6D-D185-AE59-5C0B-F57192C94959}"/>
                </a:ext>
              </a:extLst>
            </p:cNvPr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3" name="Google Shape;511;p4">
              <a:extLst>
                <a:ext uri="{FF2B5EF4-FFF2-40B4-BE49-F238E27FC236}">
                  <a16:creationId xmlns:a16="http://schemas.microsoft.com/office/drawing/2014/main" id="{9B173328-896A-8DE6-36ED-7D00A8706C39}"/>
                </a:ext>
              </a:extLst>
            </p:cNvPr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4" name="Google Shape;512;p4">
              <a:extLst>
                <a:ext uri="{FF2B5EF4-FFF2-40B4-BE49-F238E27FC236}">
                  <a16:creationId xmlns:a16="http://schemas.microsoft.com/office/drawing/2014/main" id="{49992422-8278-DB88-15EE-04F15F86AA00}"/>
                </a:ext>
              </a:extLst>
            </p:cNvPr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5" name="Google Shape;513;p4">
              <a:extLst>
                <a:ext uri="{FF2B5EF4-FFF2-40B4-BE49-F238E27FC236}">
                  <a16:creationId xmlns:a16="http://schemas.microsoft.com/office/drawing/2014/main" id="{A7B50EBA-17CB-1DB9-998A-765031AC2F5B}"/>
                </a:ext>
              </a:extLst>
            </p:cNvPr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" name="Google Shape;514;p4">
              <a:extLst>
                <a:ext uri="{FF2B5EF4-FFF2-40B4-BE49-F238E27FC236}">
                  <a16:creationId xmlns:a16="http://schemas.microsoft.com/office/drawing/2014/main" id="{9DFA1510-48F6-3A39-5423-C8954C6227CE}"/>
                </a:ext>
              </a:extLst>
            </p:cNvPr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" name="Google Shape;515;p4">
              <a:extLst>
                <a:ext uri="{FF2B5EF4-FFF2-40B4-BE49-F238E27FC236}">
                  <a16:creationId xmlns:a16="http://schemas.microsoft.com/office/drawing/2014/main" id="{31788FAF-A000-43E5-BF9A-001E41F144FF}"/>
                </a:ext>
              </a:extLst>
            </p:cNvPr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" name="Google Shape;516;p4">
              <a:extLst>
                <a:ext uri="{FF2B5EF4-FFF2-40B4-BE49-F238E27FC236}">
                  <a16:creationId xmlns:a16="http://schemas.microsoft.com/office/drawing/2014/main" id="{85F05178-8456-E50F-0E51-EA632BE94DCC}"/>
                </a:ext>
              </a:extLst>
            </p:cNvPr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9" name="Google Shape;517;p4">
              <a:extLst>
                <a:ext uri="{FF2B5EF4-FFF2-40B4-BE49-F238E27FC236}">
                  <a16:creationId xmlns:a16="http://schemas.microsoft.com/office/drawing/2014/main" id="{CE11DE02-122C-28EE-E819-6683CCBFFDF2}"/>
                </a:ext>
              </a:extLst>
            </p:cNvPr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0" name="Google Shape;518;p4">
              <a:extLst>
                <a:ext uri="{FF2B5EF4-FFF2-40B4-BE49-F238E27FC236}">
                  <a16:creationId xmlns:a16="http://schemas.microsoft.com/office/drawing/2014/main" id="{3AA9B8F5-BD9C-2303-3F34-F9251F276DFE}"/>
                </a:ext>
              </a:extLst>
            </p:cNvPr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1" name="Google Shape;519;p4">
              <a:extLst>
                <a:ext uri="{FF2B5EF4-FFF2-40B4-BE49-F238E27FC236}">
                  <a16:creationId xmlns:a16="http://schemas.microsoft.com/office/drawing/2014/main" id="{9C139787-445F-42F1-335F-115D520F598C}"/>
                </a:ext>
              </a:extLst>
            </p:cNvPr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2" name="Google Shape;520;p4">
              <a:extLst>
                <a:ext uri="{FF2B5EF4-FFF2-40B4-BE49-F238E27FC236}">
                  <a16:creationId xmlns:a16="http://schemas.microsoft.com/office/drawing/2014/main" id="{2144954A-A9C7-701B-53F4-64AB721B185A}"/>
                </a:ext>
              </a:extLst>
            </p:cNvPr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3" name="Google Shape;521;p4">
              <a:extLst>
                <a:ext uri="{FF2B5EF4-FFF2-40B4-BE49-F238E27FC236}">
                  <a16:creationId xmlns:a16="http://schemas.microsoft.com/office/drawing/2014/main" id="{8618557D-9D1D-EE22-6FE8-9DE35BEE49F1}"/>
                </a:ext>
              </a:extLst>
            </p:cNvPr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4" name="Google Shape;522;p4">
              <a:extLst>
                <a:ext uri="{FF2B5EF4-FFF2-40B4-BE49-F238E27FC236}">
                  <a16:creationId xmlns:a16="http://schemas.microsoft.com/office/drawing/2014/main" id="{5F6FE305-B765-69E4-1A6C-93E995ED736E}"/>
                </a:ext>
              </a:extLst>
            </p:cNvPr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5" name="Google Shape;523;p4">
              <a:extLst>
                <a:ext uri="{FF2B5EF4-FFF2-40B4-BE49-F238E27FC236}">
                  <a16:creationId xmlns:a16="http://schemas.microsoft.com/office/drawing/2014/main" id="{E84928B8-6BBC-8EDF-820B-1393963F5170}"/>
                </a:ext>
              </a:extLst>
            </p:cNvPr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6" name="Google Shape;524;p4">
              <a:extLst>
                <a:ext uri="{FF2B5EF4-FFF2-40B4-BE49-F238E27FC236}">
                  <a16:creationId xmlns:a16="http://schemas.microsoft.com/office/drawing/2014/main" id="{F1126E66-B728-AB0B-1CED-EC42BCECEA72}"/>
                </a:ext>
              </a:extLst>
            </p:cNvPr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7" name="Google Shape;525;p4">
              <a:extLst>
                <a:ext uri="{FF2B5EF4-FFF2-40B4-BE49-F238E27FC236}">
                  <a16:creationId xmlns:a16="http://schemas.microsoft.com/office/drawing/2014/main" id="{0EBA6FA7-D2E7-5C22-81D0-010247402D45}"/>
                </a:ext>
              </a:extLst>
            </p:cNvPr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8" name="Google Shape;526;p4">
              <a:extLst>
                <a:ext uri="{FF2B5EF4-FFF2-40B4-BE49-F238E27FC236}">
                  <a16:creationId xmlns:a16="http://schemas.microsoft.com/office/drawing/2014/main" id="{F24B90BC-A589-BD65-089D-6FE3B6D08219}"/>
                </a:ext>
              </a:extLst>
            </p:cNvPr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9" name="Google Shape;527;p4">
              <a:extLst>
                <a:ext uri="{FF2B5EF4-FFF2-40B4-BE49-F238E27FC236}">
                  <a16:creationId xmlns:a16="http://schemas.microsoft.com/office/drawing/2014/main" id="{99CE2363-D171-DC18-4C76-9A59AD05185D}"/>
                </a:ext>
              </a:extLst>
            </p:cNvPr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0" name="Google Shape;528;p4">
              <a:extLst>
                <a:ext uri="{FF2B5EF4-FFF2-40B4-BE49-F238E27FC236}">
                  <a16:creationId xmlns:a16="http://schemas.microsoft.com/office/drawing/2014/main" id="{BD8A1936-D2B8-E936-C0A6-1D0C4379F3CD}"/>
                </a:ext>
              </a:extLst>
            </p:cNvPr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1" name="Google Shape;529;p4">
              <a:extLst>
                <a:ext uri="{FF2B5EF4-FFF2-40B4-BE49-F238E27FC236}">
                  <a16:creationId xmlns:a16="http://schemas.microsoft.com/office/drawing/2014/main" id="{C2A4481C-4FC6-893D-71B9-882B09B5BAB1}"/>
                </a:ext>
              </a:extLst>
            </p:cNvPr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82" name="Google Shape;530;p4">
              <a:extLst>
                <a:ext uri="{FF2B5EF4-FFF2-40B4-BE49-F238E27FC236}">
                  <a16:creationId xmlns:a16="http://schemas.microsoft.com/office/drawing/2014/main" id="{C3998347-F942-AFD3-4721-8E956F6131BD}"/>
                </a:ext>
              </a:extLst>
            </p:cNvPr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83" name="Google Shape;531;p4">
                <a:extLst>
                  <a:ext uri="{FF2B5EF4-FFF2-40B4-BE49-F238E27FC236}">
                    <a16:creationId xmlns:a16="http://schemas.microsoft.com/office/drawing/2014/main" id="{A90AE8EE-0E7D-278B-9A3F-9A44E3E571C0}"/>
                  </a:ext>
                </a:extLst>
              </p:cNvPr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532;p4">
                <a:extLst>
                  <a:ext uri="{FF2B5EF4-FFF2-40B4-BE49-F238E27FC236}">
                    <a16:creationId xmlns:a16="http://schemas.microsoft.com/office/drawing/2014/main" id="{4480859D-718E-321A-7647-C652B2EE6D66}"/>
                  </a:ext>
                </a:extLst>
              </p:cNvPr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533;p4">
                <a:extLst>
                  <a:ext uri="{FF2B5EF4-FFF2-40B4-BE49-F238E27FC236}">
                    <a16:creationId xmlns:a16="http://schemas.microsoft.com/office/drawing/2014/main" id="{4C4A09F1-C688-CF64-63E0-6AFACD6691F1}"/>
                  </a:ext>
                </a:extLst>
              </p:cNvPr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534;p4">
                <a:extLst>
                  <a:ext uri="{FF2B5EF4-FFF2-40B4-BE49-F238E27FC236}">
                    <a16:creationId xmlns:a16="http://schemas.microsoft.com/office/drawing/2014/main" id="{E17F496A-AE71-6C66-A9F9-68D20AC3E3CC}"/>
                  </a:ext>
                </a:extLst>
              </p:cNvPr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535;p4">
                <a:extLst>
                  <a:ext uri="{FF2B5EF4-FFF2-40B4-BE49-F238E27FC236}">
                    <a16:creationId xmlns:a16="http://schemas.microsoft.com/office/drawing/2014/main" id="{70814504-DE6A-E8A0-9C68-69B73357C952}"/>
                  </a:ext>
                </a:extLst>
              </p:cNvPr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536;p4">
                <a:extLst>
                  <a:ext uri="{FF2B5EF4-FFF2-40B4-BE49-F238E27FC236}">
                    <a16:creationId xmlns:a16="http://schemas.microsoft.com/office/drawing/2014/main" id="{37831410-1CBB-B7E1-66C1-F019D2F064D8}"/>
                  </a:ext>
                </a:extLst>
              </p:cNvPr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537;p4">
                <a:extLst>
                  <a:ext uri="{FF2B5EF4-FFF2-40B4-BE49-F238E27FC236}">
                    <a16:creationId xmlns:a16="http://schemas.microsoft.com/office/drawing/2014/main" id="{5E8F49C7-B5DE-ED44-6156-B4DC76CF75AB}"/>
                  </a:ext>
                </a:extLst>
              </p:cNvPr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538;p4">
                <a:extLst>
                  <a:ext uri="{FF2B5EF4-FFF2-40B4-BE49-F238E27FC236}">
                    <a16:creationId xmlns:a16="http://schemas.microsoft.com/office/drawing/2014/main" id="{929D878A-6124-E324-07F9-C9301730A86A}"/>
                  </a:ext>
                </a:extLst>
              </p:cNvPr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539;p4">
                <a:extLst>
                  <a:ext uri="{FF2B5EF4-FFF2-40B4-BE49-F238E27FC236}">
                    <a16:creationId xmlns:a16="http://schemas.microsoft.com/office/drawing/2014/main" id="{FD50A02D-97D6-A083-D536-17EFCFFE7FC7}"/>
                  </a:ext>
                </a:extLst>
              </p:cNvPr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540;p4">
                <a:extLst>
                  <a:ext uri="{FF2B5EF4-FFF2-40B4-BE49-F238E27FC236}">
                    <a16:creationId xmlns:a16="http://schemas.microsoft.com/office/drawing/2014/main" id="{CE55D9F5-BC8F-8F1F-3142-D4A7C0AE9856}"/>
                  </a:ext>
                </a:extLst>
              </p:cNvPr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541;p4">
                <a:extLst>
                  <a:ext uri="{FF2B5EF4-FFF2-40B4-BE49-F238E27FC236}">
                    <a16:creationId xmlns:a16="http://schemas.microsoft.com/office/drawing/2014/main" id="{DF752A54-289E-3286-8511-D43DA55C8579}"/>
                  </a:ext>
                </a:extLst>
              </p:cNvPr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542;p4">
                <a:extLst>
                  <a:ext uri="{FF2B5EF4-FFF2-40B4-BE49-F238E27FC236}">
                    <a16:creationId xmlns:a16="http://schemas.microsoft.com/office/drawing/2014/main" id="{4055601D-4ABD-91B3-FAA9-3FBAB6D98A70}"/>
                  </a:ext>
                </a:extLst>
              </p:cNvPr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543;p4">
                <a:extLst>
                  <a:ext uri="{FF2B5EF4-FFF2-40B4-BE49-F238E27FC236}">
                    <a16:creationId xmlns:a16="http://schemas.microsoft.com/office/drawing/2014/main" id="{238C3857-8575-5D00-8C75-B9591E48FA6A}"/>
                  </a:ext>
                </a:extLst>
              </p:cNvPr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544;p4">
                <a:extLst>
                  <a:ext uri="{FF2B5EF4-FFF2-40B4-BE49-F238E27FC236}">
                    <a16:creationId xmlns:a16="http://schemas.microsoft.com/office/drawing/2014/main" id="{C1E45F28-4792-8F55-23CD-7AAEFD647530}"/>
                  </a:ext>
                </a:extLst>
              </p:cNvPr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545;p4">
                <a:extLst>
                  <a:ext uri="{FF2B5EF4-FFF2-40B4-BE49-F238E27FC236}">
                    <a16:creationId xmlns:a16="http://schemas.microsoft.com/office/drawing/2014/main" id="{E05F7306-4646-6EAC-729B-C6CDBFDF081F}"/>
                  </a:ext>
                </a:extLst>
              </p:cNvPr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546;p4">
                <a:extLst>
                  <a:ext uri="{FF2B5EF4-FFF2-40B4-BE49-F238E27FC236}">
                    <a16:creationId xmlns:a16="http://schemas.microsoft.com/office/drawing/2014/main" id="{11BE30DA-0710-2603-833A-8FB3CB84E9B7}"/>
                  </a:ext>
                </a:extLst>
              </p:cNvPr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547;p4">
                <a:extLst>
                  <a:ext uri="{FF2B5EF4-FFF2-40B4-BE49-F238E27FC236}">
                    <a16:creationId xmlns:a16="http://schemas.microsoft.com/office/drawing/2014/main" id="{2A974838-17A4-BDCC-C34E-88D808ED10D7}"/>
                  </a:ext>
                </a:extLst>
              </p:cNvPr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548;p4">
                <a:extLst>
                  <a:ext uri="{FF2B5EF4-FFF2-40B4-BE49-F238E27FC236}">
                    <a16:creationId xmlns:a16="http://schemas.microsoft.com/office/drawing/2014/main" id="{9192DF2D-4896-56E1-3F21-67B54F752934}"/>
                  </a:ext>
                </a:extLst>
              </p:cNvPr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549;p4">
                <a:extLst>
                  <a:ext uri="{FF2B5EF4-FFF2-40B4-BE49-F238E27FC236}">
                    <a16:creationId xmlns:a16="http://schemas.microsoft.com/office/drawing/2014/main" id="{FD5C9608-D27D-0CF3-46F1-5AF5D29EA021}"/>
                  </a:ext>
                </a:extLst>
              </p:cNvPr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550;p4">
                <a:extLst>
                  <a:ext uri="{FF2B5EF4-FFF2-40B4-BE49-F238E27FC236}">
                    <a16:creationId xmlns:a16="http://schemas.microsoft.com/office/drawing/2014/main" id="{9CCF305F-A94E-F120-D04E-49712A310F26}"/>
                  </a:ext>
                </a:extLst>
              </p:cNvPr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551;p4">
                <a:extLst>
                  <a:ext uri="{FF2B5EF4-FFF2-40B4-BE49-F238E27FC236}">
                    <a16:creationId xmlns:a16="http://schemas.microsoft.com/office/drawing/2014/main" id="{6277D4C5-E946-F023-277D-EDE65D3AB95B}"/>
                  </a:ext>
                </a:extLst>
              </p:cNvPr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552;p4">
                <a:extLst>
                  <a:ext uri="{FF2B5EF4-FFF2-40B4-BE49-F238E27FC236}">
                    <a16:creationId xmlns:a16="http://schemas.microsoft.com/office/drawing/2014/main" id="{2D8EC48D-B47A-6022-F020-78D9C9EBFB9D}"/>
                  </a:ext>
                </a:extLst>
              </p:cNvPr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553;p4">
                <a:extLst>
                  <a:ext uri="{FF2B5EF4-FFF2-40B4-BE49-F238E27FC236}">
                    <a16:creationId xmlns:a16="http://schemas.microsoft.com/office/drawing/2014/main" id="{A98300E2-5E6B-1510-C5E8-E2E99929BEE7}"/>
                  </a:ext>
                </a:extLst>
              </p:cNvPr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554;p4">
                <a:extLst>
                  <a:ext uri="{FF2B5EF4-FFF2-40B4-BE49-F238E27FC236}">
                    <a16:creationId xmlns:a16="http://schemas.microsoft.com/office/drawing/2014/main" id="{0B918DFF-3A65-CFB9-B4FB-A713C77FD402}"/>
                  </a:ext>
                </a:extLst>
              </p:cNvPr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555;p4">
                <a:extLst>
                  <a:ext uri="{FF2B5EF4-FFF2-40B4-BE49-F238E27FC236}">
                    <a16:creationId xmlns:a16="http://schemas.microsoft.com/office/drawing/2014/main" id="{77F00795-D155-5095-6459-5FD54903A8D1}"/>
                  </a:ext>
                </a:extLst>
              </p:cNvPr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556;p4">
                <a:extLst>
                  <a:ext uri="{FF2B5EF4-FFF2-40B4-BE49-F238E27FC236}">
                    <a16:creationId xmlns:a16="http://schemas.microsoft.com/office/drawing/2014/main" id="{707BDF5A-B00D-AE0C-852A-B6854F1B85BD}"/>
                  </a:ext>
                </a:extLst>
              </p:cNvPr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557;p4">
                <a:extLst>
                  <a:ext uri="{FF2B5EF4-FFF2-40B4-BE49-F238E27FC236}">
                    <a16:creationId xmlns:a16="http://schemas.microsoft.com/office/drawing/2014/main" id="{F6A43235-17E8-E07C-614F-6C4A066D74FD}"/>
                  </a:ext>
                </a:extLst>
              </p:cNvPr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0" name="Google Shape;558;p4">
            <a:extLst>
              <a:ext uri="{FF2B5EF4-FFF2-40B4-BE49-F238E27FC236}">
                <a16:creationId xmlns:a16="http://schemas.microsoft.com/office/drawing/2014/main" id="{DDFE0596-985E-2370-43E3-B55AC549F8E4}"/>
              </a:ext>
            </a:extLst>
          </p:cNvPr>
          <p:cNvSpPr/>
          <p:nvPr/>
        </p:nvSpPr>
        <p:spPr>
          <a:xfrm>
            <a:off x="-227230" y="-700988"/>
            <a:ext cx="230110" cy="20649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559;p4">
            <a:extLst>
              <a:ext uri="{FF2B5EF4-FFF2-40B4-BE49-F238E27FC236}">
                <a16:creationId xmlns:a16="http://schemas.microsoft.com/office/drawing/2014/main" id="{82F32AE0-F0C7-B9F0-4653-A7B55AC6FE2B}"/>
              </a:ext>
            </a:extLst>
          </p:cNvPr>
          <p:cNvSpPr/>
          <p:nvPr/>
        </p:nvSpPr>
        <p:spPr>
          <a:xfrm>
            <a:off x="-233407" y="-706712"/>
            <a:ext cx="241648" cy="217574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560;p4">
            <a:extLst>
              <a:ext uri="{FF2B5EF4-FFF2-40B4-BE49-F238E27FC236}">
                <a16:creationId xmlns:a16="http://schemas.microsoft.com/office/drawing/2014/main" id="{E6C9B473-CCFB-0FF5-0890-C08C606F551B}"/>
              </a:ext>
            </a:extLst>
          </p:cNvPr>
          <p:cNvSpPr/>
          <p:nvPr/>
        </p:nvSpPr>
        <p:spPr>
          <a:xfrm>
            <a:off x="50029" y="-638760"/>
            <a:ext cx="218482" cy="221843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561;p4">
            <a:extLst>
              <a:ext uri="{FF2B5EF4-FFF2-40B4-BE49-F238E27FC236}">
                <a16:creationId xmlns:a16="http://schemas.microsoft.com/office/drawing/2014/main" id="{50DCE865-8CFA-256C-EF12-313DDF993137}"/>
              </a:ext>
            </a:extLst>
          </p:cNvPr>
          <p:cNvSpPr/>
          <p:nvPr/>
        </p:nvSpPr>
        <p:spPr>
          <a:xfrm>
            <a:off x="43761" y="-644483"/>
            <a:ext cx="231019" cy="232927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562;p4">
            <a:extLst>
              <a:ext uri="{FF2B5EF4-FFF2-40B4-BE49-F238E27FC236}">
                <a16:creationId xmlns:a16="http://schemas.microsoft.com/office/drawing/2014/main" id="{D8A7BA5A-B1CA-D0FD-F45D-593AE6A412B3}"/>
              </a:ext>
            </a:extLst>
          </p:cNvPr>
          <p:cNvSpPr/>
          <p:nvPr/>
        </p:nvSpPr>
        <p:spPr>
          <a:xfrm>
            <a:off x="175668" y="-854426"/>
            <a:ext cx="202494" cy="215575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563;p4">
            <a:extLst>
              <a:ext uri="{FF2B5EF4-FFF2-40B4-BE49-F238E27FC236}">
                <a16:creationId xmlns:a16="http://schemas.microsoft.com/office/drawing/2014/main" id="{C3987A06-112A-3F30-FD6D-08411D428CD0}"/>
              </a:ext>
            </a:extLst>
          </p:cNvPr>
          <p:cNvSpPr/>
          <p:nvPr/>
        </p:nvSpPr>
        <p:spPr>
          <a:xfrm>
            <a:off x="173942" y="-860149"/>
            <a:ext cx="206036" cy="226567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564;p4">
            <a:extLst>
              <a:ext uri="{FF2B5EF4-FFF2-40B4-BE49-F238E27FC236}">
                <a16:creationId xmlns:a16="http://schemas.microsoft.com/office/drawing/2014/main" id="{F89B3015-6184-B343-BFCE-EF421F495BD3}"/>
              </a:ext>
            </a:extLst>
          </p:cNvPr>
          <p:cNvSpPr/>
          <p:nvPr/>
        </p:nvSpPr>
        <p:spPr>
          <a:xfrm>
            <a:off x="394967" y="-707438"/>
            <a:ext cx="225750" cy="20322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565;p4">
            <a:extLst>
              <a:ext uri="{FF2B5EF4-FFF2-40B4-BE49-F238E27FC236}">
                <a16:creationId xmlns:a16="http://schemas.microsoft.com/office/drawing/2014/main" id="{BFE20F6B-0C21-E555-D826-3ECEA73ABE1A}"/>
              </a:ext>
            </a:extLst>
          </p:cNvPr>
          <p:cNvSpPr/>
          <p:nvPr/>
        </p:nvSpPr>
        <p:spPr>
          <a:xfrm>
            <a:off x="388790" y="-713071"/>
            <a:ext cx="233653" cy="214213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566;p4">
            <a:extLst>
              <a:ext uri="{FF2B5EF4-FFF2-40B4-BE49-F238E27FC236}">
                <a16:creationId xmlns:a16="http://schemas.microsoft.com/office/drawing/2014/main" id="{BB5DA94C-5823-EAB6-7559-580F8B5432C5}"/>
              </a:ext>
            </a:extLst>
          </p:cNvPr>
          <p:cNvSpPr/>
          <p:nvPr/>
        </p:nvSpPr>
        <p:spPr>
          <a:xfrm>
            <a:off x="606364" y="-816271"/>
            <a:ext cx="224660" cy="150621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567;p4">
            <a:extLst>
              <a:ext uri="{FF2B5EF4-FFF2-40B4-BE49-F238E27FC236}">
                <a16:creationId xmlns:a16="http://schemas.microsoft.com/office/drawing/2014/main" id="{3F07C3D7-B5D2-58A6-D342-54E12823046A}"/>
              </a:ext>
            </a:extLst>
          </p:cNvPr>
          <p:cNvSpPr/>
          <p:nvPr/>
        </p:nvSpPr>
        <p:spPr>
          <a:xfrm>
            <a:off x="604547" y="-821812"/>
            <a:ext cx="229111" cy="161522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568;p4">
            <a:extLst>
              <a:ext uri="{FF2B5EF4-FFF2-40B4-BE49-F238E27FC236}">
                <a16:creationId xmlns:a16="http://schemas.microsoft.com/office/drawing/2014/main" id="{4504DCFF-24EE-9350-68DE-D14C02D4B4EE}"/>
              </a:ext>
            </a:extLst>
          </p:cNvPr>
          <p:cNvSpPr/>
          <p:nvPr/>
        </p:nvSpPr>
        <p:spPr>
          <a:xfrm>
            <a:off x="341551" y="-471332"/>
            <a:ext cx="123095" cy="279984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569;p4">
            <a:extLst>
              <a:ext uri="{FF2B5EF4-FFF2-40B4-BE49-F238E27FC236}">
                <a16:creationId xmlns:a16="http://schemas.microsoft.com/office/drawing/2014/main" id="{EBCFFDD7-294B-CFB5-93BA-C5100D771981}"/>
              </a:ext>
            </a:extLst>
          </p:cNvPr>
          <p:cNvSpPr/>
          <p:nvPr/>
        </p:nvSpPr>
        <p:spPr>
          <a:xfrm>
            <a:off x="335282" y="-476874"/>
            <a:ext cx="134723" cy="290886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570;p4">
            <a:extLst>
              <a:ext uri="{FF2B5EF4-FFF2-40B4-BE49-F238E27FC236}">
                <a16:creationId xmlns:a16="http://schemas.microsoft.com/office/drawing/2014/main" id="{B45C9723-9DF0-6ADE-B996-AD81875BFB4A}"/>
              </a:ext>
            </a:extLst>
          </p:cNvPr>
          <p:cNvSpPr/>
          <p:nvPr/>
        </p:nvSpPr>
        <p:spPr>
          <a:xfrm>
            <a:off x="-158551" y="-458796"/>
            <a:ext cx="219391" cy="213122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571;p4">
            <a:extLst>
              <a:ext uri="{FF2B5EF4-FFF2-40B4-BE49-F238E27FC236}">
                <a16:creationId xmlns:a16="http://schemas.microsoft.com/office/drawing/2014/main" id="{6267A6CC-61E7-0B57-59AC-280B69F98C2A}"/>
              </a:ext>
            </a:extLst>
          </p:cNvPr>
          <p:cNvSpPr/>
          <p:nvPr/>
        </p:nvSpPr>
        <p:spPr>
          <a:xfrm>
            <a:off x="-164819" y="-464065"/>
            <a:ext cx="227476" cy="223660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572;p4">
            <a:extLst>
              <a:ext uri="{FF2B5EF4-FFF2-40B4-BE49-F238E27FC236}">
                <a16:creationId xmlns:a16="http://schemas.microsoft.com/office/drawing/2014/main" id="{DD2EA910-489B-E856-DB89-5B6D2580A06E}"/>
              </a:ext>
            </a:extLst>
          </p:cNvPr>
          <p:cNvSpPr/>
          <p:nvPr/>
        </p:nvSpPr>
        <p:spPr>
          <a:xfrm>
            <a:off x="-429542" y="-416825"/>
            <a:ext cx="201494" cy="20322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573;p4">
            <a:extLst>
              <a:ext uri="{FF2B5EF4-FFF2-40B4-BE49-F238E27FC236}">
                <a16:creationId xmlns:a16="http://schemas.microsoft.com/office/drawing/2014/main" id="{763FF99C-420E-BDCA-B971-CEFBEAA487B0}"/>
              </a:ext>
            </a:extLst>
          </p:cNvPr>
          <p:cNvSpPr/>
          <p:nvPr/>
        </p:nvSpPr>
        <p:spPr>
          <a:xfrm>
            <a:off x="-435810" y="-422003"/>
            <a:ext cx="214031" cy="213758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574;p4">
            <a:extLst>
              <a:ext uri="{FF2B5EF4-FFF2-40B4-BE49-F238E27FC236}">
                <a16:creationId xmlns:a16="http://schemas.microsoft.com/office/drawing/2014/main" id="{30A9218A-79B7-B94F-5C0A-32BC4CFAECA1}"/>
              </a:ext>
            </a:extLst>
          </p:cNvPr>
          <p:cNvSpPr/>
          <p:nvPr/>
        </p:nvSpPr>
        <p:spPr>
          <a:xfrm>
            <a:off x="-530380" y="-176449"/>
            <a:ext cx="187322" cy="211487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575;p4">
            <a:extLst>
              <a:ext uri="{FF2B5EF4-FFF2-40B4-BE49-F238E27FC236}">
                <a16:creationId xmlns:a16="http://schemas.microsoft.com/office/drawing/2014/main" id="{268A60F3-E627-30D2-5B83-F4AF0BCBA843}"/>
              </a:ext>
            </a:extLst>
          </p:cNvPr>
          <p:cNvSpPr/>
          <p:nvPr/>
        </p:nvSpPr>
        <p:spPr>
          <a:xfrm>
            <a:off x="-533014" y="-181900"/>
            <a:ext cx="196225" cy="222298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576;p4">
            <a:extLst>
              <a:ext uri="{FF2B5EF4-FFF2-40B4-BE49-F238E27FC236}">
                <a16:creationId xmlns:a16="http://schemas.microsoft.com/office/drawing/2014/main" id="{0C945DCF-8D97-CE7D-4C11-383CDA3BF179}"/>
              </a:ext>
            </a:extLst>
          </p:cNvPr>
          <p:cNvSpPr/>
          <p:nvPr/>
        </p:nvSpPr>
        <p:spPr>
          <a:xfrm>
            <a:off x="-262932" y="-156736"/>
            <a:ext cx="199859" cy="237287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577;p4">
            <a:extLst>
              <a:ext uri="{FF2B5EF4-FFF2-40B4-BE49-F238E27FC236}">
                <a16:creationId xmlns:a16="http://schemas.microsoft.com/office/drawing/2014/main" id="{EF4FFFCD-5E1E-EC44-6144-5E89E284575C}"/>
              </a:ext>
            </a:extLst>
          </p:cNvPr>
          <p:cNvSpPr/>
          <p:nvPr/>
        </p:nvSpPr>
        <p:spPr>
          <a:xfrm>
            <a:off x="-269109" y="-162459"/>
            <a:ext cx="207763" cy="24837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578;p4">
            <a:extLst>
              <a:ext uri="{FF2B5EF4-FFF2-40B4-BE49-F238E27FC236}">
                <a16:creationId xmlns:a16="http://schemas.microsoft.com/office/drawing/2014/main" id="{699A33FC-FBE4-3DEE-BA10-0D9AE5235F2D}"/>
              </a:ext>
            </a:extLst>
          </p:cNvPr>
          <p:cNvSpPr/>
          <p:nvPr/>
        </p:nvSpPr>
        <p:spPr>
          <a:xfrm>
            <a:off x="20595" y="-324073"/>
            <a:ext cx="221208" cy="247734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579;p4">
            <a:extLst>
              <a:ext uri="{FF2B5EF4-FFF2-40B4-BE49-F238E27FC236}">
                <a16:creationId xmlns:a16="http://schemas.microsoft.com/office/drawing/2014/main" id="{C42657BC-EB71-D652-9404-023E45D50D65}"/>
              </a:ext>
            </a:extLst>
          </p:cNvPr>
          <p:cNvSpPr/>
          <p:nvPr/>
        </p:nvSpPr>
        <p:spPr>
          <a:xfrm>
            <a:off x="14418" y="-329523"/>
            <a:ext cx="229111" cy="259362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580;p4">
            <a:extLst>
              <a:ext uri="{FF2B5EF4-FFF2-40B4-BE49-F238E27FC236}">
                <a16:creationId xmlns:a16="http://schemas.microsoft.com/office/drawing/2014/main" id="{061E1A30-95BA-7389-A917-1D805878FF96}"/>
              </a:ext>
            </a:extLst>
          </p:cNvPr>
          <p:cNvSpPr/>
          <p:nvPr/>
        </p:nvSpPr>
        <p:spPr>
          <a:xfrm>
            <a:off x="218456" y="-121216"/>
            <a:ext cx="198042" cy="220481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581;p4">
            <a:extLst>
              <a:ext uri="{FF2B5EF4-FFF2-40B4-BE49-F238E27FC236}">
                <a16:creationId xmlns:a16="http://schemas.microsoft.com/office/drawing/2014/main" id="{8D2D54F0-84A1-537A-F704-1634EA5EB022}"/>
              </a:ext>
            </a:extLst>
          </p:cNvPr>
          <p:cNvSpPr/>
          <p:nvPr/>
        </p:nvSpPr>
        <p:spPr>
          <a:xfrm>
            <a:off x="212278" y="-126394"/>
            <a:ext cx="209579" cy="231019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582;p4">
            <a:extLst>
              <a:ext uri="{FF2B5EF4-FFF2-40B4-BE49-F238E27FC236}">
                <a16:creationId xmlns:a16="http://schemas.microsoft.com/office/drawing/2014/main" id="{A0035790-580F-C1A0-73C9-4558EE04CAA3}"/>
              </a:ext>
            </a:extLst>
          </p:cNvPr>
          <p:cNvSpPr/>
          <p:nvPr/>
        </p:nvSpPr>
        <p:spPr>
          <a:xfrm>
            <a:off x="551039" y="-475965"/>
            <a:ext cx="197043" cy="202584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583;p4">
            <a:extLst>
              <a:ext uri="{FF2B5EF4-FFF2-40B4-BE49-F238E27FC236}">
                <a16:creationId xmlns:a16="http://schemas.microsoft.com/office/drawing/2014/main" id="{5A93712E-663A-60A4-4EA7-8297669B4290}"/>
              </a:ext>
            </a:extLst>
          </p:cNvPr>
          <p:cNvSpPr/>
          <p:nvPr/>
        </p:nvSpPr>
        <p:spPr>
          <a:xfrm>
            <a:off x="544771" y="-481144"/>
            <a:ext cx="208671" cy="213122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584;p4">
            <a:extLst>
              <a:ext uri="{FF2B5EF4-FFF2-40B4-BE49-F238E27FC236}">
                <a16:creationId xmlns:a16="http://schemas.microsoft.com/office/drawing/2014/main" id="{77571C6A-F9EA-85AF-60FF-6EECE0E6A061}"/>
              </a:ext>
            </a:extLst>
          </p:cNvPr>
          <p:cNvSpPr/>
          <p:nvPr/>
        </p:nvSpPr>
        <p:spPr>
          <a:xfrm>
            <a:off x="489537" y="-183899"/>
            <a:ext cx="212214" cy="191320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585;p4">
            <a:extLst>
              <a:ext uri="{FF2B5EF4-FFF2-40B4-BE49-F238E27FC236}">
                <a16:creationId xmlns:a16="http://schemas.microsoft.com/office/drawing/2014/main" id="{08EC8B4F-DCB5-FFE5-493A-0CFD4D4C2C16}"/>
              </a:ext>
            </a:extLst>
          </p:cNvPr>
          <p:cNvSpPr/>
          <p:nvPr/>
        </p:nvSpPr>
        <p:spPr>
          <a:xfrm>
            <a:off x="487720" y="-188804"/>
            <a:ext cx="219391" cy="202494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586;p4">
            <a:extLst>
              <a:ext uri="{FF2B5EF4-FFF2-40B4-BE49-F238E27FC236}">
                <a16:creationId xmlns:a16="http://schemas.microsoft.com/office/drawing/2014/main" id="{0CA9E4A0-762B-7BC6-D4CC-4C8FAD9B8182}"/>
              </a:ext>
            </a:extLst>
          </p:cNvPr>
          <p:cNvSpPr/>
          <p:nvPr/>
        </p:nvSpPr>
        <p:spPr>
          <a:xfrm>
            <a:off x="782876" y="-680094"/>
            <a:ext cx="227294" cy="203493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587;p4">
            <a:extLst>
              <a:ext uri="{FF2B5EF4-FFF2-40B4-BE49-F238E27FC236}">
                <a16:creationId xmlns:a16="http://schemas.microsoft.com/office/drawing/2014/main" id="{7E60A32F-60C6-0C2D-BFED-02BF97F13789}"/>
              </a:ext>
            </a:extLst>
          </p:cNvPr>
          <p:cNvSpPr/>
          <p:nvPr/>
        </p:nvSpPr>
        <p:spPr>
          <a:xfrm>
            <a:off x="781059" y="-685272"/>
            <a:ext cx="230928" cy="213940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588;p4">
            <a:extLst>
              <a:ext uri="{FF2B5EF4-FFF2-40B4-BE49-F238E27FC236}">
                <a16:creationId xmlns:a16="http://schemas.microsoft.com/office/drawing/2014/main" id="{551534FD-81AD-B1F7-1175-83E6091FF3EA}"/>
              </a:ext>
            </a:extLst>
          </p:cNvPr>
          <p:cNvSpPr/>
          <p:nvPr/>
        </p:nvSpPr>
        <p:spPr>
          <a:xfrm>
            <a:off x="1020799" y="-608599"/>
            <a:ext cx="192682" cy="197043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589;p4">
            <a:extLst>
              <a:ext uri="{FF2B5EF4-FFF2-40B4-BE49-F238E27FC236}">
                <a16:creationId xmlns:a16="http://schemas.microsoft.com/office/drawing/2014/main" id="{CF6ADE11-0BBD-DE86-8C75-5877EA4A5A74}"/>
              </a:ext>
            </a:extLst>
          </p:cNvPr>
          <p:cNvSpPr/>
          <p:nvPr/>
        </p:nvSpPr>
        <p:spPr>
          <a:xfrm>
            <a:off x="1014621" y="-614050"/>
            <a:ext cx="205128" cy="207853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590;p4">
            <a:extLst>
              <a:ext uri="{FF2B5EF4-FFF2-40B4-BE49-F238E27FC236}">
                <a16:creationId xmlns:a16="http://schemas.microsoft.com/office/drawing/2014/main" id="{17AA6AA9-00CF-E765-97A5-DE1DFBAB4DE3}"/>
              </a:ext>
            </a:extLst>
          </p:cNvPr>
          <p:cNvSpPr/>
          <p:nvPr/>
        </p:nvSpPr>
        <p:spPr>
          <a:xfrm>
            <a:off x="716831" y="-401200"/>
            <a:ext cx="184597" cy="196498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591;p4">
            <a:extLst>
              <a:ext uri="{FF2B5EF4-FFF2-40B4-BE49-F238E27FC236}">
                <a16:creationId xmlns:a16="http://schemas.microsoft.com/office/drawing/2014/main" id="{7D20D2C6-F900-2DF0-EEB4-831E169DDD1F}"/>
              </a:ext>
            </a:extLst>
          </p:cNvPr>
          <p:cNvSpPr/>
          <p:nvPr/>
        </p:nvSpPr>
        <p:spPr>
          <a:xfrm>
            <a:off x="715105" y="-406560"/>
            <a:ext cx="191683" cy="207217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592;p4">
            <a:extLst>
              <a:ext uri="{FF2B5EF4-FFF2-40B4-BE49-F238E27FC236}">
                <a16:creationId xmlns:a16="http://schemas.microsoft.com/office/drawing/2014/main" id="{ACBC50C6-2AFC-6868-1144-B194F7BC9B21}"/>
              </a:ext>
            </a:extLst>
          </p:cNvPr>
          <p:cNvSpPr/>
          <p:nvPr/>
        </p:nvSpPr>
        <p:spPr>
          <a:xfrm>
            <a:off x="945125" y="-341878"/>
            <a:ext cx="152438" cy="248552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593;p4">
            <a:extLst>
              <a:ext uri="{FF2B5EF4-FFF2-40B4-BE49-F238E27FC236}">
                <a16:creationId xmlns:a16="http://schemas.microsoft.com/office/drawing/2014/main" id="{A9F28CE6-AEEB-EAD8-94FE-BB5F0272D4AB}"/>
              </a:ext>
            </a:extLst>
          </p:cNvPr>
          <p:cNvSpPr/>
          <p:nvPr/>
        </p:nvSpPr>
        <p:spPr>
          <a:xfrm>
            <a:off x="939765" y="-347238"/>
            <a:ext cx="159615" cy="259272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594;p4">
            <a:extLst>
              <a:ext uri="{FF2B5EF4-FFF2-40B4-BE49-F238E27FC236}">
                <a16:creationId xmlns:a16="http://schemas.microsoft.com/office/drawing/2014/main" id="{A665A2F8-55BF-92DD-6D7F-12E74ADD0650}"/>
              </a:ext>
            </a:extLst>
          </p:cNvPr>
          <p:cNvSpPr/>
          <p:nvPr/>
        </p:nvSpPr>
        <p:spPr>
          <a:xfrm>
            <a:off x="1117094" y="-341151"/>
            <a:ext cx="235470" cy="170334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595;p4">
            <a:extLst>
              <a:ext uri="{FF2B5EF4-FFF2-40B4-BE49-F238E27FC236}">
                <a16:creationId xmlns:a16="http://schemas.microsoft.com/office/drawing/2014/main" id="{D9BAC551-0181-CAFB-0294-506B11BA8C28}"/>
              </a:ext>
            </a:extLst>
          </p:cNvPr>
          <p:cNvSpPr/>
          <p:nvPr/>
        </p:nvSpPr>
        <p:spPr>
          <a:xfrm>
            <a:off x="1110917" y="-346420"/>
            <a:ext cx="247916" cy="180963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596;p4">
            <a:extLst>
              <a:ext uri="{FF2B5EF4-FFF2-40B4-BE49-F238E27FC236}">
                <a16:creationId xmlns:a16="http://schemas.microsoft.com/office/drawing/2014/main" id="{E9A81F8C-0E0B-C467-09DD-A4A70CB40278}"/>
              </a:ext>
            </a:extLst>
          </p:cNvPr>
          <p:cNvSpPr/>
          <p:nvPr/>
        </p:nvSpPr>
        <p:spPr>
          <a:xfrm>
            <a:off x="789053" y="-148015"/>
            <a:ext cx="213213" cy="256183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597;p4">
            <a:extLst>
              <a:ext uri="{FF2B5EF4-FFF2-40B4-BE49-F238E27FC236}">
                <a16:creationId xmlns:a16="http://schemas.microsoft.com/office/drawing/2014/main" id="{AAEF4442-67D4-1064-1BAD-719FE1DD08F7}"/>
              </a:ext>
            </a:extLst>
          </p:cNvPr>
          <p:cNvSpPr/>
          <p:nvPr/>
        </p:nvSpPr>
        <p:spPr>
          <a:xfrm>
            <a:off x="782876" y="-153466"/>
            <a:ext cx="221117" cy="266993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598;p4">
            <a:extLst>
              <a:ext uri="{FF2B5EF4-FFF2-40B4-BE49-F238E27FC236}">
                <a16:creationId xmlns:a16="http://schemas.microsoft.com/office/drawing/2014/main" id="{F49EA9E6-4800-5BF4-AA47-5559DF007FFF}"/>
              </a:ext>
            </a:extLst>
          </p:cNvPr>
          <p:cNvSpPr/>
          <p:nvPr/>
        </p:nvSpPr>
        <p:spPr>
          <a:xfrm>
            <a:off x="1126906" y="-130118"/>
            <a:ext cx="239013" cy="202584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599;p4">
            <a:extLst>
              <a:ext uri="{FF2B5EF4-FFF2-40B4-BE49-F238E27FC236}">
                <a16:creationId xmlns:a16="http://schemas.microsoft.com/office/drawing/2014/main" id="{1472F87F-55FB-3960-A898-D1A646B25784}"/>
              </a:ext>
            </a:extLst>
          </p:cNvPr>
          <p:cNvSpPr/>
          <p:nvPr/>
        </p:nvSpPr>
        <p:spPr>
          <a:xfrm>
            <a:off x="1125180" y="-135387"/>
            <a:ext cx="246099" cy="213213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600;p4">
            <a:extLst>
              <a:ext uri="{FF2B5EF4-FFF2-40B4-BE49-F238E27FC236}">
                <a16:creationId xmlns:a16="http://schemas.microsoft.com/office/drawing/2014/main" id="{CFE18F04-F5BA-AA3C-5819-352EBBAF73A5}"/>
              </a:ext>
            </a:extLst>
          </p:cNvPr>
          <p:cNvSpPr/>
          <p:nvPr/>
        </p:nvSpPr>
        <p:spPr>
          <a:xfrm>
            <a:off x="582199" y="20230"/>
            <a:ext cx="201585" cy="179782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601;p4">
            <a:extLst>
              <a:ext uri="{FF2B5EF4-FFF2-40B4-BE49-F238E27FC236}">
                <a16:creationId xmlns:a16="http://schemas.microsoft.com/office/drawing/2014/main" id="{7D13EB16-E232-411A-A26F-CEE83B129169}"/>
              </a:ext>
            </a:extLst>
          </p:cNvPr>
          <p:cNvSpPr/>
          <p:nvPr/>
        </p:nvSpPr>
        <p:spPr>
          <a:xfrm>
            <a:off x="576839" y="14870"/>
            <a:ext cx="213213" cy="190502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602;p4">
            <a:extLst>
              <a:ext uri="{FF2B5EF4-FFF2-40B4-BE49-F238E27FC236}">
                <a16:creationId xmlns:a16="http://schemas.microsoft.com/office/drawing/2014/main" id="{6B2659FF-C4C5-C46A-B158-54C047943BC5}"/>
              </a:ext>
            </a:extLst>
          </p:cNvPr>
          <p:cNvSpPr/>
          <p:nvPr/>
        </p:nvSpPr>
        <p:spPr>
          <a:xfrm>
            <a:off x="862183" y="133059"/>
            <a:ext cx="169426" cy="237196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603;p4">
            <a:extLst>
              <a:ext uri="{FF2B5EF4-FFF2-40B4-BE49-F238E27FC236}">
                <a16:creationId xmlns:a16="http://schemas.microsoft.com/office/drawing/2014/main" id="{1F7E8ADB-3BF5-A434-9FB2-A3A305D40DE4}"/>
              </a:ext>
            </a:extLst>
          </p:cNvPr>
          <p:cNvSpPr/>
          <p:nvPr/>
        </p:nvSpPr>
        <p:spPr>
          <a:xfrm>
            <a:off x="860366" y="127427"/>
            <a:ext cx="172151" cy="24818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604;p4">
            <a:extLst>
              <a:ext uri="{FF2B5EF4-FFF2-40B4-BE49-F238E27FC236}">
                <a16:creationId xmlns:a16="http://schemas.microsoft.com/office/drawing/2014/main" id="{7A1E1FF8-BB10-297C-AA7E-12C71AA7D70C}"/>
              </a:ext>
            </a:extLst>
          </p:cNvPr>
          <p:cNvSpPr/>
          <p:nvPr/>
        </p:nvSpPr>
        <p:spPr>
          <a:xfrm>
            <a:off x="1236556" y="148594"/>
            <a:ext cx="222116" cy="206582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605;p4">
            <a:extLst>
              <a:ext uri="{FF2B5EF4-FFF2-40B4-BE49-F238E27FC236}">
                <a16:creationId xmlns:a16="http://schemas.microsoft.com/office/drawing/2014/main" id="{89558626-057A-3E6C-BEC6-BC15AD1000FA}"/>
              </a:ext>
            </a:extLst>
          </p:cNvPr>
          <p:cNvSpPr/>
          <p:nvPr/>
        </p:nvSpPr>
        <p:spPr>
          <a:xfrm>
            <a:off x="1230378" y="143052"/>
            <a:ext cx="234471" cy="217392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606;p4">
            <a:extLst>
              <a:ext uri="{FF2B5EF4-FFF2-40B4-BE49-F238E27FC236}">
                <a16:creationId xmlns:a16="http://schemas.microsoft.com/office/drawing/2014/main" id="{C79D6F9B-2BBE-E59B-49F0-D8787026EE75}"/>
              </a:ext>
            </a:extLst>
          </p:cNvPr>
          <p:cNvSpPr/>
          <p:nvPr/>
        </p:nvSpPr>
        <p:spPr>
          <a:xfrm>
            <a:off x="20595" y="80824"/>
            <a:ext cx="233653" cy="249370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607;p4">
            <a:extLst>
              <a:ext uri="{FF2B5EF4-FFF2-40B4-BE49-F238E27FC236}">
                <a16:creationId xmlns:a16="http://schemas.microsoft.com/office/drawing/2014/main" id="{80B3738D-3699-EC2E-BA0F-DAA89A6FC07F}"/>
              </a:ext>
            </a:extLst>
          </p:cNvPr>
          <p:cNvSpPr/>
          <p:nvPr/>
        </p:nvSpPr>
        <p:spPr>
          <a:xfrm>
            <a:off x="18778" y="75555"/>
            <a:ext cx="241739" cy="259998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608;p4">
            <a:extLst>
              <a:ext uri="{FF2B5EF4-FFF2-40B4-BE49-F238E27FC236}">
                <a16:creationId xmlns:a16="http://schemas.microsoft.com/office/drawing/2014/main" id="{F1C678E5-3F72-A24D-EED9-5C208F0049C9}"/>
              </a:ext>
            </a:extLst>
          </p:cNvPr>
          <p:cNvSpPr/>
          <p:nvPr/>
        </p:nvSpPr>
        <p:spPr>
          <a:xfrm>
            <a:off x="-293183" y="142235"/>
            <a:ext cx="212214" cy="22892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609;p4">
            <a:extLst>
              <a:ext uri="{FF2B5EF4-FFF2-40B4-BE49-F238E27FC236}">
                <a16:creationId xmlns:a16="http://schemas.microsoft.com/office/drawing/2014/main" id="{157B0C14-A882-D216-3B6E-CA5492F23F2D}"/>
              </a:ext>
            </a:extLst>
          </p:cNvPr>
          <p:cNvSpPr/>
          <p:nvPr/>
        </p:nvSpPr>
        <p:spPr>
          <a:xfrm>
            <a:off x="-299452" y="136966"/>
            <a:ext cx="220299" cy="240376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610;p4">
            <a:extLst>
              <a:ext uri="{FF2B5EF4-FFF2-40B4-BE49-F238E27FC236}">
                <a16:creationId xmlns:a16="http://schemas.microsoft.com/office/drawing/2014/main" id="{E4D26DC9-F500-32EA-6CAE-3D615022BEEF}"/>
              </a:ext>
            </a:extLst>
          </p:cNvPr>
          <p:cNvSpPr/>
          <p:nvPr/>
        </p:nvSpPr>
        <p:spPr>
          <a:xfrm>
            <a:off x="-547277" y="98811"/>
            <a:ext cx="175694" cy="197497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611;p4">
            <a:extLst>
              <a:ext uri="{FF2B5EF4-FFF2-40B4-BE49-F238E27FC236}">
                <a16:creationId xmlns:a16="http://schemas.microsoft.com/office/drawing/2014/main" id="{835FA209-732C-46D0-9D9C-81B318B13C97}"/>
              </a:ext>
            </a:extLst>
          </p:cNvPr>
          <p:cNvSpPr/>
          <p:nvPr/>
        </p:nvSpPr>
        <p:spPr>
          <a:xfrm>
            <a:off x="-553545" y="93360"/>
            <a:ext cx="188231" cy="208308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612;p4">
            <a:extLst>
              <a:ext uri="{FF2B5EF4-FFF2-40B4-BE49-F238E27FC236}">
                <a16:creationId xmlns:a16="http://schemas.microsoft.com/office/drawing/2014/main" id="{EED72699-FC82-DF09-A5FF-565D2BAAC6D1}"/>
              </a:ext>
            </a:extLst>
          </p:cNvPr>
          <p:cNvSpPr/>
          <p:nvPr/>
        </p:nvSpPr>
        <p:spPr>
          <a:xfrm>
            <a:off x="-443804" y="441842"/>
            <a:ext cx="243374" cy="159342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613;p4">
            <a:extLst>
              <a:ext uri="{FF2B5EF4-FFF2-40B4-BE49-F238E27FC236}">
                <a16:creationId xmlns:a16="http://schemas.microsoft.com/office/drawing/2014/main" id="{9F016EBF-8F4A-12E3-D34B-BE7D9BB2043B}"/>
              </a:ext>
            </a:extLst>
          </p:cNvPr>
          <p:cNvSpPr/>
          <p:nvPr/>
        </p:nvSpPr>
        <p:spPr>
          <a:xfrm>
            <a:off x="-445621" y="436573"/>
            <a:ext cx="251459" cy="169971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614;p4">
            <a:extLst>
              <a:ext uri="{FF2B5EF4-FFF2-40B4-BE49-F238E27FC236}">
                <a16:creationId xmlns:a16="http://schemas.microsoft.com/office/drawing/2014/main" id="{ACAD5E95-1BB6-F56D-C787-6A2D2AC9280A}"/>
              </a:ext>
            </a:extLst>
          </p:cNvPr>
          <p:cNvSpPr/>
          <p:nvPr/>
        </p:nvSpPr>
        <p:spPr>
          <a:xfrm>
            <a:off x="-162094" y="427216"/>
            <a:ext cx="315596" cy="128455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615;p4">
            <a:extLst>
              <a:ext uri="{FF2B5EF4-FFF2-40B4-BE49-F238E27FC236}">
                <a16:creationId xmlns:a16="http://schemas.microsoft.com/office/drawing/2014/main" id="{E24E47F2-49AE-F07F-2B54-8655DE2EF52E}"/>
              </a:ext>
            </a:extLst>
          </p:cNvPr>
          <p:cNvSpPr/>
          <p:nvPr/>
        </p:nvSpPr>
        <p:spPr>
          <a:xfrm>
            <a:off x="-167454" y="421674"/>
            <a:ext cx="323681" cy="139356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616;p4">
            <a:extLst>
              <a:ext uri="{FF2B5EF4-FFF2-40B4-BE49-F238E27FC236}">
                <a16:creationId xmlns:a16="http://schemas.microsoft.com/office/drawing/2014/main" id="{06011DAF-8D74-3305-B2E2-8D31264F579D}"/>
              </a:ext>
            </a:extLst>
          </p:cNvPr>
          <p:cNvSpPr/>
          <p:nvPr/>
        </p:nvSpPr>
        <p:spPr>
          <a:xfrm>
            <a:off x="301397" y="191836"/>
            <a:ext cx="83032" cy="266721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617;p4">
            <a:extLst>
              <a:ext uri="{FF2B5EF4-FFF2-40B4-BE49-F238E27FC236}">
                <a16:creationId xmlns:a16="http://schemas.microsoft.com/office/drawing/2014/main" id="{3586EB1A-20A1-5DE6-1357-30BAADAB16C2}"/>
              </a:ext>
            </a:extLst>
          </p:cNvPr>
          <p:cNvSpPr/>
          <p:nvPr/>
        </p:nvSpPr>
        <p:spPr>
          <a:xfrm>
            <a:off x="296128" y="186476"/>
            <a:ext cx="94570" cy="27744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618;p4">
            <a:extLst>
              <a:ext uri="{FF2B5EF4-FFF2-40B4-BE49-F238E27FC236}">
                <a16:creationId xmlns:a16="http://schemas.microsoft.com/office/drawing/2014/main" id="{DEC10BE9-ABE1-24B3-91E8-89602EE340F1}"/>
              </a:ext>
            </a:extLst>
          </p:cNvPr>
          <p:cNvSpPr/>
          <p:nvPr/>
        </p:nvSpPr>
        <p:spPr>
          <a:xfrm>
            <a:off x="461920" y="290130"/>
            <a:ext cx="254093" cy="288705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619;p4">
            <a:extLst>
              <a:ext uri="{FF2B5EF4-FFF2-40B4-BE49-F238E27FC236}">
                <a16:creationId xmlns:a16="http://schemas.microsoft.com/office/drawing/2014/main" id="{4CD9AA60-F495-049D-32CE-7D35F1F2417F}"/>
              </a:ext>
            </a:extLst>
          </p:cNvPr>
          <p:cNvSpPr/>
          <p:nvPr/>
        </p:nvSpPr>
        <p:spPr>
          <a:xfrm>
            <a:off x="460103" y="284407"/>
            <a:ext cx="257727" cy="29978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620;p4">
            <a:extLst>
              <a:ext uri="{FF2B5EF4-FFF2-40B4-BE49-F238E27FC236}">
                <a16:creationId xmlns:a16="http://schemas.microsoft.com/office/drawing/2014/main" id="{75C8962B-05C9-C586-B4E8-A94C7B9C42D3}"/>
              </a:ext>
            </a:extLst>
          </p:cNvPr>
          <p:cNvSpPr/>
          <p:nvPr/>
        </p:nvSpPr>
        <p:spPr>
          <a:xfrm>
            <a:off x="652695" y="283771"/>
            <a:ext cx="228293" cy="221117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621;p4">
            <a:extLst>
              <a:ext uri="{FF2B5EF4-FFF2-40B4-BE49-F238E27FC236}">
                <a16:creationId xmlns:a16="http://schemas.microsoft.com/office/drawing/2014/main" id="{7B57FD94-FF9A-F5B5-6423-CF1C32197BB2}"/>
              </a:ext>
            </a:extLst>
          </p:cNvPr>
          <p:cNvSpPr/>
          <p:nvPr/>
        </p:nvSpPr>
        <p:spPr>
          <a:xfrm>
            <a:off x="646426" y="278866"/>
            <a:ext cx="236379" cy="231382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622;p4">
            <a:extLst>
              <a:ext uri="{FF2B5EF4-FFF2-40B4-BE49-F238E27FC236}">
                <a16:creationId xmlns:a16="http://schemas.microsoft.com/office/drawing/2014/main" id="{3AE39BB9-BBB9-318A-0C5C-0A67E976A191}"/>
              </a:ext>
            </a:extLst>
          </p:cNvPr>
          <p:cNvSpPr/>
          <p:nvPr/>
        </p:nvSpPr>
        <p:spPr>
          <a:xfrm>
            <a:off x="875538" y="478634"/>
            <a:ext cx="382548" cy="119825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623;p4">
            <a:extLst>
              <a:ext uri="{FF2B5EF4-FFF2-40B4-BE49-F238E27FC236}">
                <a16:creationId xmlns:a16="http://schemas.microsoft.com/office/drawing/2014/main" id="{A0ED1A39-6721-476E-453E-A68F84F4B58E}"/>
              </a:ext>
            </a:extLst>
          </p:cNvPr>
          <p:cNvSpPr/>
          <p:nvPr/>
        </p:nvSpPr>
        <p:spPr>
          <a:xfrm>
            <a:off x="869269" y="473092"/>
            <a:ext cx="394086" cy="130726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624;p4">
            <a:extLst>
              <a:ext uri="{FF2B5EF4-FFF2-40B4-BE49-F238E27FC236}">
                <a16:creationId xmlns:a16="http://schemas.microsoft.com/office/drawing/2014/main" id="{0980EE2D-D80A-2586-83CE-925888C8811E}"/>
              </a:ext>
            </a:extLst>
          </p:cNvPr>
          <p:cNvSpPr/>
          <p:nvPr/>
        </p:nvSpPr>
        <p:spPr>
          <a:xfrm>
            <a:off x="1066312" y="155226"/>
            <a:ext cx="80307" cy="294429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625;p4">
            <a:extLst>
              <a:ext uri="{FF2B5EF4-FFF2-40B4-BE49-F238E27FC236}">
                <a16:creationId xmlns:a16="http://schemas.microsoft.com/office/drawing/2014/main" id="{715AB26B-8A63-07DF-18C0-F731F9C64737}"/>
              </a:ext>
            </a:extLst>
          </p:cNvPr>
          <p:cNvSpPr/>
          <p:nvPr/>
        </p:nvSpPr>
        <p:spPr>
          <a:xfrm>
            <a:off x="1061861" y="149866"/>
            <a:ext cx="90118" cy="305148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626;p4">
            <a:extLst>
              <a:ext uri="{FF2B5EF4-FFF2-40B4-BE49-F238E27FC236}">
                <a16:creationId xmlns:a16="http://schemas.microsoft.com/office/drawing/2014/main" id="{598F0BA0-6433-C1EC-7396-55773E4C9AC2}"/>
              </a:ext>
            </a:extLst>
          </p:cNvPr>
          <p:cNvSpPr/>
          <p:nvPr/>
        </p:nvSpPr>
        <p:spPr>
          <a:xfrm>
            <a:off x="888892" y="659870"/>
            <a:ext cx="263996" cy="113375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627;p4">
            <a:extLst>
              <a:ext uri="{FF2B5EF4-FFF2-40B4-BE49-F238E27FC236}">
                <a16:creationId xmlns:a16="http://schemas.microsoft.com/office/drawing/2014/main" id="{56B99A4E-D927-0FCF-CCBB-54A7D2B38978}"/>
              </a:ext>
            </a:extLst>
          </p:cNvPr>
          <p:cNvSpPr/>
          <p:nvPr/>
        </p:nvSpPr>
        <p:spPr>
          <a:xfrm>
            <a:off x="882714" y="654601"/>
            <a:ext cx="276441" cy="123913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628;p4">
            <a:extLst>
              <a:ext uri="{FF2B5EF4-FFF2-40B4-BE49-F238E27FC236}">
                <a16:creationId xmlns:a16="http://schemas.microsoft.com/office/drawing/2014/main" id="{FB287DAF-0DB0-4CE4-00EB-5A5AE1C140A1}"/>
              </a:ext>
            </a:extLst>
          </p:cNvPr>
          <p:cNvSpPr/>
          <p:nvPr/>
        </p:nvSpPr>
        <p:spPr>
          <a:xfrm>
            <a:off x="606364" y="744628"/>
            <a:ext cx="73130" cy="304058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629;p4">
            <a:extLst>
              <a:ext uri="{FF2B5EF4-FFF2-40B4-BE49-F238E27FC236}">
                <a16:creationId xmlns:a16="http://schemas.microsoft.com/office/drawing/2014/main" id="{3F231748-7754-1BAA-9541-8291042C9B19}"/>
              </a:ext>
            </a:extLst>
          </p:cNvPr>
          <p:cNvSpPr/>
          <p:nvPr/>
        </p:nvSpPr>
        <p:spPr>
          <a:xfrm>
            <a:off x="601004" y="739268"/>
            <a:ext cx="83850" cy="314778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630;p4">
            <a:extLst>
              <a:ext uri="{FF2B5EF4-FFF2-40B4-BE49-F238E27FC236}">
                <a16:creationId xmlns:a16="http://schemas.microsoft.com/office/drawing/2014/main" id="{EF943981-474F-95C7-CB36-B92A84A591D5}"/>
              </a:ext>
            </a:extLst>
          </p:cNvPr>
          <p:cNvSpPr/>
          <p:nvPr/>
        </p:nvSpPr>
        <p:spPr>
          <a:xfrm>
            <a:off x="872812" y="823209"/>
            <a:ext cx="179328" cy="15143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631;p4">
            <a:extLst>
              <a:ext uri="{FF2B5EF4-FFF2-40B4-BE49-F238E27FC236}">
                <a16:creationId xmlns:a16="http://schemas.microsoft.com/office/drawing/2014/main" id="{4904B517-95A1-BB7A-7326-2CCFD4747515}"/>
              </a:ext>
            </a:extLst>
          </p:cNvPr>
          <p:cNvSpPr/>
          <p:nvPr/>
        </p:nvSpPr>
        <p:spPr>
          <a:xfrm>
            <a:off x="867452" y="817667"/>
            <a:ext cx="186505" cy="162340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632;p4">
            <a:extLst>
              <a:ext uri="{FF2B5EF4-FFF2-40B4-BE49-F238E27FC236}">
                <a16:creationId xmlns:a16="http://schemas.microsoft.com/office/drawing/2014/main" id="{829BC9A9-C7BA-03D0-1D73-1006471239C1}"/>
              </a:ext>
            </a:extLst>
          </p:cNvPr>
          <p:cNvSpPr/>
          <p:nvPr/>
        </p:nvSpPr>
        <p:spPr>
          <a:xfrm>
            <a:off x="592919" y="593099"/>
            <a:ext cx="221208" cy="115101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633;p4">
            <a:extLst>
              <a:ext uri="{FF2B5EF4-FFF2-40B4-BE49-F238E27FC236}">
                <a16:creationId xmlns:a16="http://schemas.microsoft.com/office/drawing/2014/main" id="{CCC680CE-FDE0-31C7-C30E-AF1E89B72BE1}"/>
              </a:ext>
            </a:extLst>
          </p:cNvPr>
          <p:cNvSpPr/>
          <p:nvPr/>
        </p:nvSpPr>
        <p:spPr>
          <a:xfrm>
            <a:off x="586741" y="588011"/>
            <a:ext cx="230020" cy="125457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634;p4">
            <a:extLst>
              <a:ext uri="{FF2B5EF4-FFF2-40B4-BE49-F238E27FC236}">
                <a16:creationId xmlns:a16="http://schemas.microsoft.com/office/drawing/2014/main" id="{3FEE756F-2E0E-D954-CD40-2A5723212AD0}"/>
              </a:ext>
            </a:extLst>
          </p:cNvPr>
          <p:cNvSpPr/>
          <p:nvPr/>
        </p:nvSpPr>
        <p:spPr>
          <a:xfrm>
            <a:off x="331739" y="505070"/>
            <a:ext cx="122187" cy="276169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635;p4">
            <a:extLst>
              <a:ext uri="{FF2B5EF4-FFF2-40B4-BE49-F238E27FC236}">
                <a16:creationId xmlns:a16="http://schemas.microsoft.com/office/drawing/2014/main" id="{CCB76115-B6EA-B75C-D8CB-DAF6A76E248C}"/>
              </a:ext>
            </a:extLst>
          </p:cNvPr>
          <p:cNvSpPr/>
          <p:nvPr/>
        </p:nvSpPr>
        <p:spPr>
          <a:xfrm>
            <a:off x="325471" y="499710"/>
            <a:ext cx="133815" cy="28688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636;p4">
            <a:extLst>
              <a:ext uri="{FF2B5EF4-FFF2-40B4-BE49-F238E27FC236}">
                <a16:creationId xmlns:a16="http://schemas.microsoft.com/office/drawing/2014/main" id="{162B805D-B324-A9FB-AE0B-CCD0F123612A}"/>
              </a:ext>
            </a:extLst>
          </p:cNvPr>
          <p:cNvSpPr/>
          <p:nvPr/>
        </p:nvSpPr>
        <p:spPr>
          <a:xfrm>
            <a:off x="13418" y="638067"/>
            <a:ext cx="217665" cy="22247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637;p4">
            <a:extLst>
              <a:ext uri="{FF2B5EF4-FFF2-40B4-BE49-F238E27FC236}">
                <a16:creationId xmlns:a16="http://schemas.microsoft.com/office/drawing/2014/main" id="{97B64C11-135A-C326-E9F6-CF5D9F2A6DF7}"/>
              </a:ext>
            </a:extLst>
          </p:cNvPr>
          <p:cNvSpPr/>
          <p:nvPr/>
        </p:nvSpPr>
        <p:spPr>
          <a:xfrm>
            <a:off x="11692" y="632253"/>
            <a:ext cx="221117" cy="233653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638;p4">
            <a:extLst>
              <a:ext uri="{FF2B5EF4-FFF2-40B4-BE49-F238E27FC236}">
                <a16:creationId xmlns:a16="http://schemas.microsoft.com/office/drawing/2014/main" id="{FAE92F80-EC70-AE0A-DCF1-56A8A5FAA895}"/>
              </a:ext>
            </a:extLst>
          </p:cNvPr>
          <p:cNvSpPr/>
          <p:nvPr/>
        </p:nvSpPr>
        <p:spPr>
          <a:xfrm>
            <a:off x="-254847" y="680310"/>
            <a:ext cx="188140" cy="202584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639;p4">
            <a:extLst>
              <a:ext uri="{FF2B5EF4-FFF2-40B4-BE49-F238E27FC236}">
                <a16:creationId xmlns:a16="http://schemas.microsoft.com/office/drawing/2014/main" id="{4EE96A90-0E04-D6E2-C514-0B7E42E1E6BE}"/>
              </a:ext>
            </a:extLst>
          </p:cNvPr>
          <p:cNvSpPr/>
          <p:nvPr/>
        </p:nvSpPr>
        <p:spPr>
          <a:xfrm>
            <a:off x="-256664" y="674859"/>
            <a:ext cx="191774" cy="213395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640;p4">
            <a:extLst>
              <a:ext uri="{FF2B5EF4-FFF2-40B4-BE49-F238E27FC236}">
                <a16:creationId xmlns:a16="http://schemas.microsoft.com/office/drawing/2014/main" id="{BA2B9F0C-B3FB-3C9A-5CAE-3BAD398FA340}"/>
              </a:ext>
            </a:extLst>
          </p:cNvPr>
          <p:cNvSpPr/>
          <p:nvPr/>
        </p:nvSpPr>
        <p:spPr>
          <a:xfrm>
            <a:off x="-434902" y="668863"/>
            <a:ext cx="216665" cy="76764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641;p4">
            <a:extLst>
              <a:ext uri="{FF2B5EF4-FFF2-40B4-BE49-F238E27FC236}">
                <a16:creationId xmlns:a16="http://schemas.microsoft.com/office/drawing/2014/main" id="{0A50DD10-A63E-0885-916C-5800465961C3}"/>
              </a:ext>
            </a:extLst>
          </p:cNvPr>
          <p:cNvSpPr/>
          <p:nvPr/>
        </p:nvSpPr>
        <p:spPr>
          <a:xfrm>
            <a:off x="-440261" y="663503"/>
            <a:ext cx="227385" cy="87484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642;p4">
            <a:extLst>
              <a:ext uri="{FF2B5EF4-FFF2-40B4-BE49-F238E27FC236}">
                <a16:creationId xmlns:a16="http://schemas.microsoft.com/office/drawing/2014/main" id="{31821C2E-D232-107A-6618-A1EB98DB856F}"/>
              </a:ext>
            </a:extLst>
          </p:cNvPr>
          <p:cNvSpPr/>
          <p:nvPr/>
        </p:nvSpPr>
        <p:spPr>
          <a:xfrm>
            <a:off x="-137203" y="893160"/>
            <a:ext cx="265812" cy="91390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643;p4">
            <a:extLst>
              <a:ext uri="{FF2B5EF4-FFF2-40B4-BE49-F238E27FC236}">
                <a16:creationId xmlns:a16="http://schemas.microsoft.com/office/drawing/2014/main" id="{D8C84BB4-3C03-1208-A666-B1CADA23445A}"/>
              </a:ext>
            </a:extLst>
          </p:cNvPr>
          <p:cNvSpPr/>
          <p:nvPr/>
        </p:nvSpPr>
        <p:spPr>
          <a:xfrm>
            <a:off x="-142472" y="887709"/>
            <a:ext cx="275442" cy="102110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644;p4">
            <a:extLst>
              <a:ext uri="{FF2B5EF4-FFF2-40B4-BE49-F238E27FC236}">
                <a16:creationId xmlns:a16="http://schemas.microsoft.com/office/drawing/2014/main" id="{54CD3E10-2B33-97F7-1364-D16DBBEF3ED7}"/>
              </a:ext>
            </a:extLst>
          </p:cNvPr>
          <p:cNvSpPr/>
          <p:nvPr/>
        </p:nvSpPr>
        <p:spPr>
          <a:xfrm>
            <a:off x="182027" y="988547"/>
            <a:ext cx="241557" cy="19032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645;p4">
            <a:extLst>
              <a:ext uri="{FF2B5EF4-FFF2-40B4-BE49-F238E27FC236}">
                <a16:creationId xmlns:a16="http://schemas.microsoft.com/office/drawing/2014/main" id="{E4A6C33D-0C41-F156-922D-4A3A7A39C8D8}"/>
              </a:ext>
            </a:extLst>
          </p:cNvPr>
          <p:cNvSpPr/>
          <p:nvPr/>
        </p:nvSpPr>
        <p:spPr>
          <a:xfrm>
            <a:off x="180210" y="983005"/>
            <a:ext cx="245191" cy="201222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646;p4">
            <a:extLst>
              <a:ext uri="{FF2B5EF4-FFF2-40B4-BE49-F238E27FC236}">
                <a16:creationId xmlns:a16="http://schemas.microsoft.com/office/drawing/2014/main" id="{17543188-9701-3CB6-5E70-20209299BC9E}"/>
              </a:ext>
            </a:extLst>
          </p:cNvPr>
          <p:cNvSpPr/>
          <p:nvPr/>
        </p:nvSpPr>
        <p:spPr>
          <a:xfrm>
            <a:off x="301397" y="808674"/>
            <a:ext cx="234562" cy="206127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647;p4">
            <a:extLst>
              <a:ext uri="{FF2B5EF4-FFF2-40B4-BE49-F238E27FC236}">
                <a16:creationId xmlns:a16="http://schemas.microsoft.com/office/drawing/2014/main" id="{B6BFBC63-44CC-585E-922F-3F41954CBCAF}"/>
              </a:ext>
            </a:extLst>
          </p:cNvPr>
          <p:cNvSpPr/>
          <p:nvPr/>
        </p:nvSpPr>
        <p:spPr>
          <a:xfrm>
            <a:off x="295129" y="803314"/>
            <a:ext cx="247098" cy="216847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648;p4">
            <a:extLst>
              <a:ext uri="{FF2B5EF4-FFF2-40B4-BE49-F238E27FC236}">
                <a16:creationId xmlns:a16="http://schemas.microsoft.com/office/drawing/2014/main" id="{53AC69EF-B56E-857D-B401-B7D03F7E3FB3}"/>
              </a:ext>
            </a:extLst>
          </p:cNvPr>
          <p:cNvSpPr/>
          <p:nvPr/>
        </p:nvSpPr>
        <p:spPr>
          <a:xfrm>
            <a:off x="584924" y="994724"/>
            <a:ext cx="287979" cy="142172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649;p4">
            <a:extLst>
              <a:ext uri="{FF2B5EF4-FFF2-40B4-BE49-F238E27FC236}">
                <a16:creationId xmlns:a16="http://schemas.microsoft.com/office/drawing/2014/main" id="{9328D104-5FA8-1214-2D58-70540D898517}"/>
              </a:ext>
            </a:extLst>
          </p:cNvPr>
          <p:cNvSpPr/>
          <p:nvPr/>
        </p:nvSpPr>
        <p:spPr>
          <a:xfrm>
            <a:off x="578656" y="989364"/>
            <a:ext cx="296972" cy="152892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650;p4">
            <a:extLst>
              <a:ext uri="{FF2B5EF4-FFF2-40B4-BE49-F238E27FC236}">
                <a16:creationId xmlns:a16="http://schemas.microsoft.com/office/drawing/2014/main" id="{69086E2A-4FE8-A22D-1905-09B0361B7F43}"/>
              </a:ext>
            </a:extLst>
          </p:cNvPr>
          <p:cNvSpPr/>
          <p:nvPr/>
        </p:nvSpPr>
        <p:spPr>
          <a:xfrm>
            <a:off x="1173327" y="454742"/>
            <a:ext cx="216665" cy="243555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651;p4">
            <a:extLst>
              <a:ext uri="{FF2B5EF4-FFF2-40B4-BE49-F238E27FC236}">
                <a16:creationId xmlns:a16="http://schemas.microsoft.com/office/drawing/2014/main" id="{91215DBC-AEF7-C309-15FA-AFA73D06B948}"/>
              </a:ext>
            </a:extLst>
          </p:cNvPr>
          <p:cNvSpPr/>
          <p:nvPr/>
        </p:nvSpPr>
        <p:spPr>
          <a:xfrm>
            <a:off x="1171511" y="449473"/>
            <a:ext cx="219391" cy="254184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655;p4">
            <a:extLst>
              <a:ext uri="{FF2B5EF4-FFF2-40B4-BE49-F238E27FC236}">
                <a16:creationId xmlns:a16="http://schemas.microsoft.com/office/drawing/2014/main" id="{48DDA7C9-B838-8CD5-6C1A-C307E09006E6}"/>
              </a:ext>
            </a:extLst>
          </p:cNvPr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656;p4">
            <a:extLst>
              <a:ext uri="{FF2B5EF4-FFF2-40B4-BE49-F238E27FC236}">
                <a16:creationId xmlns:a16="http://schemas.microsoft.com/office/drawing/2014/main" id="{167F33F5-3BD9-9DFE-C83E-8F6EF33C5931}"/>
              </a:ext>
            </a:extLst>
          </p:cNvPr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657;p4">
            <a:extLst>
              <a:ext uri="{FF2B5EF4-FFF2-40B4-BE49-F238E27FC236}">
                <a16:creationId xmlns:a16="http://schemas.microsoft.com/office/drawing/2014/main" id="{F62489E6-4130-C8FD-91FD-7FF3B7697999}"/>
              </a:ext>
            </a:extLst>
          </p:cNvPr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FFB864-1F21-4AEC-8A1E-6790849A07B1}"/>
              </a:ext>
            </a:extLst>
          </p:cNvPr>
          <p:cNvGrpSpPr/>
          <p:nvPr/>
        </p:nvGrpSpPr>
        <p:grpSpPr>
          <a:xfrm>
            <a:off x="216657" y="120728"/>
            <a:ext cx="8629650" cy="4941021"/>
            <a:chOff x="383508" y="327778"/>
            <a:chExt cx="11506200" cy="6306503"/>
          </a:xfrm>
        </p:grpSpPr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8AC16552-E952-4FB7-8495-046104A9AE70}"/>
                </a:ext>
              </a:extLst>
            </p:cNvPr>
            <p:cNvSpPr/>
            <p:nvPr/>
          </p:nvSpPr>
          <p:spPr>
            <a:xfrm>
              <a:off x="383508" y="327778"/>
              <a:ext cx="11506200" cy="63065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#9Slide03 AmpleSoft Bold" panose="02000000000000000000" pitchFamily="2" charset="0"/>
              </a:endParaRPr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EF1371C0-13D2-4006-84F9-EB0770B9A45A}"/>
                </a:ext>
              </a:extLst>
            </p:cNvPr>
            <p:cNvSpPr/>
            <p:nvPr/>
          </p:nvSpPr>
          <p:spPr>
            <a:xfrm>
              <a:off x="859465" y="457200"/>
              <a:ext cx="10864840" cy="6019800"/>
            </a:xfrm>
            <a:prstGeom prst="rect">
              <a:avLst/>
            </a:prstGeom>
            <a:noFill/>
            <a:ln w="57150" cap="rnd">
              <a:solidFill>
                <a:schemeClr val="accent2">
                  <a:lumMod val="25000"/>
                </a:schemeClr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82418" y="299840"/>
            <a:ext cx="827699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100" b="1" dirty="0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 toán: Tổng của hai số là 70. Hiệu của hai số là 10. </a:t>
            </a:r>
            <a:r>
              <a:rPr lang="en-US" sz="2100" b="1" dirty="0" err="1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Tìm</a:t>
            </a:r>
            <a:r>
              <a:rPr lang="en-US" sz="2100" b="1" dirty="0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hai số đó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540700" y="1307008"/>
            <a:ext cx="628650" cy="57150"/>
            <a:chOff x="2920" y="2664"/>
            <a:chExt cx="632" cy="48"/>
          </a:xfrm>
        </p:grpSpPr>
        <p:sp>
          <p:nvSpPr>
            <p:cNvPr id="4144" name="Line 11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latin typeface="#9Slide03 AmpleSoft Bold" panose="02000000000000000000" pitchFamily="2" charset="0"/>
              </a:endParaRPr>
            </a:p>
          </p:txBody>
        </p:sp>
        <p:sp>
          <p:nvSpPr>
            <p:cNvPr id="4145" name="Line 12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625851" y="1335088"/>
            <a:ext cx="193238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625850" y="130175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625850" y="1735138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618706" y="1699419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5568950" y="1699419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mpleSoft Bold" panose="02000000000000000000" pitchFamily="2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608593" y="1079970"/>
            <a:ext cx="112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lớn: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632405" y="1442583"/>
            <a:ext cx="112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bé:</a:t>
            </a: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 rot="-5400000">
            <a:off x="4518819" y="877888"/>
            <a:ext cx="157163" cy="1914525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 rot="5400000" flipV="1">
            <a:off x="4811712" y="-50800"/>
            <a:ext cx="185738" cy="25146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5568950" y="1363663"/>
            <a:ext cx="0" cy="342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 rot="-5400000">
            <a:off x="5815410" y="1088629"/>
            <a:ext cx="85725" cy="592931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>
            <a:off x="6254750" y="1220788"/>
            <a:ext cx="114300" cy="6858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702530" y="1436984"/>
            <a:ext cx="40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" dirty="0">
                <a:latin typeface="#9Slide03 AmpleSoft Bold" panose="02000000000000000000" pitchFamily="2" charset="0"/>
              </a:rPr>
              <a:t>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6306675" y="1359116"/>
            <a:ext cx="8129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#9Slide03 AmpleSoft Bold" panose="02000000000000000000" pitchFamily="2" charset="0"/>
              </a:rPr>
              <a:t>70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540250" y="1895872"/>
            <a:ext cx="730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#9Slide03 AmpleSoft Bold" panose="02000000000000000000" pitchFamily="2" charset="0"/>
              </a:rPr>
              <a:t>?  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805218" y="825771"/>
            <a:ext cx="457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749090" y="1652732"/>
            <a:ext cx="2000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0066"/>
                </a:solidFill>
                <a:latin typeface="#9Slide03 AmpleSoft Bold" panose="02000000000000000000" pitchFamily="2" charset="0"/>
              </a:rPr>
              <a:t>Cách  </a:t>
            </a:r>
            <a:r>
              <a:rPr lang="en-US" sz="1500" b="1" dirty="0" err="1">
                <a:solidFill>
                  <a:srgbClr val="FF0066"/>
                </a:solidFill>
                <a:latin typeface="#9Slide03 AmpleSoft Bold" panose="02000000000000000000" pitchFamily="2" charset="0"/>
              </a:rPr>
              <a:t>thứ</a:t>
            </a:r>
            <a:r>
              <a:rPr lang="en-US" sz="1500" b="1" dirty="0">
                <a:solidFill>
                  <a:srgbClr val="FF0066"/>
                </a:solidFill>
                <a:latin typeface="#9Slide03 AmpleSoft Bold" panose="02000000000000000000" pitchFamily="2" charset="0"/>
              </a:rPr>
              <a:t>  </a:t>
            </a:r>
            <a:r>
              <a:rPr lang="en-US" sz="1500" b="1" dirty="0" err="1">
                <a:solidFill>
                  <a:srgbClr val="FF0066"/>
                </a:solidFill>
                <a:latin typeface="#9Slide03 AmpleSoft Bold" panose="02000000000000000000" pitchFamily="2" charset="0"/>
              </a:rPr>
              <a:t>hai</a:t>
            </a:r>
            <a:r>
              <a:rPr lang="en-US" sz="1500" b="1" dirty="0">
                <a:solidFill>
                  <a:srgbClr val="FF0066"/>
                </a:solidFill>
                <a:latin typeface="#9Slide03 AmpleSoft Bold" panose="02000000000000000000" pitchFamily="2" charset="0"/>
              </a:rPr>
              <a:t>: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808365" y="2108348"/>
            <a:ext cx="3429000" cy="25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800" i="1" dirty="0">
                <a:solidFill>
                  <a:schemeClr val="tx2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000" b="1" i="1" u="sng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 giải</a:t>
            </a:r>
            <a:endParaRPr lang="en-US" sz="2000" b="1" dirty="0">
              <a:solidFill>
                <a:srgbClr val="0066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Hai </a:t>
            </a:r>
            <a:r>
              <a:rPr lang="en-US" sz="20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lần</a:t>
            </a:r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là: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70 + 10 = 80</a:t>
            </a:r>
          </a:p>
          <a:p>
            <a:r>
              <a:rPr lang="en-US" sz="20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là: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80 : 2 = 40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lớn là: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30 + 10 = 40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Đáp số: Số lớn: 40;                 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            Số bé: 30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4197350" y="1949450"/>
            <a:ext cx="42354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chemeClr val="tx2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  <a:cs typeface="Times New Roman" pitchFamily="18" charset="0"/>
              </a:rPr>
              <a:t> = (70 + 10 ) : 2 =40</a:t>
            </a:r>
          </a:p>
        </p:txBody>
      </p:sp>
      <p:sp>
        <p:nvSpPr>
          <p:cNvPr id="31781" name="AutoShape 37"/>
          <p:cNvSpPr>
            <a:spLocks/>
          </p:cNvSpPr>
          <p:nvPr/>
        </p:nvSpPr>
        <p:spPr bwMode="auto">
          <a:xfrm rot="-5400000">
            <a:off x="5770920" y="2781402"/>
            <a:ext cx="57152" cy="296662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303358" y="3016524"/>
            <a:ext cx="109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Tổng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6088995" y="3043945"/>
            <a:ext cx="109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Hiệu</a:t>
            </a:r>
          </a:p>
        </p:txBody>
      </p:sp>
      <p:sp>
        <p:nvSpPr>
          <p:cNvPr id="31784" name="AutoShape 40"/>
          <p:cNvSpPr>
            <a:spLocks/>
          </p:cNvSpPr>
          <p:nvPr/>
        </p:nvSpPr>
        <p:spPr bwMode="auto">
          <a:xfrm rot="-5400000">
            <a:off x="6321718" y="2805907"/>
            <a:ext cx="64295" cy="237331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951615" y="3334582"/>
            <a:ext cx="2474585" cy="5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Nhận xét: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3986233" y="3942268"/>
            <a:ext cx="4591807" cy="55125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= (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+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) : 2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962872" y="655240"/>
            <a:ext cx="51435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95583" y="640613"/>
            <a:ext cx="4572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26269" y="637041"/>
            <a:ext cx="10287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0032" y="1036767"/>
            <a:ext cx="112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#9Slide03 AmpleSoft Bold" panose="02000000000000000000" pitchFamily="2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37" name="Right Brace 36"/>
          <p:cNvSpPr/>
          <p:nvPr/>
        </p:nvSpPr>
        <p:spPr>
          <a:xfrm>
            <a:off x="2997200" y="2520950"/>
            <a:ext cx="285750" cy="9144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atin typeface="#9Slide03 AmpleSoft Bold" panose="02000000000000000000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397250" y="2806700"/>
            <a:ext cx="857250" cy="1714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oup 28">
            <a:extLst>
              <a:ext uri="{FF2B5EF4-FFF2-40B4-BE49-F238E27FC236}">
                <a16:creationId xmlns:a16="http://schemas.microsoft.com/office/drawing/2014/main" id="{1F2DBF02-BC07-D93F-452A-2BD957DEA0A4}"/>
              </a:ext>
            </a:extLst>
          </p:cNvPr>
          <p:cNvGrpSpPr>
            <a:grpSpLocks/>
          </p:cNvGrpSpPr>
          <p:nvPr/>
        </p:nvGrpSpPr>
        <p:grpSpPr bwMode="auto">
          <a:xfrm>
            <a:off x="5600837" y="1691398"/>
            <a:ext cx="587060" cy="135923"/>
            <a:chOff x="2920" y="2664"/>
            <a:chExt cx="632" cy="48"/>
          </a:xfrm>
        </p:grpSpPr>
        <p:sp>
          <p:nvSpPr>
            <p:cNvPr id="209" name="Line 29">
              <a:extLst>
                <a:ext uri="{FF2B5EF4-FFF2-40B4-BE49-F238E27FC236}">
                  <a16:creationId xmlns:a16="http://schemas.microsoft.com/office/drawing/2014/main" id="{641373BF-6109-048F-494C-F0400C43B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Line 30">
              <a:extLst>
                <a:ext uri="{FF2B5EF4-FFF2-40B4-BE49-F238E27FC236}">
                  <a16:creationId xmlns:a16="http://schemas.microsoft.com/office/drawing/2014/main" id="{B48C393D-3A6E-57D3-732A-26DA21FA5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id="{13CCE42A-5AFE-9559-317A-9F2EBE58ED6C}"/>
              </a:ext>
            </a:extLst>
          </p:cNvPr>
          <p:cNvSpPr txBox="1"/>
          <p:nvPr/>
        </p:nvSpPr>
        <p:spPr>
          <a:xfrm>
            <a:off x="5719643" y="1767272"/>
            <a:ext cx="47466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10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uiExpand="1" build="p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/>
      <p:bldP spid="31763" grpId="0"/>
      <p:bldP spid="31764" grpId="0" animBg="1"/>
      <p:bldP spid="31765" grpId="0" animBg="1"/>
      <p:bldP spid="31766" grpId="0" animBg="1"/>
      <p:bldP spid="31768" grpId="0" animBg="1"/>
      <p:bldP spid="31770" grpId="0"/>
      <p:bldP spid="31771" grpId="0"/>
      <p:bldP spid="31772" grpId="0"/>
      <p:bldP spid="31775" grpId="0"/>
      <p:bldP spid="31780" grpId="0"/>
      <p:bldP spid="31781" grpId="0" animBg="1"/>
      <p:bldP spid="31782" grpId="0"/>
      <p:bldP spid="31783" grpId="0"/>
      <p:bldP spid="31784" grpId="0" animBg="1"/>
      <p:bldP spid="31785" grpId="0"/>
      <p:bldP spid="31786" grpId="0" animBg="1"/>
      <p:bldP spid="4" grpId="0"/>
      <p:bldP spid="37" grpId="0" animBg="1"/>
      <p:bldP spid="211" grpId="0"/>
      <p:bldP spid="2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8" name="Google Shape;4048;p28"/>
          <p:cNvGrpSpPr/>
          <p:nvPr/>
        </p:nvGrpSpPr>
        <p:grpSpPr>
          <a:xfrm>
            <a:off x="8158669" y="1468873"/>
            <a:ext cx="1008653" cy="954509"/>
            <a:chOff x="2334550" y="3821100"/>
            <a:chExt cx="1037815" cy="982106"/>
          </a:xfrm>
        </p:grpSpPr>
        <p:sp>
          <p:nvSpPr>
            <p:cNvPr id="4049" name="Google Shape;4049;p28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0" name="Google Shape;4050;p28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1" name="Google Shape;4051;p28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2" name="Google Shape;4052;p28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3" name="Google Shape;4053;p28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4" name="Google Shape;4054;p28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5" name="Google Shape;4055;p28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6" name="Google Shape;4056;p28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4057" name="Google Shape;4057;p28"/>
          <p:cNvSpPr txBox="1">
            <a:spLocks noGrp="1"/>
          </p:cNvSpPr>
          <p:nvPr>
            <p:ph type="title" idx="4294967295"/>
          </p:nvPr>
        </p:nvSpPr>
        <p:spPr>
          <a:xfrm>
            <a:off x="1439863" y="958850"/>
            <a:ext cx="7704137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#9Slide07 SVNSalty Sans" panose="02000000000000000000" pitchFamily="2" charset="0"/>
              </a:rPr>
              <a:t>Cách</a:t>
            </a:r>
            <a:r>
              <a:rPr lang="en-US" sz="4000" dirty="0">
                <a:latin typeface="#9Slide07 SVNSalty Sans" panose="02000000000000000000" pitchFamily="2" charset="0"/>
              </a:rPr>
              <a:t> </a:t>
            </a:r>
            <a:r>
              <a:rPr lang="en-US" sz="4000" dirty="0" err="1">
                <a:latin typeface="#9Slide07 SVNSalty Sans" panose="02000000000000000000" pitchFamily="2" charset="0"/>
              </a:rPr>
              <a:t>giải</a:t>
            </a:r>
            <a:r>
              <a:rPr lang="en-US" sz="4000" dirty="0">
                <a:latin typeface="#9Slide07 SVNSalty Sans" panose="02000000000000000000" pitchFamily="2" charset="0"/>
              </a:rPr>
              <a:t> 2</a:t>
            </a:r>
            <a:endParaRPr sz="4000" dirty="0">
              <a:latin typeface="#9Slide07 SVNSalty Sans" panose="02000000000000000000" pitchFamily="2" charset="0"/>
            </a:endParaRPr>
          </a:p>
        </p:txBody>
      </p:sp>
      <p:grpSp>
        <p:nvGrpSpPr>
          <p:cNvPr id="18" name="Google Shape;4048;p28">
            <a:extLst>
              <a:ext uri="{FF2B5EF4-FFF2-40B4-BE49-F238E27FC236}">
                <a16:creationId xmlns:a16="http://schemas.microsoft.com/office/drawing/2014/main" id="{CF548620-8171-42DB-A747-10B9E8869C2E}"/>
              </a:ext>
            </a:extLst>
          </p:cNvPr>
          <p:cNvGrpSpPr/>
          <p:nvPr/>
        </p:nvGrpSpPr>
        <p:grpSpPr>
          <a:xfrm>
            <a:off x="-1045270" y="163463"/>
            <a:ext cx="1008653" cy="954509"/>
            <a:chOff x="2334550" y="3821100"/>
            <a:chExt cx="1037815" cy="982106"/>
          </a:xfrm>
        </p:grpSpPr>
        <p:sp>
          <p:nvSpPr>
            <p:cNvPr id="19" name="Google Shape;4049;p28">
              <a:extLst>
                <a:ext uri="{FF2B5EF4-FFF2-40B4-BE49-F238E27FC236}">
                  <a16:creationId xmlns:a16="http://schemas.microsoft.com/office/drawing/2014/main" id="{E0CE2EA4-4B98-44A6-AA61-AED817214E89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0" name="Google Shape;4050;p28">
              <a:extLst>
                <a:ext uri="{FF2B5EF4-FFF2-40B4-BE49-F238E27FC236}">
                  <a16:creationId xmlns:a16="http://schemas.microsoft.com/office/drawing/2014/main" id="{349C16EC-1E9A-40BD-857A-B52ADDAD49A5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1" name="Google Shape;4051;p28">
              <a:extLst>
                <a:ext uri="{FF2B5EF4-FFF2-40B4-BE49-F238E27FC236}">
                  <a16:creationId xmlns:a16="http://schemas.microsoft.com/office/drawing/2014/main" id="{1731A131-D673-4528-AD91-3461082A8852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2" name="Google Shape;4052;p28">
              <a:extLst>
                <a:ext uri="{FF2B5EF4-FFF2-40B4-BE49-F238E27FC236}">
                  <a16:creationId xmlns:a16="http://schemas.microsoft.com/office/drawing/2014/main" id="{3F6223BE-3B2A-4464-BAD3-36E1BE2FA2F4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3" name="Google Shape;4053;p28">
              <a:extLst>
                <a:ext uri="{FF2B5EF4-FFF2-40B4-BE49-F238E27FC236}">
                  <a16:creationId xmlns:a16="http://schemas.microsoft.com/office/drawing/2014/main" id="{F1DF01EF-7918-4E31-8A67-CA774C72BBE9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4" name="Google Shape;4054;p28">
              <a:extLst>
                <a:ext uri="{FF2B5EF4-FFF2-40B4-BE49-F238E27FC236}">
                  <a16:creationId xmlns:a16="http://schemas.microsoft.com/office/drawing/2014/main" id="{D84A33AD-AB38-4815-8AC7-A2F4A04CB957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5" name="Google Shape;4055;p28">
              <a:extLst>
                <a:ext uri="{FF2B5EF4-FFF2-40B4-BE49-F238E27FC236}">
                  <a16:creationId xmlns:a16="http://schemas.microsoft.com/office/drawing/2014/main" id="{DB0581A6-8E32-45DF-AAF2-C6C5D0E6C575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6" name="Google Shape;4056;p28">
              <a:extLst>
                <a:ext uri="{FF2B5EF4-FFF2-40B4-BE49-F238E27FC236}">
                  <a16:creationId xmlns:a16="http://schemas.microsoft.com/office/drawing/2014/main" id="{9C6D63D4-6805-4B8F-98FB-1E21FFCC045F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27" name="Google Shape;4048;p28">
            <a:extLst>
              <a:ext uri="{FF2B5EF4-FFF2-40B4-BE49-F238E27FC236}">
                <a16:creationId xmlns:a16="http://schemas.microsoft.com/office/drawing/2014/main" id="{2647EC51-F8B2-4AEC-8239-8AE0F7E38ED6}"/>
              </a:ext>
            </a:extLst>
          </p:cNvPr>
          <p:cNvGrpSpPr/>
          <p:nvPr/>
        </p:nvGrpSpPr>
        <p:grpSpPr>
          <a:xfrm>
            <a:off x="7439384" y="0"/>
            <a:ext cx="1008653" cy="954509"/>
            <a:chOff x="2334550" y="3821100"/>
            <a:chExt cx="1037815" cy="982106"/>
          </a:xfrm>
        </p:grpSpPr>
        <p:sp>
          <p:nvSpPr>
            <p:cNvPr id="28" name="Google Shape;4049;p28">
              <a:extLst>
                <a:ext uri="{FF2B5EF4-FFF2-40B4-BE49-F238E27FC236}">
                  <a16:creationId xmlns:a16="http://schemas.microsoft.com/office/drawing/2014/main" id="{E462B000-4B6B-4EA5-B65C-651976F95792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9" name="Google Shape;4050;p28">
              <a:extLst>
                <a:ext uri="{FF2B5EF4-FFF2-40B4-BE49-F238E27FC236}">
                  <a16:creationId xmlns:a16="http://schemas.microsoft.com/office/drawing/2014/main" id="{3EA5D3AA-9253-4CC5-81D2-7F05D66298E4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0" name="Google Shape;4051;p28">
              <a:extLst>
                <a:ext uri="{FF2B5EF4-FFF2-40B4-BE49-F238E27FC236}">
                  <a16:creationId xmlns:a16="http://schemas.microsoft.com/office/drawing/2014/main" id="{D3ADCDFE-85FA-41D2-ABB3-BEB85C51A23E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1" name="Google Shape;4052;p28">
              <a:extLst>
                <a:ext uri="{FF2B5EF4-FFF2-40B4-BE49-F238E27FC236}">
                  <a16:creationId xmlns:a16="http://schemas.microsoft.com/office/drawing/2014/main" id="{606E0D66-AF98-4298-BEBA-EB71559F380D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2" name="Google Shape;4053;p28">
              <a:extLst>
                <a:ext uri="{FF2B5EF4-FFF2-40B4-BE49-F238E27FC236}">
                  <a16:creationId xmlns:a16="http://schemas.microsoft.com/office/drawing/2014/main" id="{511B7180-89B5-4694-8400-50F027FAA90D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3" name="Google Shape;4054;p28">
              <a:extLst>
                <a:ext uri="{FF2B5EF4-FFF2-40B4-BE49-F238E27FC236}">
                  <a16:creationId xmlns:a16="http://schemas.microsoft.com/office/drawing/2014/main" id="{1EB24BA1-3D0B-4666-B1EA-5AF73DE837C5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4" name="Google Shape;4055;p28">
              <a:extLst>
                <a:ext uri="{FF2B5EF4-FFF2-40B4-BE49-F238E27FC236}">
                  <a16:creationId xmlns:a16="http://schemas.microsoft.com/office/drawing/2014/main" id="{95057F7D-9C12-4F50-92D6-CBAB0110F026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5" name="Google Shape;4056;p28">
              <a:extLst>
                <a:ext uri="{FF2B5EF4-FFF2-40B4-BE49-F238E27FC236}">
                  <a16:creationId xmlns:a16="http://schemas.microsoft.com/office/drawing/2014/main" id="{8C122A30-E2EF-49B1-BFBB-F8833D4525BC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617D8FFF-80D1-1263-0A49-ECD58D41BA1E}"/>
              </a:ext>
            </a:extLst>
          </p:cNvPr>
          <p:cNvGrpSpPr>
            <a:grpSpLocks/>
          </p:cNvGrpSpPr>
          <p:nvPr/>
        </p:nvGrpSpPr>
        <p:grpSpPr bwMode="auto">
          <a:xfrm>
            <a:off x="4290834" y="2338669"/>
            <a:ext cx="838200" cy="76200"/>
            <a:chOff x="2920" y="2664"/>
            <a:chExt cx="632" cy="48"/>
          </a:xfrm>
        </p:grpSpPr>
        <p:sp>
          <p:nvSpPr>
            <p:cNvPr id="40" name="Line 11">
              <a:extLst>
                <a:ext uri="{FF2B5EF4-FFF2-40B4-BE49-F238E27FC236}">
                  <a16:creationId xmlns:a16="http://schemas.microsoft.com/office/drawing/2014/main" id="{A6F3442F-EABC-D1CF-C266-112268CF3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mpleSoft Bold" panose="02000000000000000000" pitchFamily="2" charset="0"/>
              </a:endParaRPr>
            </a:p>
          </p:txBody>
        </p:sp>
        <p:sp>
          <p:nvSpPr>
            <p:cNvPr id="41" name="Line 12">
              <a:extLst>
                <a:ext uri="{FF2B5EF4-FFF2-40B4-BE49-F238E27FC236}">
                  <a16:creationId xmlns:a16="http://schemas.microsoft.com/office/drawing/2014/main" id="{75361526-ECC3-5B9F-6BEB-AD40C4A97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42" name="Line 13">
            <a:extLst>
              <a:ext uri="{FF2B5EF4-FFF2-40B4-BE49-F238E27FC236}">
                <a16:creationId xmlns:a16="http://schemas.microsoft.com/office/drawing/2014/main" id="{23D3F7C2-B34B-7A24-223B-3A829BDCF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7702" y="2376108"/>
            <a:ext cx="257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id="{D57BCDF2-9B83-6B6A-50D9-EE93944AF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7701" y="233165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44" name="Line 15">
            <a:extLst>
              <a:ext uri="{FF2B5EF4-FFF2-40B4-BE49-F238E27FC236}">
                <a16:creationId xmlns:a16="http://schemas.microsoft.com/office/drawing/2014/main" id="{33D3044A-F732-B619-6139-1EE003BF9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7701" y="2909508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45" name="Line 16">
            <a:extLst>
              <a:ext uri="{FF2B5EF4-FFF2-40B4-BE49-F238E27FC236}">
                <a16:creationId xmlns:a16="http://schemas.microsoft.com/office/drawing/2014/main" id="{74ACA2BD-43D3-D732-C645-1FAF6C0A5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8176" y="2861883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46" name="Line 17">
            <a:extLst>
              <a:ext uri="{FF2B5EF4-FFF2-40B4-BE49-F238E27FC236}">
                <a16:creationId xmlns:a16="http://schemas.microsoft.com/office/drawing/2014/main" id="{E5FC9A4B-64E5-86BF-D214-718017E4D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501" y="2861883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092A5538-D07F-6425-3863-7CF403807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26" y="2136396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lớn:</a:t>
            </a:r>
          </a:p>
        </p:txBody>
      </p:sp>
      <p:sp>
        <p:nvSpPr>
          <p:cNvPr id="48" name="Text Box 19">
            <a:extLst>
              <a:ext uri="{FF2B5EF4-FFF2-40B4-BE49-F238E27FC236}">
                <a16:creationId xmlns:a16="http://schemas.microsoft.com/office/drawing/2014/main" id="{B40AFADE-A9E3-54CE-82AD-C98C77D13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76" y="2658684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bé:</a:t>
            </a:r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423276BA-4F67-1F18-2F1F-15973978DCC9}"/>
              </a:ext>
            </a:extLst>
          </p:cNvPr>
          <p:cNvSpPr>
            <a:spLocks/>
          </p:cNvSpPr>
          <p:nvPr/>
        </p:nvSpPr>
        <p:spPr bwMode="auto">
          <a:xfrm rot="-5400000">
            <a:off x="2928326" y="1766508"/>
            <a:ext cx="209550" cy="2552700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50" name="AutoShape 21">
            <a:extLst>
              <a:ext uri="{FF2B5EF4-FFF2-40B4-BE49-F238E27FC236}">
                <a16:creationId xmlns:a16="http://schemas.microsoft.com/office/drawing/2014/main" id="{3483F542-0721-CFAA-AEA4-EF7DCF654B2A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318851" y="528258"/>
            <a:ext cx="247650" cy="33528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A428F263-EA0B-A6E4-D8F3-B839D7C91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501" y="241420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52" name="AutoShape 23">
            <a:extLst>
              <a:ext uri="{FF2B5EF4-FFF2-40B4-BE49-F238E27FC236}">
                <a16:creationId xmlns:a16="http://schemas.microsoft.com/office/drawing/2014/main" id="{25091AEE-C774-3035-B313-401A66B423C8}"/>
              </a:ext>
            </a:extLst>
          </p:cNvPr>
          <p:cNvSpPr>
            <a:spLocks/>
          </p:cNvSpPr>
          <p:nvPr/>
        </p:nvSpPr>
        <p:spPr bwMode="auto">
          <a:xfrm rot="-5400000">
            <a:off x="4657114" y="2047496"/>
            <a:ext cx="114300" cy="790575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53" name="AutoShape 24">
            <a:extLst>
              <a:ext uri="{FF2B5EF4-FFF2-40B4-BE49-F238E27FC236}">
                <a16:creationId xmlns:a16="http://schemas.microsoft.com/office/drawing/2014/main" id="{306088C5-8E54-BC7C-92F5-6BC7A72BD486}"/>
              </a:ext>
            </a:extLst>
          </p:cNvPr>
          <p:cNvSpPr>
            <a:spLocks/>
          </p:cNvSpPr>
          <p:nvPr/>
        </p:nvSpPr>
        <p:spPr bwMode="auto">
          <a:xfrm rot="10800000">
            <a:off x="5242901" y="222370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54" name="Text Box 25">
            <a:extLst>
              <a:ext uri="{FF2B5EF4-FFF2-40B4-BE49-F238E27FC236}">
                <a16:creationId xmlns:a16="http://schemas.microsoft.com/office/drawing/2014/main" id="{F3981F4B-E1AF-B0E8-FFB5-D4A0946A1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426" y="2614234"/>
            <a:ext cx="533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#9Slide03 AmpleSoft Bold" panose="02000000000000000000" pitchFamily="2" charset="0"/>
              </a:rPr>
              <a:t>10</a:t>
            </a:r>
          </a:p>
        </p:txBody>
      </p:sp>
      <p:sp>
        <p:nvSpPr>
          <p:cNvPr id="55" name="Text Box 26">
            <a:extLst>
              <a:ext uri="{FF2B5EF4-FFF2-40B4-BE49-F238E27FC236}">
                <a16:creationId xmlns:a16="http://schemas.microsoft.com/office/drawing/2014/main" id="{8D50B9B0-A265-6FE7-F452-C6D67556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925" y="2504696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#9Slide03 AmpleSoft Bold" panose="02000000000000000000" pitchFamily="2" charset="0"/>
              </a:rPr>
              <a:t>70</a:t>
            </a:r>
          </a:p>
        </p:txBody>
      </p:sp>
      <p:sp>
        <p:nvSpPr>
          <p:cNvPr id="56" name="Text Box 27">
            <a:extLst>
              <a:ext uri="{FF2B5EF4-FFF2-40B4-BE49-F238E27FC236}">
                <a16:creationId xmlns:a16="http://schemas.microsoft.com/office/drawing/2014/main" id="{8BA06315-EC2A-BCBE-5B34-BC61D833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901" y="3082906"/>
            <a:ext cx="76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#9Slide03 AmpleSoft Bold" panose="02000000000000000000" pitchFamily="2" charset="0"/>
              </a:rPr>
              <a:t>?   </a:t>
            </a:r>
          </a:p>
        </p:txBody>
      </p:sp>
      <p:sp>
        <p:nvSpPr>
          <p:cNvPr id="57" name="Text Box 28">
            <a:extLst>
              <a:ext uri="{FF2B5EF4-FFF2-40B4-BE49-F238E27FC236}">
                <a16:creationId xmlns:a16="http://schemas.microsoft.com/office/drawing/2014/main" id="{3E855BA8-6E79-1576-8E54-1D0C82BF7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192" y="1697019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59" name="Rectangle 32">
            <a:extLst>
              <a:ext uri="{FF2B5EF4-FFF2-40B4-BE49-F238E27FC236}">
                <a16:creationId xmlns:a16="http://schemas.microsoft.com/office/drawing/2014/main" id="{7F94DDA6-1655-B999-1755-FCDE7C07D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621" y="1371048"/>
            <a:ext cx="3832225" cy="234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200" b="1" i="1" u="sng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</a:t>
            </a:r>
            <a:r>
              <a:rPr lang="en-US" sz="2200" b="1" i="1" u="sng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giải</a:t>
            </a:r>
            <a:endParaRPr lang="en-US" sz="2200" b="1" i="1" u="sng" dirty="0">
              <a:solidFill>
                <a:srgbClr val="0066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endParaRPr lang="en-US" sz="2200" b="1" dirty="0">
              <a:solidFill>
                <a:srgbClr val="0066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( 70 + 10 ) : 2 = 40</a:t>
            </a: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34EF4057-D21E-5162-5BA8-7D799892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91" y="3821456"/>
            <a:ext cx="4681202" cy="624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= (</a:t>
            </a:r>
            <a:r>
              <a:rPr lang="en-US" sz="36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Tổng</a:t>
            </a:r>
            <a:r>
              <a:rPr lang="en-US" sz="36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) :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F3CC56-69F2-F25D-08C7-6F554A1384D7}"/>
              </a:ext>
            </a:extLst>
          </p:cNvPr>
          <p:cNvSpPr txBox="1"/>
          <p:nvPr/>
        </p:nvSpPr>
        <p:spPr>
          <a:xfrm>
            <a:off x="616926" y="959478"/>
            <a:ext cx="15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#9Slide07 SVNSalty Sans" panose="02000000000000000000" pitchFamily="2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62" name="Rectangle 32">
            <a:extLst>
              <a:ext uri="{FF2B5EF4-FFF2-40B4-BE49-F238E27FC236}">
                <a16:creationId xmlns:a16="http://schemas.microsoft.com/office/drawing/2014/main" id="{15002C77-C484-5DDA-F54A-E02DEFD2D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048" y="2204125"/>
            <a:ext cx="3832225" cy="33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40 - 10 = 30</a:t>
            </a:r>
          </a:p>
          <a:p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63" name="Rectangle 32">
            <a:extLst>
              <a:ext uri="{FF2B5EF4-FFF2-40B4-BE49-F238E27FC236}">
                <a16:creationId xmlns:a16="http://schemas.microsoft.com/office/drawing/2014/main" id="{220632CC-DCF8-3E04-7578-0CC7D1081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149" y="3259734"/>
            <a:ext cx="3832225" cy="21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Đáp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số: Số lớn: 40                </a:t>
            </a:r>
          </a:p>
          <a:p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</a:t>
            </a:r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: 30</a:t>
            </a:r>
          </a:p>
        </p:txBody>
      </p:sp>
    </p:spTree>
    <p:extLst>
      <p:ext uri="{BB962C8B-B14F-4D97-AF65-F5344CB8AC3E}">
        <p14:creationId xmlns:p14="http://schemas.microsoft.com/office/powerpoint/2010/main" val="28700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502;p4">
            <a:extLst>
              <a:ext uri="{FF2B5EF4-FFF2-40B4-BE49-F238E27FC236}">
                <a16:creationId xmlns:a16="http://schemas.microsoft.com/office/drawing/2014/main" id="{4C16F1EF-DF6F-6827-6CD2-F7E2628D5FE2}"/>
              </a:ext>
            </a:extLst>
          </p:cNvPr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  <a:solidFill>
            <a:schemeClr val="lt1"/>
          </a:solidFill>
        </p:grpSpPr>
        <p:sp>
          <p:nvSpPr>
            <p:cNvPr id="109" name="Google Shape;503;p4">
              <a:extLst>
                <a:ext uri="{FF2B5EF4-FFF2-40B4-BE49-F238E27FC236}">
                  <a16:creationId xmlns:a16="http://schemas.microsoft.com/office/drawing/2014/main" id="{117F4E27-8218-FAD6-2406-81CF89648B78}"/>
                </a:ext>
              </a:extLst>
            </p:cNvPr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A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0" name="Google Shape;504;p4">
              <a:extLst>
                <a:ext uri="{FF2B5EF4-FFF2-40B4-BE49-F238E27FC236}">
                  <a16:creationId xmlns:a16="http://schemas.microsoft.com/office/drawing/2014/main" id="{4FAE0EA4-7B76-2D2D-B061-42A334DDFF45}"/>
                </a:ext>
              </a:extLst>
            </p:cNvPr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B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1" name="Google Shape;505;p4">
              <a:extLst>
                <a:ext uri="{FF2B5EF4-FFF2-40B4-BE49-F238E27FC236}">
                  <a16:creationId xmlns:a16="http://schemas.microsoft.com/office/drawing/2014/main" id="{CD5DB77C-BA11-7AC3-81D8-54776FF51746}"/>
                </a:ext>
              </a:extLst>
            </p:cNvPr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C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2" name="Google Shape;506;p4">
              <a:extLst>
                <a:ext uri="{FF2B5EF4-FFF2-40B4-BE49-F238E27FC236}">
                  <a16:creationId xmlns:a16="http://schemas.microsoft.com/office/drawing/2014/main" id="{8A5507FD-E394-9735-FA6B-E7062E5A3616}"/>
                </a:ext>
              </a:extLst>
            </p:cNvPr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D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3" name="Google Shape;507;p4">
              <a:extLst>
                <a:ext uri="{FF2B5EF4-FFF2-40B4-BE49-F238E27FC236}">
                  <a16:creationId xmlns:a16="http://schemas.microsoft.com/office/drawing/2014/main" id="{72F61A49-6C40-9A4B-89CD-559D56F523CF}"/>
                </a:ext>
              </a:extLst>
            </p:cNvPr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E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4" name="Google Shape;508;p4">
              <a:extLst>
                <a:ext uri="{FF2B5EF4-FFF2-40B4-BE49-F238E27FC236}">
                  <a16:creationId xmlns:a16="http://schemas.microsoft.com/office/drawing/2014/main" id="{2D466430-04DA-27D4-B6E1-F7B9004A69B2}"/>
                </a:ext>
              </a:extLst>
            </p:cNvPr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F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5" name="Google Shape;509;p4">
              <a:extLst>
                <a:ext uri="{FF2B5EF4-FFF2-40B4-BE49-F238E27FC236}">
                  <a16:creationId xmlns:a16="http://schemas.microsoft.com/office/drawing/2014/main" id="{CAAEE0C1-CEEB-2293-B675-BBF7D70DF2CA}"/>
                </a:ext>
              </a:extLst>
            </p:cNvPr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G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6" name="Google Shape;510;p4">
              <a:extLst>
                <a:ext uri="{FF2B5EF4-FFF2-40B4-BE49-F238E27FC236}">
                  <a16:creationId xmlns:a16="http://schemas.microsoft.com/office/drawing/2014/main" id="{821974F0-772E-4B0C-594B-2132F8D5B466}"/>
                </a:ext>
              </a:extLst>
            </p:cNvPr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H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7" name="Google Shape;511;p4">
              <a:extLst>
                <a:ext uri="{FF2B5EF4-FFF2-40B4-BE49-F238E27FC236}">
                  <a16:creationId xmlns:a16="http://schemas.microsoft.com/office/drawing/2014/main" id="{627494C8-C173-693F-E165-EDBC3E159A79}"/>
                </a:ext>
              </a:extLst>
            </p:cNvPr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I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" name="Google Shape;512;p4">
              <a:extLst>
                <a:ext uri="{FF2B5EF4-FFF2-40B4-BE49-F238E27FC236}">
                  <a16:creationId xmlns:a16="http://schemas.microsoft.com/office/drawing/2014/main" id="{1D4F555C-E297-B29A-AD80-C8642D1AD9DB}"/>
                </a:ext>
              </a:extLst>
            </p:cNvPr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J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" name="Google Shape;513;p4">
              <a:extLst>
                <a:ext uri="{FF2B5EF4-FFF2-40B4-BE49-F238E27FC236}">
                  <a16:creationId xmlns:a16="http://schemas.microsoft.com/office/drawing/2014/main" id="{B08D4F10-9087-9697-EED6-011512C8F031}"/>
                </a:ext>
              </a:extLst>
            </p:cNvPr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K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" name="Google Shape;514;p4">
              <a:extLst>
                <a:ext uri="{FF2B5EF4-FFF2-40B4-BE49-F238E27FC236}">
                  <a16:creationId xmlns:a16="http://schemas.microsoft.com/office/drawing/2014/main" id="{10B24589-FEF1-34AB-D5E0-EA15301868B1}"/>
                </a:ext>
              </a:extLst>
            </p:cNvPr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1" name="Google Shape;515;p4">
              <a:extLst>
                <a:ext uri="{FF2B5EF4-FFF2-40B4-BE49-F238E27FC236}">
                  <a16:creationId xmlns:a16="http://schemas.microsoft.com/office/drawing/2014/main" id="{198CB9D8-0908-7EFE-12AB-95058CF141DC}"/>
                </a:ext>
              </a:extLst>
            </p:cNvPr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2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2" name="Google Shape;516;p4">
              <a:extLst>
                <a:ext uri="{FF2B5EF4-FFF2-40B4-BE49-F238E27FC236}">
                  <a16:creationId xmlns:a16="http://schemas.microsoft.com/office/drawing/2014/main" id="{B145714B-55C4-55A3-E2A1-039836507335}"/>
                </a:ext>
              </a:extLst>
            </p:cNvPr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3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3" name="Google Shape;517;p4">
              <a:extLst>
                <a:ext uri="{FF2B5EF4-FFF2-40B4-BE49-F238E27FC236}">
                  <a16:creationId xmlns:a16="http://schemas.microsoft.com/office/drawing/2014/main" id="{B9726231-2088-D001-4F55-E9370216F40B}"/>
                </a:ext>
              </a:extLst>
            </p:cNvPr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4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4" name="Google Shape;518;p4">
              <a:extLst>
                <a:ext uri="{FF2B5EF4-FFF2-40B4-BE49-F238E27FC236}">
                  <a16:creationId xmlns:a16="http://schemas.microsoft.com/office/drawing/2014/main" id="{73E9A4C0-2397-F16D-7D8B-8B8B3626FD87}"/>
                </a:ext>
              </a:extLst>
            </p:cNvPr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5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5" name="Google Shape;519;p4">
              <a:extLst>
                <a:ext uri="{FF2B5EF4-FFF2-40B4-BE49-F238E27FC236}">
                  <a16:creationId xmlns:a16="http://schemas.microsoft.com/office/drawing/2014/main" id="{EBD0A7D0-F73E-C643-7607-D7647989A28C}"/>
                </a:ext>
              </a:extLst>
            </p:cNvPr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6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6" name="Google Shape;520;p4">
              <a:extLst>
                <a:ext uri="{FF2B5EF4-FFF2-40B4-BE49-F238E27FC236}">
                  <a16:creationId xmlns:a16="http://schemas.microsoft.com/office/drawing/2014/main" id="{3185AA44-7A2B-AA15-2488-7A82AB97C856}"/>
                </a:ext>
              </a:extLst>
            </p:cNvPr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7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7" name="Google Shape;521;p4">
              <a:extLst>
                <a:ext uri="{FF2B5EF4-FFF2-40B4-BE49-F238E27FC236}">
                  <a16:creationId xmlns:a16="http://schemas.microsoft.com/office/drawing/2014/main" id="{C815BC51-997F-46C9-6610-55220C69A326}"/>
                </a:ext>
              </a:extLst>
            </p:cNvPr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8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8" name="Google Shape;522;p4">
              <a:extLst>
                <a:ext uri="{FF2B5EF4-FFF2-40B4-BE49-F238E27FC236}">
                  <a16:creationId xmlns:a16="http://schemas.microsoft.com/office/drawing/2014/main" id="{D9949086-1A52-0A74-E920-5F74DFA7A6CA}"/>
                </a:ext>
              </a:extLst>
            </p:cNvPr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9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9" name="Google Shape;523;p4">
              <a:extLst>
                <a:ext uri="{FF2B5EF4-FFF2-40B4-BE49-F238E27FC236}">
                  <a16:creationId xmlns:a16="http://schemas.microsoft.com/office/drawing/2014/main" id="{62647D1E-3129-6581-2754-C9974D9EF043}"/>
                </a:ext>
              </a:extLst>
            </p:cNvPr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10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0" name="Google Shape;524;p4">
              <a:extLst>
                <a:ext uri="{FF2B5EF4-FFF2-40B4-BE49-F238E27FC236}">
                  <a16:creationId xmlns:a16="http://schemas.microsoft.com/office/drawing/2014/main" id="{4C23212B-91AB-BCFE-CD34-32AAE79C1C92}"/>
                </a:ext>
              </a:extLst>
            </p:cNvPr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11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1" name="Google Shape;525;p4">
              <a:extLst>
                <a:ext uri="{FF2B5EF4-FFF2-40B4-BE49-F238E27FC236}">
                  <a16:creationId xmlns:a16="http://schemas.microsoft.com/office/drawing/2014/main" id="{43EBB92D-1672-011C-3F09-951CAB1F885C}"/>
                </a:ext>
              </a:extLst>
            </p:cNvPr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12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2" name="Google Shape;526;p4">
              <a:extLst>
                <a:ext uri="{FF2B5EF4-FFF2-40B4-BE49-F238E27FC236}">
                  <a16:creationId xmlns:a16="http://schemas.microsoft.com/office/drawing/2014/main" id="{BABA9FAC-BFC4-0658-B62A-2CDAD1B97F5B}"/>
                </a:ext>
              </a:extLst>
            </p:cNvPr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13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3" name="Google Shape;527;p4">
              <a:extLst>
                <a:ext uri="{FF2B5EF4-FFF2-40B4-BE49-F238E27FC236}">
                  <a16:creationId xmlns:a16="http://schemas.microsoft.com/office/drawing/2014/main" id="{F5862D4E-A0F8-2E61-7BAE-5CABD2C5DFC4}"/>
                </a:ext>
              </a:extLst>
            </p:cNvPr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14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4" name="Google Shape;528;p4">
              <a:extLst>
                <a:ext uri="{FF2B5EF4-FFF2-40B4-BE49-F238E27FC236}">
                  <a16:creationId xmlns:a16="http://schemas.microsoft.com/office/drawing/2014/main" id="{C15B571A-E76D-7CC6-6EBA-45B7C0B0EB45}"/>
                </a:ext>
              </a:extLst>
            </p:cNvPr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15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" name="Google Shape;529;p4">
              <a:extLst>
                <a:ext uri="{FF2B5EF4-FFF2-40B4-BE49-F238E27FC236}">
                  <a16:creationId xmlns:a16="http://schemas.microsoft.com/office/drawing/2014/main" id="{C83DD33E-636A-4728-35F6-459B3B3AE5BB}"/>
                </a:ext>
              </a:extLst>
            </p:cNvPr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16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36" name="Google Shape;530;p4">
              <a:extLst>
                <a:ext uri="{FF2B5EF4-FFF2-40B4-BE49-F238E27FC236}">
                  <a16:creationId xmlns:a16="http://schemas.microsoft.com/office/drawing/2014/main" id="{D59CA5D5-F8C2-56C3-F6CF-42A013809C07}"/>
                </a:ext>
              </a:extLst>
            </p:cNvPr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  <a:grpFill/>
          </p:grpSpPr>
          <p:cxnSp>
            <p:nvCxnSpPr>
              <p:cNvPr id="137" name="Google Shape;531;p4">
                <a:extLst>
                  <a:ext uri="{FF2B5EF4-FFF2-40B4-BE49-F238E27FC236}">
                    <a16:creationId xmlns:a16="http://schemas.microsoft.com/office/drawing/2014/main" id="{F071AB68-F2AE-1238-53DA-439A3ED5226B}"/>
                  </a:ext>
                </a:extLst>
              </p:cNvPr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532;p4">
                <a:extLst>
                  <a:ext uri="{FF2B5EF4-FFF2-40B4-BE49-F238E27FC236}">
                    <a16:creationId xmlns:a16="http://schemas.microsoft.com/office/drawing/2014/main" id="{6D44DE55-FF53-A038-0BC3-3F28A964573F}"/>
                  </a:ext>
                </a:extLst>
              </p:cNvPr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533;p4">
                <a:extLst>
                  <a:ext uri="{FF2B5EF4-FFF2-40B4-BE49-F238E27FC236}">
                    <a16:creationId xmlns:a16="http://schemas.microsoft.com/office/drawing/2014/main" id="{A5879240-BD7E-137F-6960-5054E9158155}"/>
                  </a:ext>
                </a:extLst>
              </p:cNvPr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534;p4">
                <a:extLst>
                  <a:ext uri="{FF2B5EF4-FFF2-40B4-BE49-F238E27FC236}">
                    <a16:creationId xmlns:a16="http://schemas.microsoft.com/office/drawing/2014/main" id="{D4389A04-A6FD-EDF7-DF43-9DEF04D29A76}"/>
                  </a:ext>
                </a:extLst>
              </p:cNvPr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535;p4">
                <a:extLst>
                  <a:ext uri="{FF2B5EF4-FFF2-40B4-BE49-F238E27FC236}">
                    <a16:creationId xmlns:a16="http://schemas.microsoft.com/office/drawing/2014/main" id="{E2E97BE6-AFA0-22EA-942E-4C5FE8943D10}"/>
                  </a:ext>
                </a:extLst>
              </p:cNvPr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536;p4">
                <a:extLst>
                  <a:ext uri="{FF2B5EF4-FFF2-40B4-BE49-F238E27FC236}">
                    <a16:creationId xmlns:a16="http://schemas.microsoft.com/office/drawing/2014/main" id="{ABBA11F5-53B6-588C-274D-DE27BC501BD2}"/>
                  </a:ext>
                </a:extLst>
              </p:cNvPr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537;p4">
                <a:extLst>
                  <a:ext uri="{FF2B5EF4-FFF2-40B4-BE49-F238E27FC236}">
                    <a16:creationId xmlns:a16="http://schemas.microsoft.com/office/drawing/2014/main" id="{F30F3004-2A49-8C46-8ECA-ADD5D7E88C17}"/>
                  </a:ext>
                </a:extLst>
              </p:cNvPr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538;p4">
                <a:extLst>
                  <a:ext uri="{FF2B5EF4-FFF2-40B4-BE49-F238E27FC236}">
                    <a16:creationId xmlns:a16="http://schemas.microsoft.com/office/drawing/2014/main" id="{4ADEF87E-D09D-159B-12BD-897C188F38B4}"/>
                  </a:ext>
                </a:extLst>
              </p:cNvPr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539;p4">
                <a:extLst>
                  <a:ext uri="{FF2B5EF4-FFF2-40B4-BE49-F238E27FC236}">
                    <a16:creationId xmlns:a16="http://schemas.microsoft.com/office/drawing/2014/main" id="{E27072CF-7ABB-E90B-DD57-4F611121CE09}"/>
                  </a:ext>
                </a:extLst>
              </p:cNvPr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540;p4">
                <a:extLst>
                  <a:ext uri="{FF2B5EF4-FFF2-40B4-BE49-F238E27FC236}">
                    <a16:creationId xmlns:a16="http://schemas.microsoft.com/office/drawing/2014/main" id="{572F5730-EF3F-D384-DB86-E0BD2E56298B}"/>
                  </a:ext>
                </a:extLst>
              </p:cNvPr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541;p4">
                <a:extLst>
                  <a:ext uri="{FF2B5EF4-FFF2-40B4-BE49-F238E27FC236}">
                    <a16:creationId xmlns:a16="http://schemas.microsoft.com/office/drawing/2014/main" id="{A274CE4E-5E48-6F2B-82F0-049850E4D4CD}"/>
                  </a:ext>
                </a:extLst>
              </p:cNvPr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542;p4">
                <a:extLst>
                  <a:ext uri="{FF2B5EF4-FFF2-40B4-BE49-F238E27FC236}">
                    <a16:creationId xmlns:a16="http://schemas.microsoft.com/office/drawing/2014/main" id="{ED942ADB-2A73-A1B3-49AC-698C1F6EEDC1}"/>
                  </a:ext>
                </a:extLst>
              </p:cNvPr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543;p4">
                <a:extLst>
                  <a:ext uri="{FF2B5EF4-FFF2-40B4-BE49-F238E27FC236}">
                    <a16:creationId xmlns:a16="http://schemas.microsoft.com/office/drawing/2014/main" id="{13BB063B-DBC2-F26A-F5EE-5F2A48120155}"/>
                  </a:ext>
                </a:extLst>
              </p:cNvPr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544;p4">
                <a:extLst>
                  <a:ext uri="{FF2B5EF4-FFF2-40B4-BE49-F238E27FC236}">
                    <a16:creationId xmlns:a16="http://schemas.microsoft.com/office/drawing/2014/main" id="{08BA0E23-78FB-EB97-B7A4-91F00E2B9F75}"/>
                  </a:ext>
                </a:extLst>
              </p:cNvPr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545;p4">
                <a:extLst>
                  <a:ext uri="{FF2B5EF4-FFF2-40B4-BE49-F238E27FC236}">
                    <a16:creationId xmlns:a16="http://schemas.microsoft.com/office/drawing/2014/main" id="{2ED1AE6B-0D36-D888-6E12-7391F75FCBF4}"/>
                  </a:ext>
                </a:extLst>
              </p:cNvPr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546;p4">
                <a:extLst>
                  <a:ext uri="{FF2B5EF4-FFF2-40B4-BE49-F238E27FC236}">
                    <a16:creationId xmlns:a16="http://schemas.microsoft.com/office/drawing/2014/main" id="{1BF4CEEA-1C6B-3CFD-9812-EFB7BDA42429}"/>
                  </a:ext>
                </a:extLst>
              </p:cNvPr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547;p4">
                <a:extLst>
                  <a:ext uri="{FF2B5EF4-FFF2-40B4-BE49-F238E27FC236}">
                    <a16:creationId xmlns:a16="http://schemas.microsoft.com/office/drawing/2014/main" id="{374DCB7A-ABF8-EF06-C2C3-C98C0DAAF4B5}"/>
                  </a:ext>
                </a:extLst>
              </p:cNvPr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548;p4">
                <a:extLst>
                  <a:ext uri="{FF2B5EF4-FFF2-40B4-BE49-F238E27FC236}">
                    <a16:creationId xmlns:a16="http://schemas.microsoft.com/office/drawing/2014/main" id="{C45EFE08-D8C2-FFFA-3545-C99F14C7461C}"/>
                  </a:ext>
                </a:extLst>
              </p:cNvPr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549;p4">
                <a:extLst>
                  <a:ext uri="{FF2B5EF4-FFF2-40B4-BE49-F238E27FC236}">
                    <a16:creationId xmlns:a16="http://schemas.microsoft.com/office/drawing/2014/main" id="{4727CE86-70EB-38F5-BE8E-FE16E7C654DC}"/>
                  </a:ext>
                </a:extLst>
              </p:cNvPr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550;p4">
                <a:extLst>
                  <a:ext uri="{FF2B5EF4-FFF2-40B4-BE49-F238E27FC236}">
                    <a16:creationId xmlns:a16="http://schemas.microsoft.com/office/drawing/2014/main" id="{122B2A82-D3AE-1469-A8DF-C4A787A4B2F3}"/>
                  </a:ext>
                </a:extLst>
              </p:cNvPr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551;p4">
                <a:extLst>
                  <a:ext uri="{FF2B5EF4-FFF2-40B4-BE49-F238E27FC236}">
                    <a16:creationId xmlns:a16="http://schemas.microsoft.com/office/drawing/2014/main" id="{9C51AB6D-EB1C-F0E6-2810-40F3127F37A0}"/>
                  </a:ext>
                </a:extLst>
              </p:cNvPr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552;p4">
                <a:extLst>
                  <a:ext uri="{FF2B5EF4-FFF2-40B4-BE49-F238E27FC236}">
                    <a16:creationId xmlns:a16="http://schemas.microsoft.com/office/drawing/2014/main" id="{C1319125-DC79-236D-4DAE-4AB284E72E5C}"/>
                  </a:ext>
                </a:extLst>
              </p:cNvPr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553;p4">
                <a:extLst>
                  <a:ext uri="{FF2B5EF4-FFF2-40B4-BE49-F238E27FC236}">
                    <a16:creationId xmlns:a16="http://schemas.microsoft.com/office/drawing/2014/main" id="{8882A026-3F98-F5E9-02CF-606D0CC84D26}"/>
                  </a:ext>
                </a:extLst>
              </p:cNvPr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554;p4">
                <a:extLst>
                  <a:ext uri="{FF2B5EF4-FFF2-40B4-BE49-F238E27FC236}">
                    <a16:creationId xmlns:a16="http://schemas.microsoft.com/office/drawing/2014/main" id="{683E51C3-D6B1-D75F-0FD4-B68107CA2628}"/>
                  </a:ext>
                </a:extLst>
              </p:cNvPr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555;p4">
                <a:extLst>
                  <a:ext uri="{FF2B5EF4-FFF2-40B4-BE49-F238E27FC236}">
                    <a16:creationId xmlns:a16="http://schemas.microsoft.com/office/drawing/2014/main" id="{2ABB2E53-16D7-6B2C-2DB2-6BA3C5C0EF46}"/>
                  </a:ext>
                </a:extLst>
              </p:cNvPr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556;p4">
                <a:extLst>
                  <a:ext uri="{FF2B5EF4-FFF2-40B4-BE49-F238E27FC236}">
                    <a16:creationId xmlns:a16="http://schemas.microsoft.com/office/drawing/2014/main" id="{EF9787DE-77F5-4E14-9A67-6CE9A2CF9B36}"/>
                  </a:ext>
                </a:extLst>
              </p:cNvPr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557;p4">
                <a:extLst>
                  <a:ext uri="{FF2B5EF4-FFF2-40B4-BE49-F238E27FC236}">
                    <a16:creationId xmlns:a16="http://schemas.microsoft.com/office/drawing/2014/main" id="{60E38796-4C9A-22F6-052B-8CB8C6716DF5}"/>
                  </a:ext>
                </a:extLst>
              </p:cNvPr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4" name="Google Shape;583;p4">
            <a:extLst>
              <a:ext uri="{FF2B5EF4-FFF2-40B4-BE49-F238E27FC236}">
                <a16:creationId xmlns:a16="http://schemas.microsoft.com/office/drawing/2014/main" id="{53D4FE9C-A245-69CB-6F8D-21D788D600AA}"/>
              </a:ext>
            </a:extLst>
          </p:cNvPr>
          <p:cNvSpPr/>
          <p:nvPr/>
        </p:nvSpPr>
        <p:spPr>
          <a:xfrm>
            <a:off x="544771" y="-481144"/>
            <a:ext cx="208671" cy="213122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#9Slide03 AmpleSoft Bold" panose="02000000000000000000" pitchFamily="2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40891B3-E388-35AD-7DC7-6B662EF1DE7E}"/>
              </a:ext>
            </a:extLst>
          </p:cNvPr>
          <p:cNvGrpSpPr/>
          <p:nvPr/>
        </p:nvGrpSpPr>
        <p:grpSpPr>
          <a:xfrm>
            <a:off x="216657" y="120728"/>
            <a:ext cx="8629650" cy="4941021"/>
            <a:chOff x="383508" y="327778"/>
            <a:chExt cx="11506200" cy="6306503"/>
          </a:xfrm>
          <a:solidFill>
            <a:schemeClr val="lt1"/>
          </a:solidFill>
        </p:grpSpPr>
        <p:sp>
          <p:nvSpPr>
            <p:cNvPr id="166" name="Rectangle 4">
              <a:extLst>
                <a:ext uri="{FF2B5EF4-FFF2-40B4-BE49-F238E27FC236}">
                  <a16:creationId xmlns:a16="http://schemas.microsoft.com/office/drawing/2014/main" id="{D303BCFA-E713-3B8B-CACF-34BAE564C3DA}"/>
                </a:ext>
              </a:extLst>
            </p:cNvPr>
            <p:cNvSpPr/>
            <p:nvPr/>
          </p:nvSpPr>
          <p:spPr>
            <a:xfrm>
              <a:off x="383508" y="327778"/>
              <a:ext cx="11506200" cy="63065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#9Slide03 AmpleSoft Bold" panose="02000000000000000000" pitchFamily="2" charset="0"/>
              </a:endParaRPr>
            </a:p>
          </p:txBody>
        </p:sp>
        <p:sp>
          <p:nvSpPr>
            <p:cNvPr id="167" name="Rectangle 4">
              <a:extLst>
                <a:ext uri="{FF2B5EF4-FFF2-40B4-BE49-F238E27FC236}">
                  <a16:creationId xmlns:a16="http://schemas.microsoft.com/office/drawing/2014/main" id="{08FDD164-CEDE-2D5B-088E-155EBF52BB01}"/>
                </a:ext>
              </a:extLst>
            </p:cNvPr>
            <p:cNvSpPr/>
            <p:nvPr/>
          </p:nvSpPr>
          <p:spPr>
            <a:xfrm>
              <a:off x="859465" y="457200"/>
              <a:ext cx="10864840" cy="6019800"/>
            </a:xfrm>
            <a:prstGeom prst="rect">
              <a:avLst/>
            </a:prstGeom>
            <a:grpFill/>
            <a:ln w="57150" cap="rnd">
              <a:solidFill>
                <a:schemeClr val="accent2">
                  <a:lumMod val="25000"/>
                </a:schemeClr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5125" name="TextBox 34"/>
          <p:cNvSpPr txBox="1">
            <a:spLocks noChangeArrowheads="1"/>
          </p:cNvSpPr>
          <p:nvPr/>
        </p:nvSpPr>
        <p:spPr bwMode="auto">
          <a:xfrm>
            <a:off x="539230" y="1550383"/>
            <a:ext cx="315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FF0066"/>
                </a:solidFill>
                <a:latin typeface="#9Slide07 SVNSalty Sans" panose="02000000000000000000" pitchFamily="2" charset="0"/>
                <a:cs typeface="Times New Roman" pitchFamily="18" charset="0"/>
              </a:rPr>
              <a:t>Cách thứ nhất</a:t>
            </a:r>
          </a:p>
        </p:txBody>
      </p:sp>
      <p:sp>
        <p:nvSpPr>
          <p:cNvPr id="6149" name="TextBox 35"/>
          <p:cNvSpPr txBox="1">
            <a:spLocks noChangeArrowheads="1"/>
          </p:cNvSpPr>
          <p:nvPr/>
        </p:nvSpPr>
        <p:spPr bwMode="auto">
          <a:xfrm>
            <a:off x="2925233" y="407485"/>
            <a:ext cx="1266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Số lớn</a:t>
            </a:r>
            <a:r>
              <a:rPr lang="en-US" sz="2400" dirty="0">
                <a:latin typeface="#9Slide03 AmpleSoft Bold" panose="02000000000000000000" pitchFamily="2" charset="0"/>
              </a:rPr>
              <a:t>:</a:t>
            </a:r>
          </a:p>
        </p:txBody>
      </p:sp>
      <p:sp>
        <p:nvSpPr>
          <p:cNvPr id="6150" name="TextBox 36"/>
          <p:cNvSpPr txBox="1">
            <a:spLocks noChangeArrowheads="1"/>
          </p:cNvSpPr>
          <p:nvPr/>
        </p:nvSpPr>
        <p:spPr bwMode="auto">
          <a:xfrm>
            <a:off x="2945947" y="753829"/>
            <a:ext cx="142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#9Slide03 AmpleSoft Bold" panose="02000000000000000000" pitchFamily="2" charset="0"/>
                <a:cs typeface="Times New Roman" pitchFamily="18" charset="0"/>
              </a:rPr>
              <a:t>Số bé</a:t>
            </a:r>
            <a:r>
              <a:rPr lang="en-US" sz="2400">
                <a:latin typeface="#9Slide03 AmpleSoft Bold" panose="02000000000000000000" pitchFamily="2" charset="0"/>
              </a:rPr>
              <a:t>:</a:t>
            </a:r>
            <a:endParaRPr lang="en-US" sz="2400" dirty="0">
              <a:latin typeface="#9Slide03 AmpleSoft Bold" panose="02000000000000000000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960019" y="677467"/>
            <a:ext cx="2057400" cy="1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149" idx="3"/>
            <a:endCxn id="6149" idx="3"/>
          </p:cNvCxnSpPr>
          <p:nvPr/>
        </p:nvCxnSpPr>
        <p:spPr>
          <a:xfrm>
            <a:off x="4191866" y="6383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950494" y="654844"/>
            <a:ext cx="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017419" y="652463"/>
            <a:ext cx="0" cy="48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67163" y="988219"/>
            <a:ext cx="142875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958828" y="957263"/>
            <a:ext cx="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395914" y="963216"/>
            <a:ext cx="119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252442" y="836414"/>
            <a:ext cx="285750" cy="11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9" name="AutoShape 21"/>
          <p:cNvSpPr>
            <a:spLocks/>
          </p:cNvSpPr>
          <p:nvPr/>
        </p:nvSpPr>
        <p:spPr bwMode="auto">
          <a:xfrm rot="5400000" flipV="1">
            <a:off x="4894660" y="-477440"/>
            <a:ext cx="188119" cy="2057400"/>
          </a:xfrm>
          <a:prstGeom prst="leftBrace">
            <a:avLst>
              <a:gd name="adj1" fmla="val 16268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#9Slide03 AmpleSoft Bold" panose="02000000000000000000" pitchFamily="2" charset="0"/>
            </a:endParaRPr>
          </a:p>
        </p:txBody>
      </p:sp>
      <p:sp>
        <p:nvSpPr>
          <p:cNvPr id="6160" name="AutoShape 20"/>
          <p:cNvSpPr>
            <a:spLocks/>
          </p:cNvSpPr>
          <p:nvPr/>
        </p:nvSpPr>
        <p:spPr bwMode="auto">
          <a:xfrm rot="-5400000">
            <a:off x="4611291" y="373857"/>
            <a:ext cx="130969" cy="1407319"/>
          </a:xfrm>
          <a:prstGeom prst="leftBrace">
            <a:avLst>
              <a:gd name="adj1" fmla="val 17133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#9Slide03 AmpleSoft Bold" panose="02000000000000000000" pitchFamily="2" charset="0"/>
            </a:endParaRPr>
          </a:p>
        </p:txBody>
      </p:sp>
      <p:sp>
        <p:nvSpPr>
          <p:cNvPr id="6161" name="AutoShape 20"/>
          <p:cNvSpPr>
            <a:spLocks/>
          </p:cNvSpPr>
          <p:nvPr/>
        </p:nvSpPr>
        <p:spPr bwMode="auto">
          <a:xfrm rot="-5400000">
            <a:off x="5656660" y="447676"/>
            <a:ext cx="114300" cy="607219"/>
          </a:xfrm>
          <a:prstGeom prst="leftBrace">
            <a:avLst>
              <a:gd name="adj1" fmla="val 171795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#9Slide03 AmpleSoft Bold" panose="02000000000000000000" pitchFamily="2" charset="0"/>
            </a:endParaRP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4573192" y="1143001"/>
            <a:ext cx="342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6163" name="TextBox 20"/>
          <p:cNvSpPr txBox="1">
            <a:spLocks noChangeArrowheads="1"/>
          </p:cNvSpPr>
          <p:nvPr/>
        </p:nvSpPr>
        <p:spPr bwMode="auto">
          <a:xfrm>
            <a:off x="4849415" y="171451"/>
            <a:ext cx="342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6164" name="AutoShape 22"/>
          <p:cNvSpPr>
            <a:spLocks/>
          </p:cNvSpPr>
          <p:nvPr/>
        </p:nvSpPr>
        <p:spPr bwMode="auto">
          <a:xfrm rot="10800000">
            <a:off x="6049565" y="514350"/>
            <a:ext cx="114300" cy="6858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2000">
              <a:latin typeface="#9Slide03 AmpleSoft Bold" panose="02000000000000000000" pitchFamily="2" charset="0"/>
            </a:endParaRPr>
          </a:p>
        </p:txBody>
      </p:sp>
      <p:sp>
        <p:nvSpPr>
          <p:cNvPr id="6165" name="TextBox 23"/>
          <p:cNvSpPr txBox="1">
            <a:spLocks noChangeArrowheads="1"/>
          </p:cNvSpPr>
          <p:nvPr/>
        </p:nvSpPr>
        <p:spPr bwMode="auto">
          <a:xfrm>
            <a:off x="5518548" y="742951"/>
            <a:ext cx="465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#9Slide03 AmpleSoft Bold" panose="02000000000000000000" pitchFamily="2" charset="0"/>
              </a:rPr>
              <a:t>10</a:t>
            </a:r>
          </a:p>
        </p:txBody>
      </p:sp>
      <p:sp>
        <p:nvSpPr>
          <p:cNvPr id="6166" name="TextBox 24"/>
          <p:cNvSpPr txBox="1">
            <a:spLocks noChangeArrowheads="1"/>
          </p:cNvSpPr>
          <p:nvPr/>
        </p:nvSpPr>
        <p:spPr bwMode="auto">
          <a:xfrm>
            <a:off x="6106716" y="628651"/>
            <a:ext cx="5226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#9Slide03 AmpleSoft Bold" panose="02000000000000000000" pitchFamily="2" charset="0"/>
              </a:rPr>
              <a:t>70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4568429" y="2142097"/>
            <a:ext cx="0" cy="201545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49" name="TextBox 34"/>
          <p:cNvSpPr txBox="1">
            <a:spLocks noChangeArrowheads="1"/>
          </p:cNvSpPr>
          <p:nvPr/>
        </p:nvSpPr>
        <p:spPr bwMode="auto">
          <a:xfrm>
            <a:off x="4839209" y="1509031"/>
            <a:ext cx="2669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FF0066"/>
                </a:solidFill>
                <a:latin typeface="#9Slide07 SVNSalty Sans" panose="02000000000000000000" pitchFamily="2" charset="0"/>
                <a:cs typeface="Times New Roman" pitchFamily="18" charset="0"/>
              </a:rPr>
              <a:t>Cách thứ hai</a:t>
            </a:r>
          </a:p>
        </p:txBody>
      </p:sp>
      <p:sp>
        <p:nvSpPr>
          <p:cNvPr id="6171" name="TextBox 29"/>
          <p:cNvSpPr txBox="1">
            <a:spLocks noChangeArrowheads="1"/>
          </p:cNvSpPr>
          <p:nvPr/>
        </p:nvSpPr>
        <p:spPr bwMode="auto">
          <a:xfrm>
            <a:off x="1257300" y="497682"/>
            <a:ext cx="1779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#9Slide07 SVNSalty Sans" panose="02000000000000000000" pitchFamily="2" charset="0"/>
                <a:cs typeface="Times New Roman" pitchFamily="18" charset="0"/>
              </a:rPr>
              <a:t>Tóm tắt</a:t>
            </a:r>
            <a:r>
              <a:rPr lang="en-US" sz="2800" dirty="0">
                <a:solidFill>
                  <a:srgbClr val="0000CC"/>
                </a:solidFill>
                <a:latin typeface="#9Slide07 SVNSalty Sans" panose="02000000000000000000" pitchFamily="2" charset="0"/>
              </a:rPr>
              <a:t>:</a:t>
            </a: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132708" y="2515966"/>
            <a:ext cx="2874169" cy="25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lớn là: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30 + 10 = 40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2026109" y="3497952"/>
            <a:ext cx="2874169" cy="164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số: Số lớn: 40         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: 30</a:t>
            </a: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571878" y="1859018"/>
            <a:ext cx="3376640" cy="175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    </a:t>
            </a:r>
            <a:r>
              <a:rPr lang="en-US" sz="24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bé là: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( 70 – 10 ) : 2 = 30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4857751" y="2498526"/>
            <a:ext cx="2874169" cy="25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Số bé là: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40 – 10 = 30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5803293" y="3458666"/>
            <a:ext cx="2874169" cy="164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số: Số lớn: 40         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: 30</a:t>
            </a: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5114926" y="1859018"/>
            <a:ext cx="3182416" cy="175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4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là: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( 70 + 10 ) : 2 = 40</a:t>
            </a:r>
          </a:p>
        </p:txBody>
      </p:sp>
      <p:grpSp>
        <p:nvGrpSpPr>
          <p:cNvPr id="168" name="Google Shape;4048;p28">
            <a:extLst>
              <a:ext uri="{FF2B5EF4-FFF2-40B4-BE49-F238E27FC236}">
                <a16:creationId xmlns:a16="http://schemas.microsoft.com/office/drawing/2014/main" id="{122967FA-CABC-24DE-2C30-55CE322B69DA}"/>
              </a:ext>
            </a:extLst>
          </p:cNvPr>
          <p:cNvGrpSpPr/>
          <p:nvPr/>
        </p:nvGrpSpPr>
        <p:grpSpPr>
          <a:xfrm>
            <a:off x="7629484" y="377619"/>
            <a:ext cx="1008653" cy="954509"/>
            <a:chOff x="2334550" y="3821100"/>
            <a:chExt cx="1037815" cy="982106"/>
          </a:xfrm>
        </p:grpSpPr>
        <p:sp>
          <p:nvSpPr>
            <p:cNvPr id="169" name="Google Shape;4049;p28">
              <a:extLst>
                <a:ext uri="{FF2B5EF4-FFF2-40B4-BE49-F238E27FC236}">
                  <a16:creationId xmlns:a16="http://schemas.microsoft.com/office/drawing/2014/main" id="{FA84CE4A-6748-E7F2-F794-1E53986A82E6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0" name="Google Shape;4050;p28">
              <a:extLst>
                <a:ext uri="{FF2B5EF4-FFF2-40B4-BE49-F238E27FC236}">
                  <a16:creationId xmlns:a16="http://schemas.microsoft.com/office/drawing/2014/main" id="{7F3F54FE-BE20-F2FB-BA5E-860D7CD3AE4E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1" name="Google Shape;4051;p28">
              <a:extLst>
                <a:ext uri="{FF2B5EF4-FFF2-40B4-BE49-F238E27FC236}">
                  <a16:creationId xmlns:a16="http://schemas.microsoft.com/office/drawing/2014/main" id="{BD43A6BD-E9C3-5A18-4FDC-469470A431F2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2" name="Google Shape;4052;p28">
              <a:extLst>
                <a:ext uri="{FF2B5EF4-FFF2-40B4-BE49-F238E27FC236}">
                  <a16:creationId xmlns:a16="http://schemas.microsoft.com/office/drawing/2014/main" id="{EC2F8FB2-0D9C-4B03-C086-226FBCE6E334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3" name="Google Shape;4053;p28">
              <a:extLst>
                <a:ext uri="{FF2B5EF4-FFF2-40B4-BE49-F238E27FC236}">
                  <a16:creationId xmlns:a16="http://schemas.microsoft.com/office/drawing/2014/main" id="{BF87730A-5144-6754-E853-E42ADE26FCE8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4" name="Google Shape;4054;p28">
              <a:extLst>
                <a:ext uri="{FF2B5EF4-FFF2-40B4-BE49-F238E27FC236}">
                  <a16:creationId xmlns:a16="http://schemas.microsoft.com/office/drawing/2014/main" id="{0FD3E96D-1363-34D3-ED2C-EF3EBBCAA4CB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5" name="Google Shape;4055;p28">
              <a:extLst>
                <a:ext uri="{FF2B5EF4-FFF2-40B4-BE49-F238E27FC236}">
                  <a16:creationId xmlns:a16="http://schemas.microsoft.com/office/drawing/2014/main" id="{B51AE9B2-2706-C791-5D39-6D872F1E74C5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6" name="Google Shape;4056;p28">
              <a:extLst>
                <a:ext uri="{FF2B5EF4-FFF2-40B4-BE49-F238E27FC236}">
                  <a16:creationId xmlns:a16="http://schemas.microsoft.com/office/drawing/2014/main" id="{3A2C946B-FEB1-E66B-6202-E1BCBD19E770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177" name="Google Shape;4048;p28">
            <a:extLst>
              <a:ext uri="{FF2B5EF4-FFF2-40B4-BE49-F238E27FC236}">
                <a16:creationId xmlns:a16="http://schemas.microsoft.com/office/drawing/2014/main" id="{BD40A9A1-8E0B-4FE2-CBD9-EC81539C38E0}"/>
              </a:ext>
            </a:extLst>
          </p:cNvPr>
          <p:cNvGrpSpPr/>
          <p:nvPr/>
        </p:nvGrpSpPr>
        <p:grpSpPr>
          <a:xfrm>
            <a:off x="-69004" y="4314065"/>
            <a:ext cx="1008653" cy="954509"/>
            <a:chOff x="2334550" y="3821100"/>
            <a:chExt cx="1037815" cy="982106"/>
          </a:xfrm>
        </p:grpSpPr>
        <p:sp>
          <p:nvSpPr>
            <p:cNvPr id="178" name="Google Shape;4049;p28">
              <a:extLst>
                <a:ext uri="{FF2B5EF4-FFF2-40B4-BE49-F238E27FC236}">
                  <a16:creationId xmlns:a16="http://schemas.microsoft.com/office/drawing/2014/main" id="{7BE17EEF-EE7A-860A-353E-5916F7206297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9" name="Google Shape;4050;p28">
              <a:extLst>
                <a:ext uri="{FF2B5EF4-FFF2-40B4-BE49-F238E27FC236}">
                  <a16:creationId xmlns:a16="http://schemas.microsoft.com/office/drawing/2014/main" id="{2399A511-B52B-CEAE-A8CF-8CC4FAB58705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0" name="Google Shape;4051;p28">
              <a:extLst>
                <a:ext uri="{FF2B5EF4-FFF2-40B4-BE49-F238E27FC236}">
                  <a16:creationId xmlns:a16="http://schemas.microsoft.com/office/drawing/2014/main" id="{FB260C67-C683-A57E-F2CC-5AB2D22FE744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1" name="Google Shape;4052;p28">
              <a:extLst>
                <a:ext uri="{FF2B5EF4-FFF2-40B4-BE49-F238E27FC236}">
                  <a16:creationId xmlns:a16="http://schemas.microsoft.com/office/drawing/2014/main" id="{ED8156F5-2ECF-5112-F32A-889FFF098866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2" name="Google Shape;4053;p28">
              <a:extLst>
                <a:ext uri="{FF2B5EF4-FFF2-40B4-BE49-F238E27FC236}">
                  <a16:creationId xmlns:a16="http://schemas.microsoft.com/office/drawing/2014/main" id="{E457FA2E-2F55-5127-8158-F061CC02F56E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3" name="Google Shape;4054;p28">
              <a:extLst>
                <a:ext uri="{FF2B5EF4-FFF2-40B4-BE49-F238E27FC236}">
                  <a16:creationId xmlns:a16="http://schemas.microsoft.com/office/drawing/2014/main" id="{B4461542-EB2C-5A41-8333-19AC8601921F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4" name="Google Shape;4055;p28">
              <a:extLst>
                <a:ext uri="{FF2B5EF4-FFF2-40B4-BE49-F238E27FC236}">
                  <a16:creationId xmlns:a16="http://schemas.microsoft.com/office/drawing/2014/main" id="{114CA5C1-16CD-57AD-F9FF-EA92F13B2585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5" name="Google Shape;4056;p28">
              <a:extLst>
                <a:ext uri="{FF2B5EF4-FFF2-40B4-BE49-F238E27FC236}">
                  <a16:creationId xmlns:a16="http://schemas.microsoft.com/office/drawing/2014/main" id="{4E8704AB-BDA4-B92D-8734-0968F3B03D71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186" name="Google Shape;4048;p28">
            <a:extLst>
              <a:ext uri="{FF2B5EF4-FFF2-40B4-BE49-F238E27FC236}">
                <a16:creationId xmlns:a16="http://schemas.microsoft.com/office/drawing/2014/main" id="{B888E0FF-9C70-E498-85EC-DBFDEF6BF387}"/>
              </a:ext>
            </a:extLst>
          </p:cNvPr>
          <p:cNvGrpSpPr/>
          <p:nvPr/>
        </p:nvGrpSpPr>
        <p:grpSpPr>
          <a:xfrm>
            <a:off x="8297342" y="1699107"/>
            <a:ext cx="1008653" cy="954509"/>
            <a:chOff x="2334550" y="3821100"/>
            <a:chExt cx="1037815" cy="982106"/>
          </a:xfrm>
        </p:grpSpPr>
        <p:sp>
          <p:nvSpPr>
            <p:cNvPr id="187" name="Google Shape;4049;p28">
              <a:extLst>
                <a:ext uri="{FF2B5EF4-FFF2-40B4-BE49-F238E27FC236}">
                  <a16:creationId xmlns:a16="http://schemas.microsoft.com/office/drawing/2014/main" id="{BFA6046E-60F0-6CB4-61FC-8F69539CA0F1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8" name="Google Shape;4050;p28">
              <a:extLst>
                <a:ext uri="{FF2B5EF4-FFF2-40B4-BE49-F238E27FC236}">
                  <a16:creationId xmlns:a16="http://schemas.microsoft.com/office/drawing/2014/main" id="{32B3C2D2-1FEF-2CC6-ABE8-3315888D1233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9" name="Google Shape;4051;p28">
              <a:extLst>
                <a:ext uri="{FF2B5EF4-FFF2-40B4-BE49-F238E27FC236}">
                  <a16:creationId xmlns:a16="http://schemas.microsoft.com/office/drawing/2014/main" id="{12C08E25-FE01-0E3C-D3C2-05558C57BEFF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90" name="Google Shape;4052;p28">
              <a:extLst>
                <a:ext uri="{FF2B5EF4-FFF2-40B4-BE49-F238E27FC236}">
                  <a16:creationId xmlns:a16="http://schemas.microsoft.com/office/drawing/2014/main" id="{C009C477-9440-187E-C099-87DD9294A009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91" name="Google Shape;4053;p28">
              <a:extLst>
                <a:ext uri="{FF2B5EF4-FFF2-40B4-BE49-F238E27FC236}">
                  <a16:creationId xmlns:a16="http://schemas.microsoft.com/office/drawing/2014/main" id="{819C1B10-B1B0-45AB-3D73-02AC21F35898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92" name="Google Shape;4054;p28">
              <a:extLst>
                <a:ext uri="{FF2B5EF4-FFF2-40B4-BE49-F238E27FC236}">
                  <a16:creationId xmlns:a16="http://schemas.microsoft.com/office/drawing/2014/main" id="{C7F9F745-678B-7FCE-C301-801637E7D890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93" name="Google Shape;4055;p28">
              <a:extLst>
                <a:ext uri="{FF2B5EF4-FFF2-40B4-BE49-F238E27FC236}">
                  <a16:creationId xmlns:a16="http://schemas.microsoft.com/office/drawing/2014/main" id="{65F73C2B-98BE-1C76-F27D-84C56E90D39E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94" name="Google Shape;4056;p28">
              <a:extLst>
                <a:ext uri="{FF2B5EF4-FFF2-40B4-BE49-F238E27FC236}">
                  <a16:creationId xmlns:a16="http://schemas.microsoft.com/office/drawing/2014/main" id="{DE0DF550-E588-5441-1561-2107EF5867DA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407B5B-1559-E352-9D1C-76923008EF07}"/>
              </a:ext>
            </a:extLst>
          </p:cNvPr>
          <p:cNvSpPr txBox="1"/>
          <p:nvPr/>
        </p:nvSpPr>
        <p:spPr>
          <a:xfrm>
            <a:off x="798095" y="632866"/>
            <a:ext cx="726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25000"/>
                  </a:schemeClr>
                </a:solidFill>
                <a:latin typeface="#9Slide07 SVNSalty Sans" panose="02000000000000000000" pitchFamily="2" charset="0"/>
                <a:cs typeface="Times New Roman" pitchFamily="18" charset="0"/>
              </a:rPr>
              <a:t>Các bước giải bài </a:t>
            </a:r>
            <a:r>
              <a:rPr lang="en-US" sz="2800" b="1" dirty="0" err="1">
                <a:solidFill>
                  <a:schemeClr val="accent2">
                    <a:lumMod val="25000"/>
                  </a:schemeClr>
                </a:solidFill>
                <a:latin typeface="#9Slide07 SVNSalty Sans" panose="02000000000000000000" pitchFamily="2" charset="0"/>
                <a:cs typeface="Times New Roman" pitchFamily="18" charset="0"/>
              </a:rPr>
              <a:t>toán: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hiệu</a:t>
            </a:r>
            <a:endParaRPr lang="en-US" sz="2800" b="1" dirty="0">
              <a:solidFill>
                <a:srgbClr val="C00000"/>
              </a:solidFill>
              <a:latin typeface="#9Slide07 SVNSalty Sans" panose="02000000000000000000" pitchFamily="2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D8A46-E055-602F-B2A3-80885F128932}"/>
              </a:ext>
            </a:extLst>
          </p:cNvPr>
          <p:cNvSpPr txBox="1"/>
          <p:nvPr/>
        </p:nvSpPr>
        <p:spPr>
          <a:xfrm>
            <a:off x="583532" y="1586973"/>
            <a:ext cx="787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Bước 1: Xác định đối tượng nào là số bé,đối tượng nào là số lớn để vẽ sơ </a:t>
            </a:r>
            <a:r>
              <a:rPr lang="en-US" sz="2000" b="1" dirty="0" err="1">
                <a:latin typeface="#9Slide03 AmpleSoft Bold" panose="02000000000000000000" pitchFamily="2" charset="0"/>
                <a:cs typeface="Times New Roman" pitchFamily="18" charset="0"/>
              </a:rPr>
              <a:t>đồ</a:t>
            </a:r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20793-2B61-4ED0-2CB5-9E93A6A017DF}"/>
              </a:ext>
            </a:extLst>
          </p:cNvPr>
          <p:cNvSpPr txBox="1"/>
          <p:nvPr/>
        </p:nvSpPr>
        <p:spPr>
          <a:xfrm>
            <a:off x="580455" y="309157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Bước 3: Áp dụng công thức để tìm hai số:</a:t>
            </a:r>
          </a:p>
          <a:p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              + </a:t>
            </a:r>
            <a:r>
              <a:rPr lang="en-US" sz="2000" b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: ( </a:t>
            </a:r>
            <a:r>
              <a:rPr lang="en-US" sz="2000" b="1" dirty="0" err="1">
                <a:latin typeface="#9Slide03 AmpleSoft Bold" panose="02000000000000000000" pitchFamily="2" charset="0"/>
                <a:cs typeface="Times New Roman" pitchFamily="18" charset="0"/>
              </a:rPr>
              <a:t>tổng</a:t>
            </a:r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 – </a:t>
            </a:r>
            <a:r>
              <a:rPr lang="en-US" sz="2000" b="1" dirty="0" err="1">
                <a:latin typeface="#9Slide03 AmpleSoft Bold" panose="02000000000000000000" pitchFamily="2" charset="0"/>
                <a:cs typeface="Times New Roman" pitchFamily="18" charset="0"/>
              </a:rPr>
              <a:t>hiệu</a:t>
            </a:r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) : 2</a:t>
            </a:r>
          </a:p>
          <a:p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              + Số lớn: tổng – số bé</a:t>
            </a:r>
          </a:p>
          <a:p>
            <a:pPr algn="just"/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(Có thể tìm số còn lại bằng cách khác: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= Tổng –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=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– Hiệu,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= (Tổng + Hiệu): 2)</a:t>
            </a:r>
          </a:p>
          <a:p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E3A0A-4E41-BC48-FE86-5AE9C05EEEF0}"/>
              </a:ext>
            </a:extLst>
          </p:cNvPr>
          <p:cNvSpPr txBox="1"/>
          <p:nvPr/>
        </p:nvSpPr>
        <p:spPr>
          <a:xfrm>
            <a:off x="580455" y="254108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Bước 2: Vẽ sơ đồ ( </a:t>
            </a:r>
            <a:r>
              <a:rPr lang="en-US" sz="20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Vẽ sơ đồ số lớn trước</a:t>
            </a:r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4F04B-E756-A083-18CE-02150F462AF4}"/>
              </a:ext>
            </a:extLst>
          </p:cNvPr>
          <p:cNvSpPr txBox="1"/>
          <p:nvPr/>
        </p:nvSpPr>
        <p:spPr>
          <a:xfrm>
            <a:off x="1219198" y="2390693"/>
            <a:ext cx="68398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VD: 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Bố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hơn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con 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58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tuổi</a:t>
            </a:r>
            <a:endParaRPr lang="en-US" sz="2000" b="1" i="1" dirty="0">
              <a:latin typeface="#9Slide03 AmpleSoft Bold" panose="02000000000000000000" pitchFamily="2" charset="0"/>
              <a:cs typeface="Times New Roman" pitchFamily="18" charset="0"/>
            </a:endParaRPr>
          </a:p>
          <a:p>
            <a:pPr algn="just"/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học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sinh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trai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#9Slide03 AmpleSoft Bold" panose="02000000000000000000" pitchFamily="2" charset="0"/>
                <a:cs typeface="Times New Roman" pitchFamily="18" charset="0"/>
              </a:rPr>
              <a:t>ít</a:t>
            </a:r>
            <a:r>
              <a:rPr lang="en-US" sz="2000" b="1" i="1" dirty="0">
                <a:solidFill>
                  <a:srgbClr val="00B05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hơn</a:t>
            </a:r>
            <a:r>
              <a:rPr lang="en-US" sz="2000" b="1" i="1" dirty="0">
                <a:solidFill>
                  <a:srgbClr val="00B05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học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sinh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gái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40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em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con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gà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#9Slide03 AmpleSoft Bold" panose="02000000000000000000" pitchFamily="2" charset="0"/>
                <a:cs typeface="Times New Roman" pitchFamily="18" charset="0"/>
              </a:rPr>
              <a:t>kém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con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vịt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15 con.</a:t>
            </a:r>
            <a:endParaRPr lang="en-US" sz="2000" dirty="0"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" name="Google Shape;4362;p5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6600" y="4559050"/>
            <a:ext cx="1828801" cy="4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A986C5-CD05-439B-BD43-77D807124CAC}"/>
              </a:ext>
            </a:extLst>
          </p:cNvPr>
          <p:cNvSpPr/>
          <p:nvPr/>
        </p:nvSpPr>
        <p:spPr>
          <a:xfrm>
            <a:off x="873578" y="1779814"/>
            <a:ext cx="4065815" cy="198392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4337;p50">
            <a:extLst>
              <a:ext uri="{FF2B5EF4-FFF2-40B4-BE49-F238E27FC236}">
                <a16:creationId xmlns:a16="http://schemas.microsoft.com/office/drawing/2014/main" id="{8A728652-2D1A-4CED-9458-65A460F012ED}"/>
              </a:ext>
            </a:extLst>
          </p:cNvPr>
          <p:cNvSpPr txBox="1">
            <a:spLocks/>
          </p:cNvSpPr>
          <p:nvPr/>
        </p:nvSpPr>
        <p:spPr>
          <a:xfrm>
            <a:off x="767057" y="2571750"/>
            <a:ext cx="447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atin typeface="Bevan" panose="020B0604020202020204" charset="0"/>
              </a:rPr>
              <a:t>LUYỆN TẬP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1005</Words>
  <Application>Microsoft Office PowerPoint</Application>
  <PresentationFormat>On-screen Show (16:9)</PresentationFormat>
  <Paragraphs>257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#9Slide07 SVNSalty Sans</vt:lpstr>
      <vt:lpstr>#9Slide07 Altus</vt:lpstr>
      <vt:lpstr>#9Slide03 AmpleSoft Bold</vt:lpstr>
      <vt:lpstr>#9Slide07 HoneyCream</vt:lpstr>
      <vt:lpstr>SVN-Newton</vt:lpstr>
      <vt:lpstr>Arial</vt:lpstr>
      <vt:lpstr>Bevan</vt:lpstr>
      <vt:lpstr>Courier Prime</vt:lpstr>
      <vt:lpstr>Calibri Light</vt:lpstr>
      <vt:lpstr>Times New Roman</vt:lpstr>
      <vt:lpstr>Calibri</vt:lpstr>
      <vt:lpstr>Office Theme</vt:lpstr>
      <vt:lpstr>TÌM HAI SỐ KHI BIẾT TỔNG VÀ HIỆU</vt:lpstr>
      <vt:lpstr>BÀI TOÁN</vt:lpstr>
      <vt:lpstr>PowerPoint Presentation</vt:lpstr>
      <vt:lpstr>PowerPoint Presentation</vt:lpstr>
      <vt:lpstr>PowerPoint Presentation</vt:lpstr>
      <vt:lpstr>Cách giải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TỔNG VÀ HIỆU</dc:title>
  <dc:creator>haoho</dc:creator>
  <cp:keywords>MĂNG NON TEAM</cp:keywords>
  <cp:lastModifiedBy>Admin</cp:lastModifiedBy>
  <cp:revision>5</cp:revision>
  <dcterms:modified xsi:type="dcterms:W3CDTF">2022-10-20T04:02:05Z</dcterms:modified>
</cp:coreProperties>
</file>