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13"/>
  </p:notesMasterIdLst>
  <p:sldIdLst>
    <p:sldId id="256" r:id="rId2"/>
    <p:sldId id="259" r:id="rId3"/>
    <p:sldId id="315" r:id="rId4"/>
    <p:sldId id="316" r:id="rId5"/>
    <p:sldId id="262" r:id="rId6"/>
    <p:sldId id="317" r:id="rId7"/>
    <p:sldId id="318" r:id="rId8"/>
    <p:sldId id="319" r:id="rId9"/>
    <p:sldId id="320" r:id="rId10"/>
    <p:sldId id="275" r:id="rId11"/>
    <p:sldId id="321" r:id="rId12"/>
  </p:sldIdLst>
  <p:sldSz cx="9144000" cy="5143500" type="screen16x9"/>
  <p:notesSz cx="6858000" cy="9144000"/>
  <p:embeddedFontLst>
    <p:embeddedFont>
      <p:font typeface="SVN-The Voice Heavy" panose="02040603050506020204" pitchFamily="18" charset="0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#9Slide07 Crocante" panose="020B0604020202020204" charset="0"/>
      <p:regular r:id="rId19"/>
    </p:embeddedFont>
    <p:embeddedFont>
      <p:font typeface="Open Sans ExtraBold" panose="020B0604020202020204" charset="0"/>
      <p:bold r:id="rId20"/>
      <p:boldItalic r:id="rId21"/>
    </p:embeddedFont>
    <p:embeddedFont>
      <p:font typeface="#9Slide07 Altus" panose="020B0604020202020204" charset="0"/>
      <p:regular r:id="rId22"/>
    </p:embeddedFont>
    <p:embeddedFont>
      <p:font typeface="Rockwell Extra Bold" panose="020B0604020202020204" charset="0"/>
      <p:bold r:id="rId23"/>
    </p:embeddedFont>
    <p:embeddedFont>
      <p:font typeface="VNI-Times" pitchFamily="2" charset="0"/>
      <p:regular r:id="rId24"/>
      <p:bold r:id="rId25"/>
      <p:italic r:id="rId26"/>
      <p:boldItalic r:id="rId27"/>
    </p:embeddedFont>
    <p:embeddedFont>
      <p:font typeface="Poppins ExtraBold" panose="020B0604020202020204" charset="0"/>
      <p:bold r:id="rId28"/>
      <p:boldItalic r:id="rId29"/>
    </p:embeddedFont>
    <p:embeddedFont>
      <p:font typeface="Barlow" panose="020B0604020202020204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SimSun" panose="02010600030101010101" pitchFamily="2" charset="-122"/>
      <p:regular r:id="rId35"/>
    </p:embeddedFont>
    <p:embeddedFont>
      <p:font typeface="Poppins" panose="020B060402020202020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811670-C6B8-41A2-BAD1-3656D89ACF6C}">
  <a:tblStyle styleId="{20811670-C6B8-41A2-BAD1-3656D89ACF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96" y="114"/>
      </p:cViewPr>
      <p:guideLst>
        <p:guide orient="horz" pos="16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0270503bf3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0270503bf3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86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54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39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8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1034ed8456a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1" name="Google Shape;3021;g1034ed8456a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990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653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25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091602" y="1760279"/>
            <a:ext cx="4975800" cy="1860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091600" y="3575687"/>
            <a:ext cx="4975800" cy="520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093450" y="1017188"/>
            <a:ext cx="4975800" cy="748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69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202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720000" y="1596650"/>
            <a:ext cx="4821600" cy="2949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532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3"/>
          <p:cNvSpPr txBox="1">
            <a:spLocks noGrp="1"/>
          </p:cNvSpPr>
          <p:nvPr>
            <p:ph type="subTitle" idx="1"/>
          </p:nvPr>
        </p:nvSpPr>
        <p:spPr>
          <a:xfrm>
            <a:off x="4813500" y="1479975"/>
            <a:ext cx="3610500" cy="2869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01" name="Google Shape;80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50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563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720000" y="1479975"/>
            <a:ext cx="3739500" cy="312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4684500" y="1981250"/>
            <a:ext cx="3739500" cy="2622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57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84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947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212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334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688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003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10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853DF-A71F-4B95-8F88-75A4505F06E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6FFD-7006-4880-BC58-7316C0AF0D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3C53E-42D9-B5F7-FB25-919FD9CA56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720000" y="5309400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84B04-6858-F7F0-2331-C35494494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391" y="-534977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9BC2855-068E-CCF6-B47C-C625BE571CBF}"/>
              </a:ext>
            </a:extLst>
          </p:cNvPr>
          <p:cNvSpPr txBox="1"/>
          <p:nvPr userDrawn="1"/>
        </p:nvSpPr>
        <p:spPr>
          <a:xfrm>
            <a:off x="2005551" y="567743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1BCD04-511F-EAD8-D540-0657F19F756A}"/>
              </a:ext>
            </a:extLst>
          </p:cNvPr>
          <p:cNvSpPr txBox="1">
            <a:spLocks/>
          </p:cNvSpPr>
          <p:nvPr userDrawn="1"/>
        </p:nvSpPr>
        <p:spPr>
          <a:xfrm>
            <a:off x="7330876" y="-13223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4C9110-9142-6B34-702E-54F86A6FD010}"/>
              </a:ext>
            </a:extLst>
          </p:cNvPr>
          <p:cNvSpPr txBox="1">
            <a:spLocks/>
          </p:cNvSpPr>
          <p:nvPr userDrawn="1"/>
        </p:nvSpPr>
        <p:spPr>
          <a:xfrm>
            <a:off x="-1901819" y="17843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4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701" r:id="rId13"/>
    <p:sldLayoutId id="2147483702" r:id="rId14"/>
    <p:sldLayoutId id="2147483703" r:id="rId15"/>
    <p:sldLayoutId id="2147483704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7"/>
          <p:cNvSpPr/>
          <p:nvPr/>
        </p:nvSpPr>
        <p:spPr>
          <a:xfrm>
            <a:off x="2084100" y="1354227"/>
            <a:ext cx="4975800" cy="369600"/>
          </a:xfrm>
          <a:prstGeom prst="rect">
            <a:avLst/>
          </a:prstGeom>
          <a:solidFill>
            <a:srgbClr val="E33D5F"/>
          </a:solidFill>
          <a:ln>
            <a:noFill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#9Slide07 Crocante" panose="02000000000000000000" pitchFamily="2" charset="0"/>
              </a:rPr>
              <a:t>LUYỆN TẬP</a:t>
            </a:r>
            <a:r>
              <a:rPr lang="en" sz="9600" dirty="0">
                <a:latin typeface="#9Slide07 Crocante" panose="02000000000000000000" pitchFamily="2" charset="0"/>
              </a:rPr>
              <a:t> </a:t>
            </a:r>
            <a:endParaRPr sz="19900" dirty="0">
              <a:latin typeface="#9Slide07 Crocante" panose="02000000000000000000" pitchFamily="2" charset="0"/>
            </a:endParaRPr>
          </a:p>
        </p:txBody>
      </p:sp>
      <p:sp>
        <p:nvSpPr>
          <p:cNvPr id="1246" name="Google Shape;1246;p3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Rockwell Extra Bold" panose="020609030405050204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TRANG 46</a:t>
            </a:r>
            <a:endParaRPr sz="1800" dirty="0">
              <a:solidFill>
                <a:schemeClr val="bg1"/>
              </a:solidFill>
              <a:latin typeface="Rockwell Extra Bold" panose="020609030405050204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7" name="Google Shape;1247;p37"/>
          <p:cNvSpPr/>
          <p:nvPr/>
        </p:nvSpPr>
        <p:spPr>
          <a:xfrm>
            <a:off x="2036250" y="485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7"/>
          <p:cNvSpPr/>
          <p:nvPr/>
        </p:nvSpPr>
        <p:spPr>
          <a:xfrm>
            <a:off x="2106300" y="49089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7"/>
          <p:cNvSpPr/>
          <p:nvPr/>
        </p:nvSpPr>
        <p:spPr>
          <a:xfrm>
            <a:off x="7063600" y="1512088"/>
            <a:ext cx="723173" cy="710790"/>
          </a:xfrm>
          <a:custGeom>
            <a:avLst/>
            <a:gdLst/>
            <a:ahLst/>
            <a:cxnLst/>
            <a:rect l="l" t="t" r="r" b="b"/>
            <a:pathLst>
              <a:path w="38662" h="38000" extrusionOk="0">
                <a:moveTo>
                  <a:pt x="19379" y="1"/>
                </a:moveTo>
                <a:cubicBezTo>
                  <a:pt x="18859" y="1"/>
                  <a:pt x="18339" y="331"/>
                  <a:pt x="18244" y="993"/>
                </a:cubicBezTo>
                <a:cubicBezTo>
                  <a:pt x="16448" y="12809"/>
                  <a:pt x="13140" y="16117"/>
                  <a:pt x="1324" y="17913"/>
                </a:cubicBezTo>
                <a:cubicBezTo>
                  <a:pt x="1" y="18008"/>
                  <a:pt x="1" y="19898"/>
                  <a:pt x="1324" y="20087"/>
                </a:cubicBezTo>
                <a:cubicBezTo>
                  <a:pt x="13140" y="21883"/>
                  <a:pt x="16448" y="25192"/>
                  <a:pt x="18244" y="37007"/>
                </a:cubicBezTo>
                <a:cubicBezTo>
                  <a:pt x="18292" y="37669"/>
                  <a:pt x="18788" y="38000"/>
                  <a:pt x="19308" y="38000"/>
                </a:cubicBezTo>
                <a:cubicBezTo>
                  <a:pt x="19828" y="38000"/>
                  <a:pt x="20371" y="37669"/>
                  <a:pt x="20513" y="37007"/>
                </a:cubicBezTo>
                <a:cubicBezTo>
                  <a:pt x="22214" y="25192"/>
                  <a:pt x="25523" y="21883"/>
                  <a:pt x="37338" y="20087"/>
                </a:cubicBezTo>
                <a:cubicBezTo>
                  <a:pt x="38662" y="19993"/>
                  <a:pt x="38662" y="18102"/>
                  <a:pt x="37338" y="17913"/>
                </a:cubicBezTo>
                <a:cubicBezTo>
                  <a:pt x="25523" y="16117"/>
                  <a:pt x="22214" y="12809"/>
                  <a:pt x="20513" y="993"/>
                </a:cubicBezTo>
                <a:cubicBezTo>
                  <a:pt x="20418" y="331"/>
                  <a:pt x="19899" y="1"/>
                  <a:pt x="19379" y="1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7"/>
          <p:cNvSpPr/>
          <p:nvPr/>
        </p:nvSpPr>
        <p:spPr>
          <a:xfrm>
            <a:off x="7705459" y="1909501"/>
            <a:ext cx="463267" cy="457057"/>
          </a:xfrm>
          <a:custGeom>
            <a:avLst/>
            <a:gdLst/>
            <a:ahLst/>
            <a:cxnLst/>
            <a:rect l="l" t="t" r="r" b="b"/>
            <a:pathLst>
              <a:path w="24767" h="24435" extrusionOk="0">
                <a:moveTo>
                  <a:pt x="12395" y="0"/>
                </a:moveTo>
                <a:cubicBezTo>
                  <a:pt x="12076" y="0"/>
                  <a:pt x="11769" y="213"/>
                  <a:pt x="11722" y="638"/>
                </a:cubicBezTo>
                <a:cubicBezTo>
                  <a:pt x="10493" y="8295"/>
                  <a:pt x="8413" y="10469"/>
                  <a:pt x="851" y="11509"/>
                </a:cubicBezTo>
                <a:cubicBezTo>
                  <a:pt x="1" y="11603"/>
                  <a:pt x="1" y="12832"/>
                  <a:pt x="851" y="12927"/>
                </a:cubicBezTo>
                <a:cubicBezTo>
                  <a:pt x="8508" y="14155"/>
                  <a:pt x="10587" y="16235"/>
                  <a:pt x="11722" y="23797"/>
                </a:cubicBezTo>
                <a:cubicBezTo>
                  <a:pt x="11769" y="24222"/>
                  <a:pt x="12076" y="24435"/>
                  <a:pt x="12395" y="24435"/>
                </a:cubicBezTo>
                <a:cubicBezTo>
                  <a:pt x="12714" y="24435"/>
                  <a:pt x="13045" y="24222"/>
                  <a:pt x="13140" y="23797"/>
                </a:cubicBezTo>
                <a:cubicBezTo>
                  <a:pt x="14274" y="16140"/>
                  <a:pt x="16448" y="13966"/>
                  <a:pt x="24010" y="12927"/>
                </a:cubicBezTo>
                <a:cubicBezTo>
                  <a:pt x="24766" y="12832"/>
                  <a:pt x="24766" y="11509"/>
                  <a:pt x="24010" y="11509"/>
                </a:cubicBezTo>
                <a:cubicBezTo>
                  <a:pt x="16259" y="10374"/>
                  <a:pt x="14179" y="8200"/>
                  <a:pt x="13140" y="638"/>
                </a:cubicBezTo>
                <a:cubicBezTo>
                  <a:pt x="13045" y="213"/>
                  <a:pt x="12714" y="0"/>
                  <a:pt x="12395" y="0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7"/>
          <p:cNvSpPr txBox="1"/>
          <p:nvPr/>
        </p:nvSpPr>
        <p:spPr>
          <a:xfrm>
            <a:off x="6389100" y="551275"/>
            <a:ext cx="2034900" cy="442500"/>
          </a:xfrm>
          <a:prstGeom prst="rect">
            <a:avLst/>
          </a:prstGeom>
          <a:solidFill>
            <a:srgbClr val="F1F1E6"/>
          </a:solidFill>
          <a:ln w="38100" cap="flat" cmpd="sng">
            <a:solidFill>
              <a:srgbClr val="272727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TOÁN 4</a:t>
            </a:r>
            <a:endParaRPr sz="2000" b="1" dirty="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1252" name="Google Shape;1252;p37"/>
          <p:cNvGrpSpPr/>
          <p:nvPr/>
        </p:nvGrpSpPr>
        <p:grpSpPr>
          <a:xfrm>
            <a:off x="9631575" y="-3402475"/>
            <a:ext cx="1049250" cy="1046900"/>
            <a:chOff x="9631575" y="-3402475"/>
            <a:chExt cx="1049250" cy="1046900"/>
          </a:xfrm>
        </p:grpSpPr>
        <p:sp>
          <p:nvSpPr>
            <p:cNvPr id="1253" name="Google Shape;1253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extrusionOk="0">
                  <a:moveTo>
                    <a:pt x="20890" y="1"/>
                  </a:moveTo>
                  <a:lnTo>
                    <a:pt x="16826" y="5200"/>
                  </a:lnTo>
                  <a:lnTo>
                    <a:pt x="10492" y="2837"/>
                  </a:lnTo>
                  <a:lnTo>
                    <a:pt x="9453" y="9453"/>
                  </a:lnTo>
                  <a:lnTo>
                    <a:pt x="2836" y="10493"/>
                  </a:lnTo>
                  <a:lnTo>
                    <a:pt x="5199" y="16732"/>
                  </a:lnTo>
                  <a:lnTo>
                    <a:pt x="0" y="20891"/>
                  </a:lnTo>
                  <a:lnTo>
                    <a:pt x="5199" y="25145"/>
                  </a:lnTo>
                  <a:lnTo>
                    <a:pt x="2836" y="31383"/>
                  </a:lnTo>
                  <a:lnTo>
                    <a:pt x="9453" y="32423"/>
                  </a:lnTo>
                  <a:lnTo>
                    <a:pt x="10492" y="39040"/>
                  </a:lnTo>
                  <a:lnTo>
                    <a:pt x="16826" y="36677"/>
                  </a:lnTo>
                  <a:lnTo>
                    <a:pt x="20890" y="41876"/>
                  </a:lnTo>
                  <a:lnTo>
                    <a:pt x="25144" y="36677"/>
                  </a:lnTo>
                  <a:lnTo>
                    <a:pt x="31477" y="39040"/>
                  </a:lnTo>
                  <a:lnTo>
                    <a:pt x="32517" y="32423"/>
                  </a:lnTo>
                  <a:lnTo>
                    <a:pt x="39134" y="31383"/>
                  </a:lnTo>
                  <a:lnTo>
                    <a:pt x="36770" y="25145"/>
                  </a:lnTo>
                  <a:lnTo>
                    <a:pt x="41969" y="20891"/>
                  </a:lnTo>
                  <a:lnTo>
                    <a:pt x="36770" y="16732"/>
                  </a:lnTo>
                  <a:lnTo>
                    <a:pt x="39134" y="10493"/>
                  </a:lnTo>
                  <a:lnTo>
                    <a:pt x="32517" y="9453"/>
                  </a:lnTo>
                  <a:lnTo>
                    <a:pt x="31477" y="2837"/>
                  </a:lnTo>
                  <a:lnTo>
                    <a:pt x="25144" y="5200"/>
                  </a:lnTo>
                  <a:lnTo>
                    <a:pt x="20890" y="1"/>
                  </a:ln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fill="none" extrusionOk="0">
                  <a:moveTo>
                    <a:pt x="20890" y="1"/>
                  </a:moveTo>
                  <a:lnTo>
                    <a:pt x="25144" y="5200"/>
                  </a:lnTo>
                  <a:lnTo>
                    <a:pt x="31477" y="2837"/>
                  </a:lnTo>
                  <a:lnTo>
                    <a:pt x="32517" y="9453"/>
                  </a:lnTo>
                  <a:lnTo>
                    <a:pt x="39134" y="10493"/>
                  </a:lnTo>
                  <a:lnTo>
                    <a:pt x="36770" y="16732"/>
                  </a:lnTo>
                  <a:lnTo>
                    <a:pt x="41969" y="20891"/>
                  </a:lnTo>
                  <a:lnTo>
                    <a:pt x="36770" y="25145"/>
                  </a:lnTo>
                  <a:lnTo>
                    <a:pt x="39134" y="31383"/>
                  </a:lnTo>
                  <a:lnTo>
                    <a:pt x="32517" y="32423"/>
                  </a:lnTo>
                  <a:lnTo>
                    <a:pt x="31477" y="39040"/>
                  </a:lnTo>
                  <a:lnTo>
                    <a:pt x="25144" y="36677"/>
                  </a:lnTo>
                  <a:lnTo>
                    <a:pt x="20890" y="41876"/>
                  </a:lnTo>
                  <a:lnTo>
                    <a:pt x="16826" y="36677"/>
                  </a:lnTo>
                  <a:lnTo>
                    <a:pt x="10492" y="39040"/>
                  </a:lnTo>
                  <a:lnTo>
                    <a:pt x="9453" y="32423"/>
                  </a:lnTo>
                  <a:lnTo>
                    <a:pt x="2836" y="31383"/>
                  </a:lnTo>
                  <a:lnTo>
                    <a:pt x="5199" y="25145"/>
                  </a:lnTo>
                  <a:lnTo>
                    <a:pt x="0" y="20891"/>
                  </a:lnTo>
                  <a:lnTo>
                    <a:pt x="5199" y="16732"/>
                  </a:lnTo>
                  <a:lnTo>
                    <a:pt x="2836" y="10493"/>
                  </a:lnTo>
                  <a:lnTo>
                    <a:pt x="9453" y="9453"/>
                  </a:lnTo>
                  <a:lnTo>
                    <a:pt x="10492" y="2837"/>
                  </a:lnTo>
                  <a:lnTo>
                    <a:pt x="16826" y="5200"/>
                  </a:lnTo>
                  <a:close/>
                </a:path>
              </a:pathLst>
            </a:custGeom>
            <a:noFill/>
            <a:ln w="47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99695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174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89" y="2552"/>
                  </a:lnTo>
                  <a:cubicBezTo>
                    <a:pt x="95" y="3025"/>
                    <a:pt x="0" y="3592"/>
                    <a:pt x="0" y="4254"/>
                  </a:cubicBezTo>
                  <a:cubicBezTo>
                    <a:pt x="0" y="6617"/>
                    <a:pt x="1040" y="8507"/>
                    <a:pt x="2363" y="8507"/>
                  </a:cubicBezTo>
                  <a:cubicBezTo>
                    <a:pt x="3592" y="8507"/>
                    <a:pt x="4726" y="6617"/>
                    <a:pt x="4726" y="4254"/>
                  </a:cubicBezTo>
                  <a:cubicBezTo>
                    <a:pt x="4537" y="1891"/>
                    <a:pt x="3498" y="0"/>
                    <a:pt x="2174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02318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269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90" y="2552"/>
                  </a:lnTo>
                  <a:cubicBezTo>
                    <a:pt x="95" y="3025"/>
                    <a:pt x="1" y="3592"/>
                    <a:pt x="1" y="4254"/>
                  </a:cubicBezTo>
                  <a:cubicBezTo>
                    <a:pt x="1" y="6617"/>
                    <a:pt x="1040" y="8507"/>
                    <a:pt x="2364" y="8507"/>
                  </a:cubicBezTo>
                  <a:cubicBezTo>
                    <a:pt x="3687" y="8507"/>
                    <a:pt x="4727" y="6617"/>
                    <a:pt x="4727" y="4254"/>
                  </a:cubicBezTo>
                  <a:cubicBezTo>
                    <a:pt x="4443" y="1891"/>
                    <a:pt x="3403" y="0"/>
                    <a:pt x="2269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0056925" y="-2806950"/>
              <a:ext cx="196175" cy="177250"/>
            </a:xfrm>
            <a:custGeom>
              <a:avLst/>
              <a:gdLst/>
              <a:ahLst/>
              <a:cxnLst/>
              <a:rect l="l" t="t" r="r" b="b"/>
              <a:pathLst>
                <a:path w="7847" h="7090" extrusionOk="0">
                  <a:moveTo>
                    <a:pt x="379" y="0"/>
                  </a:moveTo>
                  <a:cubicBezTo>
                    <a:pt x="379" y="0"/>
                    <a:pt x="1" y="7090"/>
                    <a:pt x="3876" y="7090"/>
                  </a:cubicBezTo>
                  <a:cubicBezTo>
                    <a:pt x="7846" y="7090"/>
                    <a:pt x="7468" y="0"/>
                    <a:pt x="7468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8" name="Google Shape;1258;p37"/>
          <p:cNvSpPr/>
          <p:nvPr/>
        </p:nvSpPr>
        <p:spPr>
          <a:xfrm>
            <a:off x="843825" y="2696157"/>
            <a:ext cx="776739" cy="765340"/>
          </a:xfrm>
          <a:custGeom>
            <a:avLst/>
            <a:gdLst/>
            <a:ahLst/>
            <a:cxnLst/>
            <a:rect l="l" t="t" r="r" b="b"/>
            <a:pathLst>
              <a:path w="38567" h="38001" extrusionOk="0">
                <a:moveTo>
                  <a:pt x="19366" y="1"/>
                </a:moveTo>
                <a:cubicBezTo>
                  <a:pt x="18858" y="1"/>
                  <a:pt x="18338" y="332"/>
                  <a:pt x="18244" y="994"/>
                </a:cubicBezTo>
                <a:cubicBezTo>
                  <a:pt x="16448" y="12809"/>
                  <a:pt x="13139" y="16118"/>
                  <a:pt x="1324" y="17914"/>
                </a:cubicBezTo>
                <a:cubicBezTo>
                  <a:pt x="0" y="18008"/>
                  <a:pt x="0" y="19899"/>
                  <a:pt x="1324" y="20182"/>
                </a:cubicBezTo>
                <a:cubicBezTo>
                  <a:pt x="13139" y="21884"/>
                  <a:pt x="16448" y="25192"/>
                  <a:pt x="18055" y="37008"/>
                </a:cubicBezTo>
                <a:cubicBezTo>
                  <a:pt x="18149" y="37669"/>
                  <a:pt x="18669" y="38000"/>
                  <a:pt x="19189" y="38000"/>
                </a:cubicBezTo>
                <a:cubicBezTo>
                  <a:pt x="19709" y="38000"/>
                  <a:pt x="20229" y="37669"/>
                  <a:pt x="20323" y="37008"/>
                </a:cubicBezTo>
                <a:cubicBezTo>
                  <a:pt x="22119" y="25192"/>
                  <a:pt x="25428" y="21884"/>
                  <a:pt x="37243" y="20182"/>
                </a:cubicBezTo>
                <a:cubicBezTo>
                  <a:pt x="38567" y="19899"/>
                  <a:pt x="38567" y="18103"/>
                  <a:pt x="37338" y="17914"/>
                </a:cubicBezTo>
                <a:cubicBezTo>
                  <a:pt x="25522" y="16118"/>
                  <a:pt x="22214" y="12809"/>
                  <a:pt x="20418" y="994"/>
                </a:cubicBezTo>
                <a:cubicBezTo>
                  <a:pt x="20370" y="332"/>
                  <a:pt x="19874" y="1"/>
                  <a:pt x="19366" y="1"/>
                </a:cubicBezTo>
                <a:close/>
              </a:path>
            </a:pathLst>
          </a:custGeom>
          <a:solidFill>
            <a:srgbClr val="E33D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" name="Google Shape;1260;p37"/>
          <p:cNvGrpSpPr/>
          <p:nvPr/>
        </p:nvGrpSpPr>
        <p:grpSpPr>
          <a:xfrm>
            <a:off x="462837" y="364498"/>
            <a:ext cx="2252222" cy="1860643"/>
            <a:chOff x="7132775" y="2734075"/>
            <a:chExt cx="1295125" cy="1069950"/>
          </a:xfrm>
        </p:grpSpPr>
        <p:sp>
          <p:nvSpPr>
            <p:cNvPr id="1261" name="Google Shape;1261;p37"/>
            <p:cNvSpPr/>
            <p:nvPr/>
          </p:nvSpPr>
          <p:spPr>
            <a:xfrm>
              <a:off x="7132775" y="2734075"/>
              <a:ext cx="1295125" cy="1069950"/>
            </a:xfrm>
            <a:custGeom>
              <a:avLst/>
              <a:gdLst/>
              <a:ahLst/>
              <a:cxnLst/>
              <a:rect l="l" t="t" r="r" b="b"/>
              <a:pathLst>
                <a:path w="51805" h="42798" extrusionOk="0">
                  <a:moveTo>
                    <a:pt x="43632" y="0"/>
                  </a:moveTo>
                  <a:cubicBezTo>
                    <a:pt x="40063" y="0"/>
                    <a:pt x="34626" y="3069"/>
                    <a:pt x="30222" y="6004"/>
                  </a:cubicBezTo>
                  <a:cubicBezTo>
                    <a:pt x="30022" y="5904"/>
                    <a:pt x="29822" y="5838"/>
                    <a:pt x="29555" y="5738"/>
                  </a:cubicBezTo>
                  <a:cubicBezTo>
                    <a:pt x="29522" y="5738"/>
                    <a:pt x="29522" y="5738"/>
                    <a:pt x="29489" y="5704"/>
                  </a:cubicBezTo>
                  <a:cubicBezTo>
                    <a:pt x="29188" y="5604"/>
                    <a:pt x="28888" y="5537"/>
                    <a:pt x="28521" y="5404"/>
                  </a:cubicBezTo>
                  <a:cubicBezTo>
                    <a:pt x="28421" y="5371"/>
                    <a:pt x="28354" y="5371"/>
                    <a:pt x="28254" y="5371"/>
                  </a:cubicBezTo>
                  <a:cubicBezTo>
                    <a:pt x="27954" y="5271"/>
                    <a:pt x="27654" y="5237"/>
                    <a:pt x="27387" y="5171"/>
                  </a:cubicBezTo>
                  <a:lnTo>
                    <a:pt x="27320" y="5171"/>
                  </a:lnTo>
                  <a:cubicBezTo>
                    <a:pt x="27020" y="5104"/>
                    <a:pt x="26687" y="5070"/>
                    <a:pt x="26353" y="5037"/>
                  </a:cubicBezTo>
                  <a:cubicBezTo>
                    <a:pt x="26253" y="5037"/>
                    <a:pt x="26186" y="5037"/>
                    <a:pt x="26053" y="5004"/>
                  </a:cubicBezTo>
                  <a:cubicBezTo>
                    <a:pt x="25753" y="4937"/>
                    <a:pt x="25486" y="4937"/>
                    <a:pt x="25186" y="4937"/>
                  </a:cubicBezTo>
                  <a:lnTo>
                    <a:pt x="23818" y="4937"/>
                  </a:lnTo>
                  <a:cubicBezTo>
                    <a:pt x="23518" y="4937"/>
                    <a:pt x="23184" y="5004"/>
                    <a:pt x="22917" y="5037"/>
                  </a:cubicBezTo>
                  <a:lnTo>
                    <a:pt x="22817" y="5037"/>
                  </a:lnTo>
                  <a:cubicBezTo>
                    <a:pt x="22517" y="5070"/>
                    <a:pt x="22217" y="5104"/>
                    <a:pt x="21850" y="5171"/>
                  </a:cubicBezTo>
                  <a:cubicBezTo>
                    <a:pt x="21750" y="5171"/>
                    <a:pt x="21683" y="5204"/>
                    <a:pt x="21583" y="5204"/>
                  </a:cubicBezTo>
                  <a:cubicBezTo>
                    <a:pt x="21283" y="5271"/>
                    <a:pt x="20983" y="5337"/>
                    <a:pt x="20682" y="5404"/>
                  </a:cubicBezTo>
                  <a:lnTo>
                    <a:pt x="20582" y="5404"/>
                  </a:lnTo>
                  <a:cubicBezTo>
                    <a:pt x="20315" y="5504"/>
                    <a:pt x="20015" y="5571"/>
                    <a:pt x="19648" y="5704"/>
                  </a:cubicBezTo>
                  <a:lnTo>
                    <a:pt x="19381" y="5771"/>
                  </a:lnTo>
                  <a:cubicBezTo>
                    <a:pt x="19048" y="5904"/>
                    <a:pt x="18748" y="6038"/>
                    <a:pt x="18481" y="6105"/>
                  </a:cubicBezTo>
                  <a:lnTo>
                    <a:pt x="18414" y="6105"/>
                  </a:lnTo>
                  <a:cubicBezTo>
                    <a:pt x="18147" y="6238"/>
                    <a:pt x="17847" y="6405"/>
                    <a:pt x="17513" y="6572"/>
                  </a:cubicBezTo>
                  <a:lnTo>
                    <a:pt x="17313" y="6705"/>
                  </a:lnTo>
                  <a:cubicBezTo>
                    <a:pt x="16679" y="7039"/>
                    <a:pt x="16046" y="7405"/>
                    <a:pt x="15512" y="7839"/>
                  </a:cubicBezTo>
                  <a:cubicBezTo>
                    <a:pt x="15412" y="7872"/>
                    <a:pt x="15378" y="7906"/>
                    <a:pt x="15345" y="7939"/>
                  </a:cubicBezTo>
                  <a:cubicBezTo>
                    <a:pt x="15012" y="8206"/>
                    <a:pt x="14745" y="8406"/>
                    <a:pt x="14478" y="8606"/>
                  </a:cubicBezTo>
                  <a:cubicBezTo>
                    <a:pt x="14211" y="8840"/>
                    <a:pt x="13977" y="9073"/>
                    <a:pt x="13677" y="9374"/>
                  </a:cubicBezTo>
                  <a:lnTo>
                    <a:pt x="13510" y="9540"/>
                  </a:lnTo>
                  <a:cubicBezTo>
                    <a:pt x="13010" y="10041"/>
                    <a:pt x="12543" y="10574"/>
                    <a:pt x="12143" y="11108"/>
                  </a:cubicBezTo>
                  <a:cubicBezTo>
                    <a:pt x="12076" y="11208"/>
                    <a:pt x="12009" y="11242"/>
                    <a:pt x="11976" y="11342"/>
                  </a:cubicBezTo>
                  <a:cubicBezTo>
                    <a:pt x="11743" y="11608"/>
                    <a:pt x="11542" y="11909"/>
                    <a:pt x="11376" y="12176"/>
                  </a:cubicBezTo>
                  <a:lnTo>
                    <a:pt x="11342" y="12209"/>
                  </a:lnTo>
                  <a:cubicBezTo>
                    <a:pt x="11175" y="12442"/>
                    <a:pt x="11009" y="12743"/>
                    <a:pt x="10842" y="13043"/>
                  </a:cubicBezTo>
                  <a:lnTo>
                    <a:pt x="10708" y="13276"/>
                  </a:lnTo>
                  <a:cubicBezTo>
                    <a:pt x="10542" y="13610"/>
                    <a:pt x="10408" y="13910"/>
                    <a:pt x="10241" y="14210"/>
                  </a:cubicBezTo>
                  <a:cubicBezTo>
                    <a:pt x="10141" y="14511"/>
                    <a:pt x="10008" y="14777"/>
                    <a:pt x="9908" y="15078"/>
                  </a:cubicBezTo>
                  <a:cubicBezTo>
                    <a:pt x="9875" y="15178"/>
                    <a:pt x="9875" y="15244"/>
                    <a:pt x="9841" y="15344"/>
                  </a:cubicBezTo>
                  <a:cubicBezTo>
                    <a:pt x="9708" y="15678"/>
                    <a:pt x="9641" y="16012"/>
                    <a:pt x="9541" y="16278"/>
                  </a:cubicBezTo>
                  <a:lnTo>
                    <a:pt x="9541" y="16379"/>
                  </a:lnTo>
                  <a:cubicBezTo>
                    <a:pt x="9474" y="16679"/>
                    <a:pt x="9374" y="16946"/>
                    <a:pt x="9341" y="17279"/>
                  </a:cubicBezTo>
                  <a:lnTo>
                    <a:pt x="9307" y="17546"/>
                  </a:lnTo>
                  <a:cubicBezTo>
                    <a:pt x="9207" y="17913"/>
                    <a:pt x="9174" y="18213"/>
                    <a:pt x="9141" y="18513"/>
                  </a:cubicBezTo>
                  <a:lnTo>
                    <a:pt x="9141" y="18547"/>
                  </a:lnTo>
                  <a:cubicBezTo>
                    <a:pt x="9074" y="18847"/>
                    <a:pt x="9041" y="19114"/>
                    <a:pt x="9041" y="19514"/>
                  </a:cubicBezTo>
                  <a:lnTo>
                    <a:pt x="9041" y="19714"/>
                  </a:lnTo>
                  <a:cubicBezTo>
                    <a:pt x="9007" y="20381"/>
                    <a:pt x="9041" y="21082"/>
                    <a:pt x="9074" y="21749"/>
                  </a:cubicBezTo>
                  <a:lnTo>
                    <a:pt x="9074" y="21949"/>
                  </a:lnTo>
                  <a:cubicBezTo>
                    <a:pt x="9141" y="22550"/>
                    <a:pt x="9241" y="23117"/>
                    <a:pt x="9374" y="23750"/>
                  </a:cubicBezTo>
                  <a:cubicBezTo>
                    <a:pt x="6672" y="26719"/>
                    <a:pt x="4537" y="29421"/>
                    <a:pt x="3170" y="31723"/>
                  </a:cubicBezTo>
                  <a:cubicBezTo>
                    <a:pt x="2369" y="33024"/>
                    <a:pt x="1" y="37027"/>
                    <a:pt x="2236" y="39595"/>
                  </a:cubicBezTo>
                  <a:cubicBezTo>
                    <a:pt x="2403" y="39795"/>
                    <a:pt x="2636" y="39962"/>
                    <a:pt x="2836" y="40129"/>
                  </a:cubicBezTo>
                  <a:cubicBezTo>
                    <a:pt x="2870" y="40196"/>
                    <a:pt x="2903" y="40229"/>
                    <a:pt x="3003" y="40262"/>
                  </a:cubicBezTo>
                  <a:cubicBezTo>
                    <a:pt x="3170" y="40396"/>
                    <a:pt x="3337" y="40462"/>
                    <a:pt x="3503" y="40563"/>
                  </a:cubicBezTo>
                  <a:cubicBezTo>
                    <a:pt x="3537" y="40596"/>
                    <a:pt x="3637" y="40596"/>
                    <a:pt x="3670" y="40629"/>
                  </a:cubicBezTo>
                  <a:cubicBezTo>
                    <a:pt x="3870" y="40729"/>
                    <a:pt x="4070" y="40796"/>
                    <a:pt x="4337" y="40863"/>
                  </a:cubicBezTo>
                  <a:cubicBezTo>
                    <a:pt x="4371" y="40863"/>
                    <a:pt x="4404" y="40863"/>
                    <a:pt x="4471" y="40896"/>
                  </a:cubicBezTo>
                  <a:cubicBezTo>
                    <a:pt x="4571" y="41096"/>
                    <a:pt x="4704" y="41263"/>
                    <a:pt x="4838" y="41396"/>
                  </a:cubicBezTo>
                  <a:cubicBezTo>
                    <a:pt x="5371" y="42030"/>
                    <a:pt x="6405" y="42797"/>
                    <a:pt x="8207" y="42797"/>
                  </a:cubicBezTo>
                  <a:cubicBezTo>
                    <a:pt x="11743" y="42797"/>
                    <a:pt x="17213" y="39729"/>
                    <a:pt x="21583" y="36793"/>
                  </a:cubicBezTo>
                  <a:cubicBezTo>
                    <a:pt x="23384" y="37460"/>
                    <a:pt x="25319" y="37861"/>
                    <a:pt x="27220" y="37861"/>
                  </a:cubicBezTo>
                  <a:cubicBezTo>
                    <a:pt x="30923" y="37861"/>
                    <a:pt x="34526" y="36526"/>
                    <a:pt x="37361" y="34091"/>
                  </a:cubicBezTo>
                  <a:cubicBezTo>
                    <a:pt x="41731" y="30355"/>
                    <a:pt x="43665" y="24518"/>
                    <a:pt x="42431" y="18947"/>
                  </a:cubicBezTo>
                  <a:cubicBezTo>
                    <a:pt x="45166" y="16012"/>
                    <a:pt x="47268" y="13276"/>
                    <a:pt x="48602" y="11008"/>
                  </a:cubicBezTo>
                  <a:cubicBezTo>
                    <a:pt x="49403" y="9774"/>
                    <a:pt x="51805" y="5838"/>
                    <a:pt x="49570" y="3202"/>
                  </a:cubicBezTo>
                  <a:cubicBezTo>
                    <a:pt x="49169" y="2702"/>
                    <a:pt x="48469" y="2168"/>
                    <a:pt x="47368" y="1901"/>
                  </a:cubicBezTo>
                  <a:cubicBezTo>
                    <a:pt x="47301" y="1735"/>
                    <a:pt x="47168" y="1601"/>
                    <a:pt x="47068" y="1501"/>
                  </a:cubicBezTo>
                  <a:lnTo>
                    <a:pt x="47001" y="1401"/>
                  </a:lnTo>
                  <a:cubicBezTo>
                    <a:pt x="46868" y="1234"/>
                    <a:pt x="46701" y="1101"/>
                    <a:pt x="46534" y="934"/>
                  </a:cubicBezTo>
                  <a:cubicBezTo>
                    <a:pt x="45800" y="334"/>
                    <a:pt x="44766" y="0"/>
                    <a:pt x="43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265375" y="2841925"/>
              <a:ext cx="1095800" cy="901975"/>
            </a:xfrm>
            <a:custGeom>
              <a:avLst/>
              <a:gdLst/>
              <a:ahLst/>
              <a:cxnLst/>
              <a:rect l="l" t="t" r="r" b="b"/>
              <a:pathLst>
                <a:path w="43832" h="36079" extrusionOk="0">
                  <a:moveTo>
                    <a:pt x="40873" y="1"/>
                  </a:moveTo>
                  <a:cubicBezTo>
                    <a:pt x="38360" y="1"/>
                    <a:pt x="33513" y="2349"/>
                    <a:pt x="27754" y="6294"/>
                  </a:cubicBezTo>
                  <a:cubicBezTo>
                    <a:pt x="25912" y="5366"/>
                    <a:pt x="23892" y="4894"/>
                    <a:pt x="21865" y="4894"/>
                  </a:cubicBezTo>
                  <a:cubicBezTo>
                    <a:pt x="18863" y="4894"/>
                    <a:pt x="15846" y="5931"/>
                    <a:pt x="13377" y="8062"/>
                  </a:cubicBezTo>
                  <a:cubicBezTo>
                    <a:pt x="9241" y="11598"/>
                    <a:pt x="7873" y="17135"/>
                    <a:pt x="9407" y="21972"/>
                  </a:cubicBezTo>
                  <a:cubicBezTo>
                    <a:pt x="3336" y="28443"/>
                    <a:pt x="1" y="33880"/>
                    <a:pt x="1468" y="35548"/>
                  </a:cubicBezTo>
                  <a:cubicBezTo>
                    <a:pt x="1771" y="35907"/>
                    <a:pt x="2272" y="36079"/>
                    <a:pt x="2943" y="36079"/>
                  </a:cubicBezTo>
                  <a:cubicBezTo>
                    <a:pt x="5456" y="36079"/>
                    <a:pt x="10354" y="33671"/>
                    <a:pt x="16146" y="29644"/>
                  </a:cubicBezTo>
                  <a:lnTo>
                    <a:pt x="16212" y="29777"/>
                  </a:lnTo>
                  <a:cubicBezTo>
                    <a:pt x="17999" y="30644"/>
                    <a:pt x="19951" y="31082"/>
                    <a:pt x="21910" y="31082"/>
                  </a:cubicBezTo>
                  <a:cubicBezTo>
                    <a:pt x="24925" y="31082"/>
                    <a:pt x="27956" y="30045"/>
                    <a:pt x="30422" y="27943"/>
                  </a:cubicBezTo>
                  <a:cubicBezTo>
                    <a:pt x="34559" y="24407"/>
                    <a:pt x="35926" y="18869"/>
                    <a:pt x="34392" y="14033"/>
                  </a:cubicBezTo>
                  <a:cubicBezTo>
                    <a:pt x="40496" y="7595"/>
                    <a:pt x="43832" y="2191"/>
                    <a:pt x="42364" y="523"/>
                  </a:cubicBezTo>
                  <a:cubicBezTo>
                    <a:pt x="42054" y="170"/>
                    <a:pt x="41547" y="1"/>
                    <a:pt x="40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603950" y="3147700"/>
              <a:ext cx="495375" cy="426850"/>
            </a:xfrm>
            <a:custGeom>
              <a:avLst/>
              <a:gdLst/>
              <a:ahLst/>
              <a:cxnLst/>
              <a:rect l="l" t="t" r="r" b="b"/>
              <a:pathLst>
                <a:path w="19815" h="17074" extrusionOk="0">
                  <a:moveTo>
                    <a:pt x="18280" y="0"/>
                  </a:moveTo>
                  <a:cubicBezTo>
                    <a:pt x="15779" y="2669"/>
                    <a:pt x="12810" y="5504"/>
                    <a:pt x="9507" y="8273"/>
                  </a:cubicBezTo>
                  <a:cubicBezTo>
                    <a:pt x="6205" y="11075"/>
                    <a:pt x="3003" y="13577"/>
                    <a:pt x="1" y="15611"/>
                  </a:cubicBezTo>
                  <a:lnTo>
                    <a:pt x="101" y="15745"/>
                  </a:lnTo>
                  <a:cubicBezTo>
                    <a:pt x="1893" y="16628"/>
                    <a:pt x="3847" y="17074"/>
                    <a:pt x="5808" y="17074"/>
                  </a:cubicBezTo>
                  <a:cubicBezTo>
                    <a:pt x="8810" y="17074"/>
                    <a:pt x="11829" y="16029"/>
                    <a:pt x="14311" y="13910"/>
                  </a:cubicBezTo>
                  <a:cubicBezTo>
                    <a:pt x="18447" y="10408"/>
                    <a:pt x="19815" y="487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800" y="2920825"/>
              <a:ext cx="630475" cy="577150"/>
            </a:xfrm>
            <a:custGeom>
              <a:avLst/>
              <a:gdLst/>
              <a:ahLst/>
              <a:cxnLst/>
              <a:rect l="l" t="t" r="r" b="b"/>
              <a:pathLst>
                <a:path w="25219" h="23086" extrusionOk="0">
                  <a:moveTo>
                    <a:pt x="13979" y="1"/>
                  </a:moveTo>
                  <a:cubicBezTo>
                    <a:pt x="10981" y="1"/>
                    <a:pt x="7970" y="1030"/>
                    <a:pt x="5505" y="3138"/>
                  </a:cubicBezTo>
                  <a:cubicBezTo>
                    <a:pt x="1368" y="6640"/>
                    <a:pt x="1" y="12211"/>
                    <a:pt x="1535" y="17081"/>
                  </a:cubicBezTo>
                  <a:cubicBezTo>
                    <a:pt x="1869" y="18082"/>
                    <a:pt x="2302" y="19049"/>
                    <a:pt x="2869" y="19950"/>
                  </a:cubicBezTo>
                  <a:cubicBezTo>
                    <a:pt x="3203" y="20550"/>
                    <a:pt x="3637" y="21084"/>
                    <a:pt x="4070" y="21618"/>
                  </a:cubicBezTo>
                  <a:cubicBezTo>
                    <a:pt x="4571" y="22118"/>
                    <a:pt x="5038" y="22618"/>
                    <a:pt x="5571" y="23085"/>
                  </a:cubicBezTo>
                  <a:cubicBezTo>
                    <a:pt x="8540" y="20984"/>
                    <a:pt x="12076" y="18249"/>
                    <a:pt x="15745" y="15080"/>
                  </a:cubicBezTo>
                  <a:cubicBezTo>
                    <a:pt x="19415" y="11911"/>
                    <a:pt x="22684" y="8875"/>
                    <a:pt x="25219" y="6273"/>
                  </a:cubicBezTo>
                  <a:cubicBezTo>
                    <a:pt x="24852" y="5640"/>
                    <a:pt x="24418" y="5106"/>
                    <a:pt x="23985" y="4572"/>
                  </a:cubicBezTo>
                  <a:cubicBezTo>
                    <a:pt x="23518" y="4038"/>
                    <a:pt x="23017" y="3538"/>
                    <a:pt x="22484" y="3104"/>
                  </a:cubicBezTo>
                  <a:cubicBezTo>
                    <a:pt x="21683" y="2437"/>
                    <a:pt x="20816" y="1870"/>
                    <a:pt x="19882" y="1403"/>
                  </a:cubicBezTo>
                  <a:cubicBezTo>
                    <a:pt x="18036" y="473"/>
                    <a:pt x="16010" y="1"/>
                    <a:pt x="1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200325" y="2797000"/>
              <a:ext cx="1096650" cy="901450"/>
            </a:xfrm>
            <a:custGeom>
              <a:avLst/>
              <a:gdLst/>
              <a:ahLst/>
              <a:cxnLst/>
              <a:rect l="l" t="t" r="r" b="b"/>
              <a:pathLst>
                <a:path w="43866" h="36058" extrusionOk="0">
                  <a:moveTo>
                    <a:pt x="40958" y="1"/>
                  </a:moveTo>
                  <a:cubicBezTo>
                    <a:pt x="38451" y="1"/>
                    <a:pt x="33600" y="2383"/>
                    <a:pt x="27854" y="6390"/>
                  </a:cubicBezTo>
                  <a:cubicBezTo>
                    <a:pt x="28788" y="6857"/>
                    <a:pt x="29655" y="7424"/>
                    <a:pt x="30456" y="8091"/>
                  </a:cubicBezTo>
                  <a:cubicBezTo>
                    <a:pt x="34154" y="5474"/>
                    <a:pt x="36930" y="3875"/>
                    <a:pt x="38019" y="3875"/>
                  </a:cubicBezTo>
                  <a:cubicBezTo>
                    <a:pt x="38207" y="3875"/>
                    <a:pt x="38345" y="3923"/>
                    <a:pt x="38428" y="4021"/>
                  </a:cubicBezTo>
                  <a:cubicBezTo>
                    <a:pt x="38962" y="4688"/>
                    <a:pt x="36860" y="7457"/>
                    <a:pt x="33158" y="11260"/>
                  </a:cubicBezTo>
                  <a:cubicBezTo>
                    <a:pt x="30656" y="13862"/>
                    <a:pt x="27354" y="16897"/>
                    <a:pt x="23684" y="20066"/>
                  </a:cubicBezTo>
                  <a:cubicBezTo>
                    <a:pt x="19982" y="23202"/>
                    <a:pt x="16479" y="26004"/>
                    <a:pt x="13510" y="28072"/>
                  </a:cubicBezTo>
                  <a:cubicBezTo>
                    <a:pt x="9813" y="30660"/>
                    <a:pt x="7037" y="32254"/>
                    <a:pt x="5968" y="32254"/>
                  </a:cubicBezTo>
                  <a:cubicBezTo>
                    <a:pt x="5784" y="32254"/>
                    <a:pt x="5650" y="32206"/>
                    <a:pt x="5571" y="32108"/>
                  </a:cubicBezTo>
                  <a:cubicBezTo>
                    <a:pt x="5004" y="31441"/>
                    <a:pt x="7072" y="28739"/>
                    <a:pt x="10675" y="24969"/>
                  </a:cubicBezTo>
                  <a:lnTo>
                    <a:pt x="10808" y="24903"/>
                  </a:lnTo>
                  <a:cubicBezTo>
                    <a:pt x="10208" y="24002"/>
                    <a:pt x="9808" y="23035"/>
                    <a:pt x="9474" y="22034"/>
                  </a:cubicBezTo>
                  <a:cubicBezTo>
                    <a:pt x="3370" y="28439"/>
                    <a:pt x="1" y="33876"/>
                    <a:pt x="1468" y="35544"/>
                  </a:cubicBezTo>
                  <a:cubicBezTo>
                    <a:pt x="1774" y="35891"/>
                    <a:pt x="2271" y="36058"/>
                    <a:pt x="2933" y="36058"/>
                  </a:cubicBezTo>
                  <a:cubicBezTo>
                    <a:pt x="5446" y="36058"/>
                    <a:pt x="10336" y="33653"/>
                    <a:pt x="16146" y="29639"/>
                  </a:cubicBezTo>
                  <a:cubicBezTo>
                    <a:pt x="19148" y="27605"/>
                    <a:pt x="22417" y="25103"/>
                    <a:pt x="25652" y="22301"/>
                  </a:cubicBezTo>
                  <a:cubicBezTo>
                    <a:pt x="28955" y="19532"/>
                    <a:pt x="31957" y="16697"/>
                    <a:pt x="34459" y="14028"/>
                  </a:cubicBezTo>
                  <a:cubicBezTo>
                    <a:pt x="40496" y="7590"/>
                    <a:pt x="43865" y="2187"/>
                    <a:pt x="42431" y="519"/>
                  </a:cubicBezTo>
                  <a:cubicBezTo>
                    <a:pt x="42123" y="169"/>
                    <a:pt x="41623" y="1"/>
                    <a:pt x="40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7382125" y="2881675"/>
              <a:ext cx="646325" cy="616300"/>
            </a:xfrm>
            <a:custGeom>
              <a:avLst/>
              <a:gdLst/>
              <a:ahLst/>
              <a:cxnLst/>
              <a:rect l="l" t="t" r="r" b="b"/>
              <a:pathLst>
                <a:path w="25853" h="24652" fill="none" extrusionOk="0">
                  <a:moveTo>
                    <a:pt x="6205" y="24651"/>
                  </a:moveTo>
                  <a:cubicBezTo>
                    <a:pt x="5671" y="24184"/>
                    <a:pt x="5171" y="23684"/>
                    <a:pt x="4704" y="23184"/>
                  </a:cubicBezTo>
                  <a:cubicBezTo>
                    <a:pt x="1" y="17680"/>
                    <a:pt x="668" y="9440"/>
                    <a:pt x="6138" y="4704"/>
                  </a:cubicBezTo>
                  <a:cubicBezTo>
                    <a:pt x="11642" y="0"/>
                    <a:pt x="19882" y="668"/>
                    <a:pt x="24585" y="6138"/>
                  </a:cubicBezTo>
                  <a:cubicBezTo>
                    <a:pt x="25052" y="6672"/>
                    <a:pt x="25486" y="7239"/>
                    <a:pt x="25852" y="783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7606450" y="3147700"/>
              <a:ext cx="492875" cy="449500"/>
            </a:xfrm>
            <a:custGeom>
              <a:avLst/>
              <a:gdLst/>
              <a:ahLst/>
              <a:cxnLst/>
              <a:rect l="l" t="t" r="r" b="b"/>
              <a:pathLst>
                <a:path w="19715" h="17980" fill="none" extrusionOk="0">
                  <a:moveTo>
                    <a:pt x="18180" y="0"/>
                  </a:moveTo>
                  <a:cubicBezTo>
                    <a:pt x="19715" y="4870"/>
                    <a:pt x="18347" y="10408"/>
                    <a:pt x="14211" y="13910"/>
                  </a:cubicBezTo>
                  <a:cubicBezTo>
                    <a:pt x="10108" y="17413"/>
                    <a:pt x="4537" y="17980"/>
                    <a:pt x="1" y="1574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201175" y="2767425"/>
              <a:ext cx="1110800" cy="978225"/>
            </a:xfrm>
            <a:custGeom>
              <a:avLst/>
              <a:gdLst/>
              <a:ahLst/>
              <a:cxnLst/>
              <a:rect l="l" t="t" r="r" b="b"/>
              <a:pathLst>
                <a:path w="44432" h="39129" fill="none" extrusionOk="0">
                  <a:moveTo>
                    <a:pt x="27787" y="7506"/>
                  </a:moveTo>
                  <a:cubicBezTo>
                    <a:pt x="35092" y="2502"/>
                    <a:pt x="40929" y="0"/>
                    <a:pt x="42397" y="1702"/>
                  </a:cubicBezTo>
                  <a:cubicBezTo>
                    <a:pt x="44432" y="4070"/>
                    <a:pt x="36927" y="13877"/>
                    <a:pt x="25618" y="23551"/>
                  </a:cubicBezTo>
                  <a:cubicBezTo>
                    <a:pt x="14310" y="33224"/>
                    <a:pt x="3503" y="39128"/>
                    <a:pt x="1468" y="36760"/>
                  </a:cubicBezTo>
                  <a:cubicBezTo>
                    <a:pt x="0" y="35092"/>
                    <a:pt x="3403" y="29688"/>
                    <a:pt x="9474" y="2325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325425" y="2880850"/>
              <a:ext cx="857300" cy="747225"/>
            </a:xfrm>
            <a:custGeom>
              <a:avLst/>
              <a:gdLst/>
              <a:ahLst/>
              <a:cxnLst/>
              <a:rect l="l" t="t" r="r" b="b"/>
              <a:pathLst>
                <a:path w="34292" h="29889" fill="none" extrusionOk="0">
                  <a:moveTo>
                    <a:pt x="25419" y="4703"/>
                  </a:moveTo>
                  <a:cubicBezTo>
                    <a:pt x="29755" y="1635"/>
                    <a:pt x="32824" y="0"/>
                    <a:pt x="33358" y="667"/>
                  </a:cubicBezTo>
                  <a:cubicBezTo>
                    <a:pt x="34292" y="1735"/>
                    <a:pt x="27687" y="8906"/>
                    <a:pt x="18647" y="16712"/>
                  </a:cubicBezTo>
                  <a:cubicBezTo>
                    <a:pt x="9574" y="24484"/>
                    <a:pt x="1468" y="29888"/>
                    <a:pt x="567" y="28821"/>
                  </a:cubicBezTo>
                  <a:cubicBezTo>
                    <a:pt x="0" y="28187"/>
                    <a:pt x="2068" y="25418"/>
                    <a:pt x="5671" y="2168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7"/>
          <p:cNvGrpSpPr/>
          <p:nvPr/>
        </p:nvGrpSpPr>
        <p:grpSpPr>
          <a:xfrm>
            <a:off x="7024660" y="2819112"/>
            <a:ext cx="1669384" cy="1860564"/>
            <a:chOff x="11556775" y="-564950"/>
            <a:chExt cx="1674575" cy="1866350"/>
          </a:xfrm>
        </p:grpSpPr>
        <p:sp>
          <p:nvSpPr>
            <p:cNvPr id="1271" name="Google Shape;1271;p37"/>
            <p:cNvSpPr/>
            <p:nvPr/>
          </p:nvSpPr>
          <p:spPr>
            <a:xfrm>
              <a:off x="11556775" y="-564950"/>
              <a:ext cx="1674575" cy="1866350"/>
            </a:xfrm>
            <a:custGeom>
              <a:avLst/>
              <a:gdLst/>
              <a:ahLst/>
              <a:cxnLst/>
              <a:rect l="l" t="t" r="r" b="b"/>
              <a:pathLst>
                <a:path w="66983" h="74654" extrusionOk="0">
                  <a:moveTo>
                    <a:pt x="17513" y="16312"/>
                  </a:moveTo>
                  <a:cubicBezTo>
                    <a:pt x="17680" y="16378"/>
                    <a:pt x="17814" y="16445"/>
                    <a:pt x="17980" y="16478"/>
                  </a:cubicBezTo>
                  <a:cubicBezTo>
                    <a:pt x="17914" y="16612"/>
                    <a:pt x="17847" y="16745"/>
                    <a:pt x="17814" y="16812"/>
                  </a:cubicBezTo>
                  <a:cubicBezTo>
                    <a:pt x="17713" y="16645"/>
                    <a:pt x="17647" y="16512"/>
                    <a:pt x="17547" y="16412"/>
                  </a:cubicBezTo>
                  <a:cubicBezTo>
                    <a:pt x="17547" y="16412"/>
                    <a:pt x="17513" y="16378"/>
                    <a:pt x="17513" y="16312"/>
                  </a:cubicBezTo>
                  <a:close/>
                  <a:moveTo>
                    <a:pt x="43765" y="0"/>
                  </a:moveTo>
                  <a:cubicBezTo>
                    <a:pt x="41697" y="0"/>
                    <a:pt x="40029" y="1668"/>
                    <a:pt x="40029" y="3769"/>
                  </a:cubicBezTo>
                  <a:cubicBezTo>
                    <a:pt x="40029" y="4170"/>
                    <a:pt x="40130" y="4603"/>
                    <a:pt x="40230" y="4970"/>
                  </a:cubicBezTo>
                  <a:cubicBezTo>
                    <a:pt x="39062" y="4770"/>
                    <a:pt x="37861" y="4637"/>
                    <a:pt x="36660" y="4637"/>
                  </a:cubicBezTo>
                  <a:lnTo>
                    <a:pt x="36527" y="4637"/>
                  </a:lnTo>
                  <a:cubicBezTo>
                    <a:pt x="32457" y="4637"/>
                    <a:pt x="28555" y="5804"/>
                    <a:pt x="25186" y="8072"/>
                  </a:cubicBezTo>
                  <a:lnTo>
                    <a:pt x="23051" y="7372"/>
                  </a:lnTo>
                  <a:cubicBezTo>
                    <a:pt x="18114" y="5637"/>
                    <a:pt x="13444" y="4637"/>
                    <a:pt x="10608" y="4637"/>
                  </a:cubicBezTo>
                  <a:lnTo>
                    <a:pt x="10475" y="4637"/>
                  </a:lnTo>
                  <a:cubicBezTo>
                    <a:pt x="8040" y="4637"/>
                    <a:pt x="6539" y="5437"/>
                    <a:pt x="6038" y="7038"/>
                  </a:cubicBezTo>
                  <a:cubicBezTo>
                    <a:pt x="5305" y="9240"/>
                    <a:pt x="7139" y="10975"/>
                    <a:pt x="8807" y="12109"/>
                  </a:cubicBezTo>
                  <a:cubicBezTo>
                    <a:pt x="5672" y="12943"/>
                    <a:pt x="3703" y="14711"/>
                    <a:pt x="2936" y="17279"/>
                  </a:cubicBezTo>
                  <a:cubicBezTo>
                    <a:pt x="2436" y="18947"/>
                    <a:pt x="2669" y="20715"/>
                    <a:pt x="3637" y="22249"/>
                  </a:cubicBezTo>
                  <a:lnTo>
                    <a:pt x="968" y="29454"/>
                  </a:lnTo>
                  <a:cubicBezTo>
                    <a:pt x="1" y="32056"/>
                    <a:pt x="635" y="34892"/>
                    <a:pt x="2603" y="36826"/>
                  </a:cubicBezTo>
                  <a:cubicBezTo>
                    <a:pt x="3937" y="38161"/>
                    <a:pt x="5672" y="38928"/>
                    <a:pt x="7540" y="38928"/>
                  </a:cubicBezTo>
                  <a:lnTo>
                    <a:pt x="7673" y="38928"/>
                  </a:lnTo>
                  <a:cubicBezTo>
                    <a:pt x="8507" y="38928"/>
                    <a:pt x="9341" y="38794"/>
                    <a:pt x="10108" y="38494"/>
                  </a:cubicBezTo>
                  <a:lnTo>
                    <a:pt x="18714" y="35392"/>
                  </a:lnTo>
                  <a:cubicBezTo>
                    <a:pt x="19181" y="36159"/>
                    <a:pt x="19682" y="36960"/>
                    <a:pt x="20282" y="37727"/>
                  </a:cubicBezTo>
                  <a:cubicBezTo>
                    <a:pt x="20015" y="38127"/>
                    <a:pt x="19782" y="38561"/>
                    <a:pt x="19548" y="38995"/>
                  </a:cubicBezTo>
                  <a:cubicBezTo>
                    <a:pt x="19515" y="39095"/>
                    <a:pt x="15612" y="47401"/>
                    <a:pt x="13811" y="50469"/>
                  </a:cubicBezTo>
                  <a:lnTo>
                    <a:pt x="13677" y="50469"/>
                  </a:lnTo>
                  <a:cubicBezTo>
                    <a:pt x="13144" y="50469"/>
                    <a:pt x="12510" y="50403"/>
                    <a:pt x="11876" y="50303"/>
                  </a:cubicBezTo>
                  <a:cubicBezTo>
                    <a:pt x="11376" y="50236"/>
                    <a:pt x="10942" y="50169"/>
                    <a:pt x="10475" y="50136"/>
                  </a:cubicBezTo>
                  <a:cubicBezTo>
                    <a:pt x="10208" y="50136"/>
                    <a:pt x="9975" y="50103"/>
                    <a:pt x="9708" y="50103"/>
                  </a:cubicBezTo>
                  <a:lnTo>
                    <a:pt x="9608" y="50103"/>
                  </a:lnTo>
                  <a:cubicBezTo>
                    <a:pt x="5838" y="50103"/>
                    <a:pt x="3170" y="52171"/>
                    <a:pt x="2102" y="55940"/>
                  </a:cubicBezTo>
                  <a:cubicBezTo>
                    <a:pt x="1202" y="58942"/>
                    <a:pt x="4971" y="60610"/>
                    <a:pt x="9975" y="62478"/>
                  </a:cubicBezTo>
                  <a:cubicBezTo>
                    <a:pt x="13277" y="63679"/>
                    <a:pt x="15479" y="64413"/>
                    <a:pt x="17213" y="64413"/>
                  </a:cubicBezTo>
                  <a:lnTo>
                    <a:pt x="17380" y="64413"/>
                  </a:lnTo>
                  <a:cubicBezTo>
                    <a:pt x="19481" y="64413"/>
                    <a:pt x="20449" y="63312"/>
                    <a:pt x="20849" y="62678"/>
                  </a:cubicBezTo>
                  <a:cubicBezTo>
                    <a:pt x="21383" y="61811"/>
                    <a:pt x="21816" y="60577"/>
                    <a:pt x="22283" y="59309"/>
                  </a:cubicBezTo>
                  <a:cubicBezTo>
                    <a:pt x="22550" y="58442"/>
                    <a:pt x="22884" y="57508"/>
                    <a:pt x="23184" y="56907"/>
                  </a:cubicBezTo>
                  <a:lnTo>
                    <a:pt x="29155" y="44398"/>
                  </a:lnTo>
                  <a:cubicBezTo>
                    <a:pt x="29989" y="44732"/>
                    <a:pt x="30823" y="44966"/>
                    <a:pt x="31657" y="45166"/>
                  </a:cubicBezTo>
                  <a:lnTo>
                    <a:pt x="35993" y="65113"/>
                  </a:lnTo>
                  <a:cubicBezTo>
                    <a:pt x="35693" y="65313"/>
                    <a:pt x="34959" y="65747"/>
                    <a:pt x="33291" y="66081"/>
                  </a:cubicBezTo>
                  <a:cubicBezTo>
                    <a:pt x="31890" y="66348"/>
                    <a:pt x="30656" y="66948"/>
                    <a:pt x="29489" y="67782"/>
                  </a:cubicBezTo>
                  <a:cubicBezTo>
                    <a:pt x="28154" y="68749"/>
                    <a:pt x="27621" y="70450"/>
                    <a:pt x="28121" y="72018"/>
                  </a:cubicBezTo>
                  <a:cubicBezTo>
                    <a:pt x="28621" y="73619"/>
                    <a:pt x="30056" y="74653"/>
                    <a:pt x="31724" y="74653"/>
                  </a:cubicBezTo>
                  <a:lnTo>
                    <a:pt x="45300" y="74653"/>
                  </a:lnTo>
                  <a:cubicBezTo>
                    <a:pt x="46901" y="74653"/>
                    <a:pt x="48402" y="73786"/>
                    <a:pt x="49203" y="72352"/>
                  </a:cubicBezTo>
                  <a:cubicBezTo>
                    <a:pt x="50003" y="70951"/>
                    <a:pt x="49970" y="69250"/>
                    <a:pt x="49136" y="67849"/>
                  </a:cubicBezTo>
                  <a:cubicBezTo>
                    <a:pt x="48302" y="66448"/>
                    <a:pt x="47468" y="64813"/>
                    <a:pt x="46901" y="63345"/>
                  </a:cubicBezTo>
                  <a:lnTo>
                    <a:pt x="46668" y="62611"/>
                  </a:lnTo>
                  <a:lnTo>
                    <a:pt x="46567" y="62345"/>
                  </a:lnTo>
                  <a:lnTo>
                    <a:pt x="46501" y="62111"/>
                  </a:lnTo>
                  <a:lnTo>
                    <a:pt x="46367" y="61611"/>
                  </a:lnTo>
                  <a:lnTo>
                    <a:pt x="42731" y="44899"/>
                  </a:lnTo>
                  <a:cubicBezTo>
                    <a:pt x="45367" y="44098"/>
                    <a:pt x="47802" y="42764"/>
                    <a:pt x="49903" y="40996"/>
                  </a:cubicBezTo>
                  <a:lnTo>
                    <a:pt x="50637" y="42097"/>
                  </a:lnTo>
                  <a:cubicBezTo>
                    <a:pt x="49003" y="42731"/>
                    <a:pt x="47201" y="44165"/>
                    <a:pt x="47201" y="47801"/>
                  </a:cubicBezTo>
                  <a:cubicBezTo>
                    <a:pt x="47201" y="52638"/>
                    <a:pt x="50170" y="53138"/>
                    <a:pt x="51404" y="53138"/>
                  </a:cubicBezTo>
                  <a:lnTo>
                    <a:pt x="51571" y="53138"/>
                  </a:lnTo>
                  <a:cubicBezTo>
                    <a:pt x="51838" y="53138"/>
                    <a:pt x="52071" y="53105"/>
                    <a:pt x="52338" y="53105"/>
                  </a:cubicBezTo>
                  <a:cubicBezTo>
                    <a:pt x="52705" y="53171"/>
                    <a:pt x="53072" y="53238"/>
                    <a:pt x="53506" y="53271"/>
                  </a:cubicBezTo>
                  <a:lnTo>
                    <a:pt x="53739" y="53271"/>
                  </a:lnTo>
                  <a:cubicBezTo>
                    <a:pt x="53973" y="53271"/>
                    <a:pt x="54206" y="53271"/>
                    <a:pt x="54406" y="53238"/>
                  </a:cubicBezTo>
                  <a:cubicBezTo>
                    <a:pt x="54807" y="53338"/>
                    <a:pt x="55174" y="53405"/>
                    <a:pt x="55541" y="53438"/>
                  </a:cubicBezTo>
                  <a:lnTo>
                    <a:pt x="56074" y="53438"/>
                  </a:lnTo>
                  <a:cubicBezTo>
                    <a:pt x="58042" y="53405"/>
                    <a:pt x="59043" y="52337"/>
                    <a:pt x="59510" y="51770"/>
                  </a:cubicBezTo>
                  <a:cubicBezTo>
                    <a:pt x="59844" y="51270"/>
                    <a:pt x="60077" y="50736"/>
                    <a:pt x="60177" y="50103"/>
                  </a:cubicBezTo>
                  <a:cubicBezTo>
                    <a:pt x="61478" y="49102"/>
                    <a:pt x="62245" y="47667"/>
                    <a:pt x="62379" y="46133"/>
                  </a:cubicBezTo>
                  <a:lnTo>
                    <a:pt x="65981" y="38794"/>
                  </a:lnTo>
                  <a:cubicBezTo>
                    <a:pt x="66982" y="36626"/>
                    <a:pt x="66982" y="34258"/>
                    <a:pt x="65981" y="32123"/>
                  </a:cubicBezTo>
                  <a:cubicBezTo>
                    <a:pt x="64947" y="30021"/>
                    <a:pt x="63079" y="28520"/>
                    <a:pt x="60778" y="28020"/>
                  </a:cubicBezTo>
                  <a:lnTo>
                    <a:pt x="57075" y="27253"/>
                  </a:lnTo>
                  <a:cubicBezTo>
                    <a:pt x="57175" y="26586"/>
                    <a:pt x="57175" y="25919"/>
                    <a:pt x="57175" y="25185"/>
                  </a:cubicBezTo>
                  <a:cubicBezTo>
                    <a:pt x="57175" y="23450"/>
                    <a:pt x="56942" y="21682"/>
                    <a:pt x="56508" y="20081"/>
                  </a:cubicBezTo>
                  <a:cubicBezTo>
                    <a:pt x="55007" y="14277"/>
                    <a:pt x="51104" y="9507"/>
                    <a:pt x="45867" y="6905"/>
                  </a:cubicBezTo>
                  <a:cubicBezTo>
                    <a:pt x="46868" y="6238"/>
                    <a:pt x="47535" y="5070"/>
                    <a:pt x="47535" y="3769"/>
                  </a:cubicBezTo>
                  <a:cubicBezTo>
                    <a:pt x="47535" y="1668"/>
                    <a:pt x="45867" y="0"/>
                    <a:pt x="4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1757750" y="-386025"/>
              <a:ext cx="442025" cy="198850"/>
            </a:xfrm>
            <a:custGeom>
              <a:avLst/>
              <a:gdLst/>
              <a:ahLst/>
              <a:cxnLst/>
              <a:rect l="l" t="t" r="r" b="b"/>
              <a:pathLst>
                <a:path w="17681" h="7954" extrusionOk="0">
                  <a:moveTo>
                    <a:pt x="2562" y="0"/>
                  </a:moveTo>
                  <a:cubicBezTo>
                    <a:pt x="1391" y="0"/>
                    <a:pt x="651" y="209"/>
                    <a:pt x="501" y="649"/>
                  </a:cubicBezTo>
                  <a:cubicBezTo>
                    <a:pt x="1" y="2016"/>
                    <a:pt x="5438" y="5152"/>
                    <a:pt x="12577" y="7587"/>
                  </a:cubicBezTo>
                  <a:lnTo>
                    <a:pt x="13677" y="7954"/>
                  </a:lnTo>
                  <a:cubicBezTo>
                    <a:pt x="14812" y="6353"/>
                    <a:pt x="16146" y="4918"/>
                    <a:pt x="17680" y="3751"/>
                  </a:cubicBezTo>
                  <a:lnTo>
                    <a:pt x="14278" y="2583"/>
                  </a:lnTo>
                  <a:cubicBezTo>
                    <a:pt x="9434" y="931"/>
                    <a:pt x="5035" y="0"/>
                    <a:pt x="2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2615875" y="-362325"/>
              <a:ext cx="294400" cy="314425"/>
            </a:xfrm>
            <a:custGeom>
              <a:avLst/>
              <a:gdLst/>
              <a:ahLst/>
              <a:cxnLst/>
              <a:rect l="l" t="t" r="r" b="b"/>
              <a:pathLst>
                <a:path w="11776" h="12577" extrusionOk="0">
                  <a:moveTo>
                    <a:pt x="0" y="1"/>
                  </a:moveTo>
                  <a:cubicBezTo>
                    <a:pt x="2469" y="835"/>
                    <a:pt x="3636" y="4604"/>
                    <a:pt x="3336" y="9674"/>
                  </a:cubicBezTo>
                  <a:lnTo>
                    <a:pt x="11776" y="12576"/>
                  </a:lnTo>
                  <a:cubicBezTo>
                    <a:pt x="10208" y="6672"/>
                    <a:pt x="5771" y="19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2405725" y="-366250"/>
              <a:ext cx="301075" cy="245800"/>
            </a:xfrm>
            <a:custGeom>
              <a:avLst/>
              <a:gdLst/>
              <a:ahLst/>
              <a:cxnLst/>
              <a:rect l="l" t="t" r="r" b="b"/>
              <a:pathLst>
                <a:path w="12043" h="9832" extrusionOk="0">
                  <a:moveTo>
                    <a:pt x="7390" y="0"/>
                  </a:moveTo>
                  <a:cubicBezTo>
                    <a:pt x="5105" y="0"/>
                    <a:pt x="2402" y="2207"/>
                    <a:pt x="0" y="5795"/>
                  </a:cubicBezTo>
                  <a:lnTo>
                    <a:pt x="11742" y="9831"/>
                  </a:lnTo>
                  <a:cubicBezTo>
                    <a:pt x="12042" y="4794"/>
                    <a:pt x="10875" y="992"/>
                    <a:pt x="8406" y="158"/>
                  </a:cubicBezTo>
                  <a:cubicBezTo>
                    <a:pt x="8079" y="52"/>
                    <a:pt x="7739" y="0"/>
                    <a:pt x="7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2198075" y="-385675"/>
              <a:ext cx="417000" cy="164325"/>
            </a:xfrm>
            <a:custGeom>
              <a:avLst/>
              <a:gdLst/>
              <a:ahLst/>
              <a:cxnLst/>
              <a:rect l="l" t="t" r="r" b="b"/>
              <a:pathLst>
                <a:path w="16680" h="6573" extrusionOk="0">
                  <a:moveTo>
                    <a:pt x="11008" y="1"/>
                  </a:moveTo>
                  <a:cubicBezTo>
                    <a:pt x="6872" y="1"/>
                    <a:pt x="3069" y="1402"/>
                    <a:pt x="1" y="3737"/>
                  </a:cubicBezTo>
                  <a:lnTo>
                    <a:pt x="8240" y="6572"/>
                  </a:lnTo>
                  <a:cubicBezTo>
                    <a:pt x="10662" y="2997"/>
                    <a:pt x="13358" y="767"/>
                    <a:pt x="15639" y="767"/>
                  </a:cubicBezTo>
                  <a:cubicBezTo>
                    <a:pt x="15997" y="767"/>
                    <a:pt x="16345" y="822"/>
                    <a:pt x="16679" y="935"/>
                  </a:cubicBezTo>
                  <a:cubicBezTo>
                    <a:pt x="14911" y="334"/>
                    <a:pt x="13010" y="1"/>
                    <a:pt x="11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1626825" y="-210025"/>
              <a:ext cx="431175" cy="555750"/>
            </a:xfrm>
            <a:custGeom>
              <a:avLst/>
              <a:gdLst/>
              <a:ahLst/>
              <a:cxnLst/>
              <a:rect l="l" t="t" r="r" b="b"/>
              <a:pathLst>
                <a:path w="17247" h="22230" extrusionOk="0">
                  <a:moveTo>
                    <a:pt x="8653" y="1"/>
                  </a:moveTo>
                  <a:cubicBezTo>
                    <a:pt x="8371" y="1"/>
                    <a:pt x="8077" y="29"/>
                    <a:pt x="7773" y="80"/>
                  </a:cubicBezTo>
                  <a:cubicBezTo>
                    <a:pt x="5171" y="547"/>
                    <a:pt x="3270" y="1648"/>
                    <a:pt x="2669" y="3783"/>
                  </a:cubicBezTo>
                  <a:cubicBezTo>
                    <a:pt x="2236" y="5117"/>
                    <a:pt x="2736" y="6551"/>
                    <a:pt x="3837" y="7619"/>
                  </a:cubicBezTo>
                  <a:lnTo>
                    <a:pt x="3737" y="7719"/>
                  </a:lnTo>
                  <a:lnTo>
                    <a:pt x="601" y="16125"/>
                  </a:lnTo>
                  <a:cubicBezTo>
                    <a:pt x="1" y="17793"/>
                    <a:pt x="401" y="19627"/>
                    <a:pt x="1669" y="20895"/>
                  </a:cubicBezTo>
                  <a:cubicBezTo>
                    <a:pt x="2536" y="21762"/>
                    <a:pt x="3703" y="22229"/>
                    <a:pt x="4871" y="22229"/>
                  </a:cubicBezTo>
                  <a:cubicBezTo>
                    <a:pt x="5371" y="22229"/>
                    <a:pt x="5905" y="22129"/>
                    <a:pt x="6405" y="21929"/>
                  </a:cubicBezTo>
                  <a:lnTo>
                    <a:pt x="17246" y="17993"/>
                  </a:lnTo>
                  <a:cubicBezTo>
                    <a:pt x="16513" y="16258"/>
                    <a:pt x="16046" y="14390"/>
                    <a:pt x="15879" y="12389"/>
                  </a:cubicBezTo>
                  <a:lnTo>
                    <a:pt x="15845" y="12389"/>
                  </a:lnTo>
                  <a:lnTo>
                    <a:pt x="7006" y="15591"/>
                  </a:lnTo>
                  <a:lnTo>
                    <a:pt x="9674" y="8319"/>
                  </a:lnTo>
                  <a:lnTo>
                    <a:pt x="9608" y="8219"/>
                  </a:lnTo>
                  <a:cubicBezTo>
                    <a:pt x="11042" y="7719"/>
                    <a:pt x="13210" y="6218"/>
                    <a:pt x="12910" y="4316"/>
                  </a:cubicBezTo>
                  <a:cubicBezTo>
                    <a:pt x="12810" y="3549"/>
                    <a:pt x="12343" y="3115"/>
                    <a:pt x="11743" y="2949"/>
                  </a:cubicBezTo>
                  <a:cubicBezTo>
                    <a:pt x="11160" y="702"/>
                    <a:pt x="10047" y="1"/>
                    <a:pt x="8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682700" y="-210325"/>
              <a:ext cx="275225" cy="304200"/>
            </a:xfrm>
            <a:custGeom>
              <a:avLst/>
              <a:gdLst/>
              <a:ahLst/>
              <a:cxnLst/>
              <a:rect l="l" t="t" r="r" b="b"/>
              <a:pathLst>
                <a:path w="11009" h="12168" extrusionOk="0">
                  <a:moveTo>
                    <a:pt x="6472" y="1"/>
                  </a:moveTo>
                  <a:cubicBezTo>
                    <a:pt x="6182" y="1"/>
                    <a:pt x="5881" y="33"/>
                    <a:pt x="5571" y="92"/>
                  </a:cubicBezTo>
                  <a:cubicBezTo>
                    <a:pt x="2936" y="559"/>
                    <a:pt x="1068" y="1660"/>
                    <a:pt x="434" y="3795"/>
                  </a:cubicBezTo>
                  <a:cubicBezTo>
                    <a:pt x="1" y="5162"/>
                    <a:pt x="501" y="6563"/>
                    <a:pt x="1602" y="7631"/>
                  </a:cubicBezTo>
                  <a:lnTo>
                    <a:pt x="1502" y="7731"/>
                  </a:lnTo>
                  <a:lnTo>
                    <a:pt x="301" y="11066"/>
                  </a:lnTo>
                  <a:cubicBezTo>
                    <a:pt x="1102" y="11667"/>
                    <a:pt x="2136" y="12167"/>
                    <a:pt x="3403" y="12167"/>
                  </a:cubicBezTo>
                  <a:cubicBezTo>
                    <a:pt x="4337" y="12167"/>
                    <a:pt x="5305" y="12067"/>
                    <a:pt x="6172" y="11800"/>
                  </a:cubicBezTo>
                  <a:lnTo>
                    <a:pt x="7473" y="8331"/>
                  </a:lnTo>
                  <a:lnTo>
                    <a:pt x="7439" y="8231"/>
                  </a:lnTo>
                  <a:cubicBezTo>
                    <a:pt x="8840" y="7731"/>
                    <a:pt x="11009" y="6230"/>
                    <a:pt x="10742" y="4328"/>
                  </a:cubicBezTo>
                  <a:cubicBezTo>
                    <a:pt x="10608" y="3494"/>
                    <a:pt x="10141" y="3127"/>
                    <a:pt x="9574" y="2961"/>
                  </a:cubicBezTo>
                  <a:lnTo>
                    <a:pt x="9574" y="2927"/>
                  </a:lnTo>
                  <a:cubicBezTo>
                    <a:pt x="8942" y="727"/>
                    <a:pt x="7833" y="1"/>
                    <a:pt x="6472" y="1"/>
                  </a:cubicBezTo>
                  <a:close/>
                </a:path>
              </a:pathLst>
            </a:custGeom>
            <a:solidFill>
              <a:srgbClr val="EDE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12307325" y="509150"/>
              <a:ext cx="442000" cy="728875"/>
            </a:xfrm>
            <a:custGeom>
              <a:avLst/>
              <a:gdLst/>
              <a:ahLst/>
              <a:cxnLst/>
              <a:rect l="l" t="t" r="r" b="b"/>
              <a:pathLst>
                <a:path w="17680" h="29155" extrusionOk="0">
                  <a:moveTo>
                    <a:pt x="9741" y="0"/>
                  </a:moveTo>
                  <a:cubicBezTo>
                    <a:pt x="8740" y="167"/>
                    <a:pt x="7739" y="267"/>
                    <a:pt x="6705" y="267"/>
                  </a:cubicBezTo>
                  <a:cubicBezTo>
                    <a:pt x="5738" y="267"/>
                    <a:pt x="4737" y="200"/>
                    <a:pt x="3836" y="33"/>
                  </a:cubicBezTo>
                  <a:lnTo>
                    <a:pt x="3836" y="33"/>
                  </a:lnTo>
                  <a:lnTo>
                    <a:pt x="8573" y="21849"/>
                  </a:lnTo>
                  <a:cubicBezTo>
                    <a:pt x="8907" y="23484"/>
                    <a:pt x="7306" y="24718"/>
                    <a:pt x="3870" y="25485"/>
                  </a:cubicBezTo>
                  <a:cubicBezTo>
                    <a:pt x="2702" y="25719"/>
                    <a:pt x="1802" y="26219"/>
                    <a:pt x="1034" y="26786"/>
                  </a:cubicBezTo>
                  <a:cubicBezTo>
                    <a:pt x="0" y="27520"/>
                    <a:pt x="534" y="29154"/>
                    <a:pt x="1802" y="29154"/>
                  </a:cubicBezTo>
                  <a:lnTo>
                    <a:pt x="15211" y="29154"/>
                  </a:lnTo>
                  <a:cubicBezTo>
                    <a:pt x="16712" y="29154"/>
                    <a:pt x="17680" y="27453"/>
                    <a:pt x="16879" y="26152"/>
                  </a:cubicBezTo>
                  <a:cubicBezTo>
                    <a:pt x="15511" y="23951"/>
                    <a:pt x="14277" y="21149"/>
                    <a:pt x="13910" y="19147"/>
                  </a:cubicBezTo>
                  <a:lnTo>
                    <a:pt x="97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12473275" y="811225"/>
              <a:ext cx="195150" cy="255000"/>
            </a:xfrm>
            <a:custGeom>
              <a:avLst/>
              <a:gdLst/>
              <a:ahLst/>
              <a:cxnLst/>
              <a:rect l="l" t="t" r="r" b="b"/>
              <a:pathLst>
                <a:path w="7806" h="10200" extrusionOk="0">
                  <a:moveTo>
                    <a:pt x="4934" y="1"/>
                  </a:moveTo>
                  <a:cubicBezTo>
                    <a:pt x="4187" y="1"/>
                    <a:pt x="3411" y="76"/>
                    <a:pt x="2636" y="226"/>
                  </a:cubicBezTo>
                  <a:cubicBezTo>
                    <a:pt x="1668" y="426"/>
                    <a:pt x="768" y="726"/>
                    <a:pt x="0" y="1127"/>
                  </a:cubicBezTo>
                  <a:lnTo>
                    <a:pt x="1868" y="9766"/>
                  </a:lnTo>
                  <a:cubicBezTo>
                    <a:pt x="1902" y="9899"/>
                    <a:pt x="1902" y="10066"/>
                    <a:pt x="1902" y="10200"/>
                  </a:cubicBezTo>
                  <a:cubicBezTo>
                    <a:pt x="2702" y="9799"/>
                    <a:pt x="3570" y="9466"/>
                    <a:pt x="4504" y="9266"/>
                  </a:cubicBezTo>
                  <a:cubicBezTo>
                    <a:pt x="5298" y="9102"/>
                    <a:pt x="6075" y="9021"/>
                    <a:pt x="6836" y="9021"/>
                  </a:cubicBezTo>
                  <a:cubicBezTo>
                    <a:pt x="7163" y="9021"/>
                    <a:pt x="7486" y="9036"/>
                    <a:pt x="7806" y="9066"/>
                  </a:cubicBezTo>
                  <a:cubicBezTo>
                    <a:pt x="7572" y="8398"/>
                    <a:pt x="7339" y="7698"/>
                    <a:pt x="7206" y="7064"/>
                  </a:cubicBezTo>
                  <a:lnTo>
                    <a:pt x="5671" y="26"/>
                  </a:lnTo>
                  <a:cubicBezTo>
                    <a:pt x="5429" y="9"/>
                    <a:pt x="5183" y="1"/>
                    <a:pt x="4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12569175" y="812150"/>
              <a:ext cx="100100" cy="227400"/>
            </a:xfrm>
            <a:custGeom>
              <a:avLst/>
              <a:gdLst/>
              <a:ahLst/>
              <a:cxnLst/>
              <a:rect l="l" t="t" r="r" b="b"/>
              <a:pathLst>
                <a:path w="4004" h="9096" extrusionOk="0">
                  <a:moveTo>
                    <a:pt x="1077" y="0"/>
                  </a:moveTo>
                  <a:cubicBezTo>
                    <a:pt x="715" y="0"/>
                    <a:pt x="352" y="16"/>
                    <a:pt x="0" y="55"/>
                  </a:cubicBezTo>
                  <a:lnTo>
                    <a:pt x="2002" y="9095"/>
                  </a:lnTo>
                  <a:cubicBezTo>
                    <a:pt x="2352" y="9062"/>
                    <a:pt x="2694" y="9045"/>
                    <a:pt x="3028" y="9045"/>
                  </a:cubicBezTo>
                  <a:cubicBezTo>
                    <a:pt x="3361" y="9045"/>
                    <a:pt x="3686" y="9062"/>
                    <a:pt x="4003" y="9095"/>
                  </a:cubicBezTo>
                  <a:cubicBezTo>
                    <a:pt x="3703" y="8361"/>
                    <a:pt x="3503" y="7661"/>
                    <a:pt x="3370" y="7060"/>
                  </a:cubicBezTo>
                  <a:lnTo>
                    <a:pt x="1835" y="22"/>
                  </a:lnTo>
                  <a:cubicBezTo>
                    <a:pt x="1586" y="8"/>
                    <a:pt x="1332" y="0"/>
                    <a:pt x="1077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11663525" y="-289775"/>
              <a:ext cx="1502775" cy="1273800"/>
            </a:xfrm>
            <a:custGeom>
              <a:avLst/>
              <a:gdLst/>
              <a:ahLst/>
              <a:cxnLst/>
              <a:rect l="l" t="t" r="r" b="b"/>
              <a:pathLst>
                <a:path w="60111" h="50952" extrusionOk="0">
                  <a:moveTo>
                    <a:pt x="21416" y="1"/>
                  </a:moveTo>
                  <a:cubicBezTo>
                    <a:pt x="19881" y="1168"/>
                    <a:pt x="18514" y="2603"/>
                    <a:pt x="17413" y="4237"/>
                  </a:cubicBezTo>
                  <a:cubicBezTo>
                    <a:pt x="15445" y="7106"/>
                    <a:pt x="14344" y="10575"/>
                    <a:pt x="14344" y="14311"/>
                  </a:cubicBezTo>
                  <a:cubicBezTo>
                    <a:pt x="14344" y="14778"/>
                    <a:pt x="14344" y="15245"/>
                    <a:pt x="14377" y="15679"/>
                  </a:cubicBezTo>
                  <a:cubicBezTo>
                    <a:pt x="14544" y="17647"/>
                    <a:pt x="15011" y="19582"/>
                    <a:pt x="15745" y="21316"/>
                  </a:cubicBezTo>
                  <a:cubicBezTo>
                    <a:pt x="16612" y="23318"/>
                    <a:pt x="17780" y="25152"/>
                    <a:pt x="19281" y="26687"/>
                  </a:cubicBezTo>
                  <a:cubicBezTo>
                    <a:pt x="18614" y="27421"/>
                    <a:pt x="18047" y="28188"/>
                    <a:pt x="17613" y="29122"/>
                  </a:cubicBezTo>
                  <a:cubicBezTo>
                    <a:pt x="17613" y="29122"/>
                    <a:pt x="13243" y="38328"/>
                    <a:pt x="11509" y="41230"/>
                  </a:cubicBezTo>
                  <a:cubicBezTo>
                    <a:pt x="11114" y="41859"/>
                    <a:pt x="10329" y="42046"/>
                    <a:pt x="9425" y="42046"/>
                  </a:cubicBezTo>
                  <a:cubicBezTo>
                    <a:pt x="8266" y="42046"/>
                    <a:pt x="6913" y="41739"/>
                    <a:pt x="5938" y="41664"/>
                  </a:cubicBezTo>
                  <a:cubicBezTo>
                    <a:pt x="5760" y="41654"/>
                    <a:pt x="5569" y="41646"/>
                    <a:pt x="5369" y="41646"/>
                  </a:cubicBezTo>
                  <a:cubicBezTo>
                    <a:pt x="3655" y="41646"/>
                    <a:pt x="1246" y="42172"/>
                    <a:pt x="201" y="45667"/>
                  </a:cubicBezTo>
                  <a:cubicBezTo>
                    <a:pt x="1" y="46334"/>
                    <a:pt x="2436" y="47635"/>
                    <a:pt x="6572" y="49169"/>
                  </a:cubicBezTo>
                  <a:cubicBezTo>
                    <a:pt x="9363" y="50227"/>
                    <a:pt x="11577" y="50951"/>
                    <a:pt x="12958" y="50951"/>
                  </a:cubicBezTo>
                  <a:cubicBezTo>
                    <a:pt x="13623" y="50951"/>
                    <a:pt x="14095" y="50783"/>
                    <a:pt x="14344" y="50404"/>
                  </a:cubicBezTo>
                  <a:cubicBezTo>
                    <a:pt x="15078" y="49169"/>
                    <a:pt x="15712" y="46501"/>
                    <a:pt x="16546" y="44800"/>
                  </a:cubicBezTo>
                  <a:lnTo>
                    <a:pt x="22817" y="31590"/>
                  </a:lnTo>
                  <a:cubicBezTo>
                    <a:pt x="23117" y="30990"/>
                    <a:pt x="23484" y="30556"/>
                    <a:pt x="23984" y="30189"/>
                  </a:cubicBezTo>
                  <a:cubicBezTo>
                    <a:pt x="25719" y="31090"/>
                    <a:pt x="27554" y="31724"/>
                    <a:pt x="29488" y="32057"/>
                  </a:cubicBezTo>
                  <a:cubicBezTo>
                    <a:pt x="30422" y="32157"/>
                    <a:pt x="31423" y="32257"/>
                    <a:pt x="32390" y="32257"/>
                  </a:cubicBezTo>
                  <a:cubicBezTo>
                    <a:pt x="33424" y="32257"/>
                    <a:pt x="34425" y="32157"/>
                    <a:pt x="35426" y="31990"/>
                  </a:cubicBezTo>
                  <a:cubicBezTo>
                    <a:pt x="40630" y="31123"/>
                    <a:pt x="45066" y="27988"/>
                    <a:pt x="47735" y="23718"/>
                  </a:cubicBezTo>
                  <a:lnTo>
                    <a:pt x="47735" y="23618"/>
                  </a:lnTo>
                  <a:lnTo>
                    <a:pt x="53772" y="24919"/>
                  </a:lnTo>
                  <a:lnTo>
                    <a:pt x="50236" y="32224"/>
                  </a:lnTo>
                  <a:lnTo>
                    <a:pt x="50270" y="32291"/>
                  </a:lnTo>
                  <a:cubicBezTo>
                    <a:pt x="49436" y="32591"/>
                    <a:pt x="48268" y="32991"/>
                    <a:pt x="47434" y="33291"/>
                  </a:cubicBezTo>
                  <a:cubicBezTo>
                    <a:pt x="45967" y="33792"/>
                    <a:pt x="45533" y="35093"/>
                    <a:pt x="45533" y="36727"/>
                  </a:cubicBezTo>
                  <a:cubicBezTo>
                    <a:pt x="45533" y="38096"/>
                    <a:pt x="45704" y="39563"/>
                    <a:pt x="47234" y="39563"/>
                  </a:cubicBezTo>
                  <a:cubicBezTo>
                    <a:pt x="47493" y="39563"/>
                    <a:pt x="47792" y="39521"/>
                    <a:pt x="48135" y="39429"/>
                  </a:cubicBezTo>
                  <a:lnTo>
                    <a:pt x="48235" y="39296"/>
                  </a:lnTo>
                  <a:cubicBezTo>
                    <a:pt x="48507" y="39522"/>
                    <a:pt x="48933" y="39657"/>
                    <a:pt x="49513" y="39657"/>
                  </a:cubicBezTo>
                  <a:cubicBezTo>
                    <a:pt x="49787" y="39657"/>
                    <a:pt x="50094" y="39627"/>
                    <a:pt x="50437" y="39563"/>
                  </a:cubicBezTo>
                  <a:lnTo>
                    <a:pt x="50570" y="39496"/>
                  </a:lnTo>
                  <a:cubicBezTo>
                    <a:pt x="50770" y="39729"/>
                    <a:pt x="51104" y="39829"/>
                    <a:pt x="51471" y="39829"/>
                  </a:cubicBezTo>
                  <a:cubicBezTo>
                    <a:pt x="51543" y="39833"/>
                    <a:pt x="51613" y="39835"/>
                    <a:pt x="51680" y="39835"/>
                  </a:cubicBezTo>
                  <a:cubicBezTo>
                    <a:pt x="53331" y="39835"/>
                    <a:pt x="53626" y="38688"/>
                    <a:pt x="53305" y="37695"/>
                  </a:cubicBezTo>
                  <a:lnTo>
                    <a:pt x="53272" y="37594"/>
                  </a:lnTo>
                  <a:cubicBezTo>
                    <a:pt x="54473" y="37161"/>
                    <a:pt x="55740" y="35993"/>
                    <a:pt x="55607" y="34292"/>
                  </a:cubicBezTo>
                  <a:lnTo>
                    <a:pt x="55607" y="34292"/>
                  </a:lnTo>
                  <a:lnTo>
                    <a:pt x="55707" y="34359"/>
                  </a:lnTo>
                  <a:lnTo>
                    <a:pt x="59443" y="26687"/>
                  </a:lnTo>
                  <a:cubicBezTo>
                    <a:pt x="60110" y="25319"/>
                    <a:pt x="60110" y="23685"/>
                    <a:pt x="59443" y="22317"/>
                  </a:cubicBezTo>
                  <a:cubicBezTo>
                    <a:pt x="58743" y="20949"/>
                    <a:pt x="57475" y="19948"/>
                    <a:pt x="55974" y="19615"/>
                  </a:cubicBezTo>
                  <a:lnTo>
                    <a:pt x="49970" y="18281"/>
                  </a:lnTo>
                  <a:cubicBezTo>
                    <a:pt x="50270" y="17013"/>
                    <a:pt x="50437" y="15679"/>
                    <a:pt x="50437" y="14311"/>
                  </a:cubicBezTo>
                  <a:cubicBezTo>
                    <a:pt x="50437" y="12777"/>
                    <a:pt x="50236" y="11276"/>
                    <a:pt x="49870" y="9808"/>
                  </a:cubicBezTo>
                  <a:lnTo>
                    <a:pt x="41430" y="6906"/>
                  </a:lnTo>
                  <a:lnTo>
                    <a:pt x="29688" y="2836"/>
                  </a:lnTo>
                  <a:lnTo>
                    <a:pt x="214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12263950" y="283150"/>
              <a:ext cx="587950" cy="231025"/>
            </a:xfrm>
            <a:custGeom>
              <a:avLst/>
              <a:gdLst/>
              <a:ahLst/>
              <a:cxnLst/>
              <a:rect l="l" t="t" r="r" b="b"/>
              <a:pathLst>
                <a:path w="23518" h="9241" extrusionOk="0">
                  <a:moveTo>
                    <a:pt x="20082" y="0"/>
                  </a:moveTo>
                  <a:cubicBezTo>
                    <a:pt x="17113" y="3770"/>
                    <a:pt x="12476" y="6205"/>
                    <a:pt x="7339" y="6205"/>
                  </a:cubicBezTo>
                  <a:cubicBezTo>
                    <a:pt x="6906" y="6205"/>
                    <a:pt x="6539" y="6205"/>
                    <a:pt x="6105" y="6171"/>
                  </a:cubicBezTo>
                  <a:lnTo>
                    <a:pt x="6105" y="6171"/>
                  </a:lnTo>
                  <a:lnTo>
                    <a:pt x="6706" y="6638"/>
                  </a:lnTo>
                  <a:cubicBezTo>
                    <a:pt x="6706" y="6638"/>
                    <a:pt x="5241" y="6522"/>
                    <a:pt x="3718" y="6522"/>
                  </a:cubicBezTo>
                  <a:cubicBezTo>
                    <a:pt x="2542" y="6522"/>
                    <a:pt x="1331" y="6591"/>
                    <a:pt x="735" y="6839"/>
                  </a:cubicBezTo>
                  <a:cubicBezTo>
                    <a:pt x="434" y="6972"/>
                    <a:pt x="201" y="7072"/>
                    <a:pt x="1" y="7205"/>
                  </a:cubicBezTo>
                  <a:cubicBezTo>
                    <a:pt x="2503" y="8506"/>
                    <a:pt x="5271" y="9240"/>
                    <a:pt x="8273" y="9240"/>
                  </a:cubicBezTo>
                  <a:cubicBezTo>
                    <a:pt x="14711" y="9240"/>
                    <a:pt x="20349" y="5871"/>
                    <a:pt x="23518" y="834"/>
                  </a:cubicBezTo>
                  <a:lnTo>
                    <a:pt x="2008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12835200" y="-72950"/>
              <a:ext cx="85075" cy="237700"/>
            </a:xfrm>
            <a:custGeom>
              <a:avLst/>
              <a:gdLst/>
              <a:ahLst/>
              <a:cxnLst/>
              <a:rect l="l" t="t" r="r" b="b"/>
              <a:pathLst>
                <a:path w="3403" h="9508" extrusionOk="0">
                  <a:moveTo>
                    <a:pt x="100" y="1"/>
                  </a:moveTo>
                  <a:cubicBezTo>
                    <a:pt x="467" y="1335"/>
                    <a:pt x="634" y="2769"/>
                    <a:pt x="634" y="4170"/>
                  </a:cubicBezTo>
                  <a:cubicBezTo>
                    <a:pt x="701" y="5805"/>
                    <a:pt x="434" y="7406"/>
                    <a:pt x="0" y="8840"/>
                  </a:cubicBezTo>
                  <a:lnTo>
                    <a:pt x="2936" y="9508"/>
                  </a:lnTo>
                  <a:cubicBezTo>
                    <a:pt x="3236" y="8240"/>
                    <a:pt x="3403" y="6906"/>
                    <a:pt x="3403" y="5471"/>
                  </a:cubicBezTo>
                  <a:cubicBezTo>
                    <a:pt x="3403" y="3904"/>
                    <a:pt x="3203" y="2402"/>
                    <a:pt x="2802" y="9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12022125" y="-291425"/>
              <a:ext cx="180150" cy="664650"/>
            </a:xfrm>
            <a:custGeom>
              <a:avLst/>
              <a:gdLst/>
              <a:ahLst/>
              <a:cxnLst/>
              <a:rect l="l" t="t" r="r" b="b"/>
              <a:pathLst>
                <a:path w="7206" h="26586" extrusionOk="0">
                  <a:moveTo>
                    <a:pt x="7072" y="0"/>
                  </a:moveTo>
                  <a:cubicBezTo>
                    <a:pt x="5537" y="1168"/>
                    <a:pt x="4203" y="2635"/>
                    <a:pt x="3069" y="4203"/>
                  </a:cubicBezTo>
                  <a:cubicBezTo>
                    <a:pt x="1101" y="7072"/>
                    <a:pt x="0" y="10541"/>
                    <a:pt x="0" y="14310"/>
                  </a:cubicBezTo>
                  <a:cubicBezTo>
                    <a:pt x="0" y="14744"/>
                    <a:pt x="0" y="15211"/>
                    <a:pt x="33" y="15678"/>
                  </a:cubicBezTo>
                  <a:cubicBezTo>
                    <a:pt x="200" y="17679"/>
                    <a:pt x="667" y="19547"/>
                    <a:pt x="1401" y="21315"/>
                  </a:cubicBezTo>
                  <a:cubicBezTo>
                    <a:pt x="2235" y="23250"/>
                    <a:pt x="3403" y="25051"/>
                    <a:pt x="4870" y="26586"/>
                  </a:cubicBezTo>
                  <a:cubicBezTo>
                    <a:pt x="5337" y="26152"/>
                    <a:pt x="5838" y="25685"/>
                    <a:pt x="6405" y="25285"/>
                  </a:cubicBezTo>
                  <a:cubicBezTo>
                    <a:pt x="2936" y="22316"/>
                    <a:pt x="734" y="17880"/>
                    <a:pt x="734" y="12976"/>
                  </a:cubicBezTo>
                  <a:cubicBezTo>
                    <a:pt x="734" y="7672"/>
                    <a:pt x="3269" y="3002"/>
                    <a:pt x="7205" y="34"/>
                  </a:cubicBezTo>
                  <a:lnTo>
                    <a:pt x="707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11676025" y="828575"/>
              <a:ext cx="349450" cy="152600"/>
            </a:xfrm>
            <a:custGeom>
              <a:avLst/>
              <a:gdLst/>
              <a:ahLst/>
              <a:cxnLst/>
              <a:rect l="l" t="t" r="r" b="b"/>
              <a:pathLst>
                <a:path w="13978" h="6104" extrusionOk="0">
                  <a:moveTo>
                    <a:pt x="2691" y="1"/>
                  </a:moveTo>
                  <a:cubicBezTo>
                    <a:pt x="1234" y="1"/>
                    <a:pt x="227" y="335"/>
                    <a:pt x="34" y="1000"/>
                  </a:cubicBezTo>
                  <a:cubicBezTo>
                    <a:pt x="1" y="1100"/>
                    <a:pt x="1" y="1266"/>
                    <a:pt x="34" y="1433"/>
                  </a:cubicBezTo>
                  <a:cubicBezTo>
                    <a:pt x="768" y="2167"/>
                    <a:pt x="2936" y="3201"/>
                    <a:pt x="6105" y="4402"/>
                  </a:cubicBezTo>
                  <a:cubicBezTo>
                    <a:pt x="8440" y="5269"/>
                    <a:pt x="10408" y="5936"/>
                    <a:pt x="11776" y="6103"/>
                  </a:cubicBezTo>
                  <a:cubicBezTo>
                    <a:pt x="12777" y="6003"/>
                    <a:pt x="13444" y="5703"/>
                    <a:pt x="13611" y="5169"/>
                  </a:cubicBezTo>
                  <a:cubicBezTo>
                    <a:pt x="13978" y="3902"/>
                    <a:pt x="11242" y="1934"/>
                    <a:pt x="7506" y="833"/>
                  </a:cubicBezTo>
                  <a:cubicBezTo>
                    <a:pt x="5712" y="277"/>
                    <a:pt x="4016" y="1"/>
                    <a:pt x="2691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11938725" y="546675"/>
              <a:ext cx="241850" cy="279375"/>
            </a:xfrm>
            <a:custGeom>
              <a:avLst/>
              <a:gdLst/>
              <a:ahLst/>
              <a:cxnLst/>
              <a:rect l="l" t="t" r="r" b="b"/>
              <a:pathLst>
                <a:path w="9674" h="11175" extrusionOk="0">
                  <a:moveTo>
                    <a:pt x="4537" y="0"/>
                  </a:moveTo>
                  <a:cubicBezTo>
                    <a:pt x="3169" y="2802"/>
                    <a:pt x="1501" y="6138"/>
                    <a:pt x="534" y="7672"/>
                  </a:cubicBezTo>
                  <a:cubicBezTo>
                    <a:pt x="401" y="7872"/>
                    <a:pt x="201" y="8039"/>
                    <a:pt x="0" y="8173"/>
                  </a:cubicBezTo>
                  <a:cubicBezTo>
                    <a:pt x="934" y="8373"/>
                    <a:pt x="1902" y="8706"/>
                    <a:pt x="2902" y="9207"/>
                  </a:cubicBezTo>
                  <a:cubicBezTo>
                    <a:pt x="3937" y="9774"/>
                    <a:pt x="4871" y="10441"/>
                    <a:pt x="5604" y="11175"/>
                  </a:cubicBezTo>
                  <a:lnTo>
                    <a:pt x="9674" y="2702"/>
                  </a:lnTo>
                  <a:cubicBezTo>
                    <a:pt x="8940" y="2035"/>
                    <a:pt x="8173" y="1468"/>
                    <a:pt x="7239" y="1001"/>
                  </a:cubicBezTo>
                  <a:cubicBezTo>
                    <a:pt x="6372" y="534"/>
                    <a:pt x="5438" y="20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12032950" y="583350"/>
              <a:ext cx="147625" cy="243550"/>
            </a:xfrm>
            <a:custGeom>
              <a:avLst/>
              <a:gdLst/>
              <a:ahLst/>
              <a:cxnLst/>
              <a:rect l="l" t="t" r="r" b="b"/>
              <a:pathLst>
                <a:path w="5905" h="9742" extrusionOk="0">
                  <a:moveTo>
                    <a:pt x="4170" y="1"/>
                  </a:moveTo>
                  <a:lnTo>
                    <a:pt x="1" y="8307"/>
                  </a:lnTo>
                  <a:cubicBezTo>
                    <a:pt x="668" y="8707"/>
                    <a:pt x="1302" y="9207"/>
                    <a:pt x="1835" y="9741"/>
                  </a:cubicBezTo>
                  <a:lnTo>
                    <a:pt x="5905" y="1302"/>
                  </a:lnTo>
                  <a:cubicBezTo>
                    <a:pt x="5405" y="835"/>
                    <a:pt x="4804" y="368"/>
                    <a:pt x="417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12802675" y="412850"/>
              <a:ext cx="300250" cy="294850"/>
            </a:xfrm>
            <a:custGeom>
              <a:avLst/>
              <a:gdLst/>
              <a:ahLst/>
              <a:cxnLst/>
              <a:rect l="l" t="t" r="r" b="b"/>
              <a:pathLst>
                <a:path w="12010" h="11794" extrusionOk="0">
                  <a:moveTo>
                    <a:pt x="7121" y="0"/>
                  </a:moveTo>
                  <a:cubicBezTo>
                    <a:pt x="6983" y="0"/>
                    <a:pt x="6844" y="5"/>
                    <a:pt x="6705" y="16"/>
                  </a:cubicBezTo>
                  <a:lnTo>
                    <a:pt x="4704" y="4152"/>
                  </a:lnTo>
                  <a:lnTo>
                    <a:pt x="4737" y="4219"/>
                  </a:lnTo>
                  <a:cubicBezTo>
                    <a:pt x="3870" y="4553"/>
                    <a:pt x="2736" y="4986"/>
                    <a:pt x="1902" y="5220"/>
                  </a:cubicBezTo>
                  <a:cubicBezTo>
                    <a:pt x="401" y="5720"/>
                    <a:pt x="0" y="7021"/>
                    <a:pt x="0" y="8656"/>
                  </a:cubicBezTo>
                  <a:cubicBezTo>
                    <a:pt x="0" y="10050"/>
                    <a:pt x="170" y="11493"/>
                    <a:pt x="1712" y="11493"/>
                  </a:cubicBezTo>
                  <a:cubicBezTo>
                    <a:pt x="1977" y="11493"/>
                    <a:pt x="2283" y="11451"/>
                    <a:pt x="2636" y="11357"/>
                  </a:cubicBezTo>
                  <a:lnTo>
                    <a:pt x="2702" y="11224"/>
                  </a:lnTo>
                  <a:cubicBezTo>
                    <a:pt x="2997" y="11451"/>
                    <a:pt x="3415" y="11585"/>
                    <a:pt x="3987" y="11585"/>
                  </a:cubicBezTo>
                  <a:cubicBezTo>
                    <a:pt x="4257" y="11585"/>
                    <a:pt x="4562" y="11555"/>
                    <a:pt x="4904" y="11491"/>
                  </a:cubicBezTo>
                  <a:lnTo>
                    <a:pt x="5037" y="11458"/>
                  </a:lnTo>
                  <a:cubicBezTo>
                    <a:pt x="5304" y="11624"/>
                    <a:pt x="5571" y="11724"/>
                    <a:pt x="5971" y="11791"/>
                  </a:cubicBezTo>
                  <a:cubicBezTo>
                    <a:pt x="6019" y="11793"/>
                    <a:pt x="6066" y="11794"/>
                    <a:pt x="6112" y="11794"/>
                  </a:cubicBezTo>
                  <a:cubicBezTo>
                    <a:pt x="7823" y="11794"/>
                    <a:pt x="8131" y="10598"/>
                    <a:pt x="7806" y="9656"/>
                  </a:cubicBezTo>
                  <a:lnTo>
                    <a:pt x="7739" y="9523"/>
                  </a:lnTo>
                  <a:cubicBezTo>
                    <a:pt x="8974" y="9123"/>
                    <a:pt x="10208" y="7988"/>
                    <a:pt x="10074" y="6220"/>
                  </a:cubicBezTo>
                  <a:lnTo>
                    <a:pt x="10174" y="6220"/>
                  </a:lnTo>
                  <a:lnTo>
                    <a:pt x="12009" y="2484"/>
                  </a:lnTo>
                  <a:cubicBezTo>
                    <a:pt x="11073" y="1111"/>
                    <a:pt x="9142" y="0"/>
                    <a:pt x="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11947050" y="100525"/>
              <a:ext cx="110950" cy="162625"/>
            </a:xfrm>
            <a:custGeom>
              <a:avLst/>
              <a:gdLst/>
              <a:ahLst/>
              <a:cxnLst/>
              <a:rect l="l" t="t" r="r" b="b"/>
              <a:pathLst>
                <a:path w="4438" h="6505" extrusionOk="0">
                  <a:moveTo>
                    <a:pt x="3036" y="0"/>
                  </a:moveTo>
                  <a:lnTo>
                    <a:pt x="1" y="1067"/>
                  </a:lnTo>
                  <a:cubicBezTo>
                    <a:pt x="268" y="2335"/>
                    <a:pt x="635" y="3503"/>
                    <a:pt x="1168" y="4670"/>
                  </a:cubicBezTo>
                  <a:cubicBezTo>
                    <a:pt x="1402" y="5304"/>
                    <a:pt x="1702" y="5938"/>
                    <a:pt x="2036" y="6505"/>
                  </a:cubicBezTo>
                  <a:lnTo>
                    <a:pt x="4437" y="5637"/>
                  </a:lnTo>
                  <a:cubicBezTo>
                    <a:pt x="3704" y="3869"/>
                    <a:pt x="3237" y="1968"/>
                    <a:pt x="3070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11934550" y="-117150"/>
              <a:ext cx="18375" cy="66750"/>
            </a:xfrm>
            <a:custGeom>
              <a:avLst/>
              <a:gdLst/>
              <a:ahLst/>
              <a:cxnLst/>
              <a:rect l="l" t="t" r="r" b="b"/>
              <a:pathLst>
                <a:path w="735" h="2670" extrusionOk="0">
                  <a:moveTo>
                    <a:pt x="401" y="1"/>
                  </a:moveTo>
                  <a:cubicBezTo>
                    <a:pt x="201" y="868"/>
                    <a:pt x="67" y="1735"/>
                    <a:pt x="1" y="2669"/>
                  </a:cubicBezTo>
                  <a:cubicBezTo>
                    <a:pt x="434" y="2069"/>
                    <a:pt x="734" y="1368"/>
                    <a:pt x="601" y="601"/>
                  </a:cubicBezTo>
                  <a:cubicBezTo>
                    <a:pt x="568" y="368"/>
                    <a:pt x="501" y="168"/>
                    <a:pt x="401" y="1"/>
                  </a:cubicBezTo>
                  <a:close/>
                </a:path>
              </a:pathLst>
            </a:custGeom>
            <a:solidFill>
              <a:srgbClr val="367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12401550" y="509975"/>
              <a:ext cx="169325" cy="101775"/>
            </a:xfrm>
            <a:custGeom>
              <a:avLst/>
              <a:gdLst/>
              <a:ahLst/>
              <a:cxnLst/>
              <a:rect l="l" t="t" r="r" b="b"/>
              <a:pathLst>
                <a:path w="6773" h="4071" extrusionOk="0">
                  <a:moveTo>
                    <a:pt x="5905" y="0"/>
                  </a:moveTo>
                  <a:cubicBezTo>
                    <a:pt x="4904" y="167"/>
                    <a:pt x="3903" y="267"/>
                    <a:pt x="2869" y="267"/>
                  </a:cubicBezTo>
                  <a:cubicBezTo>
                    <a:pt x="1902" y="267"/>
                    <a:pt x="901" y="167"/>
                    <a:pt x="1" y="67"/>
                  </a:cubicBezTo>
                  <a:lnTo>
                    <a:pt x="1" y="67"/>
                  </a:lnTo>
                  <a:lnTo>
                    <a:pt x="668" y="3236"/>
                  </a:lnTo>
                  <a:cubicBezTo>
                    <a:pt x="935" y="3303"/>
                    <a:pt x="1268" y="3403"/>
                    <a:pt x="1602" y="3470"/>
                  </a:cubicBezTo>
                  <a:cubicBezTo>
                    <a:pt x="3036" y="3803"/>
                    <a:pt x="4404" y="3970"/>
                    <a:pt x="5805" y="4070"/>
                  </a:cubicBezTo>
                  <a:cubicBezTo>
                    <a:pt x="6037" y="4007"/>
                    <a:pt x="6230" y="3983"/>
                    <a:pt x="6425" y="3983"/>
                  </a:cubicBezTo>
                  <a:cubicBezTo>
                    <a:pt x="6537" y="3983"/>
                    <a:pt x="6650" y="3991"/>
                    <a:pt x="6772" y="4003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2260625" y="303150"/>
              <a:ext cx="592950" cy="213525"/>
            </a:xfrm>
            <a:custGeom>
              <a:avLst/>
              <a:gdLst/>
              <a:ahLst/>
              <a:cxnLst/>
              <a:rect l="l" t="t" r="r" b="b"/>
              <a:pathLst>
                <a:path w="23718" h="8541" fill="none" extrusionOk="0">
                  <a:moveTo>
                    <a:pt x="23717" y="1"/>
                  </a:moveTo>
                  <a:cubicBezTo>
                    <a:pt x="20548" y="5105"/>
                    <a:pt x="14878" y="8540"/>
                    <a:pt x="8373" y="8540"/>
                  </a:cubicBezTo>
                  <a:cubicBezTo>
                    <a:pt x="5337" y="8540"/>
                    <a:pt x="2502" y="7773"/>
                    <a:pt x="0" y="64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12019625" y="-385675"/>
              <a:ext cx="900650" cy="761400"/>
            </a:xfrm>
            <a:custGeom>
              <a:avLst/>
              <a:gdLst/>
              <a:ahLst/>
              <a:cxnLst/>
              <a:rect l="l" t="t" r="r" b="b"/>
              <a:pathLst>
                <a:path w="36026" h="30456" fill="none" extrusionOk="0">
                  <a:moveTo>
                    <a:pt x="4970" y="30456"/>
                  </a:moveTo>
                  <a:cubicBezTo>
                    <a:pt x="1901" y="27254"/>
                    <a:pt x="0" y="22850"/>
                    <a:pt x="0" y="18014"/>
                  </a:cubicBezTo>
                  <a:cubicBezTo>
                    <a:pt x="0" y="8073"/>
                    <a:pt x="8106" y="1"/>
                    <a:pt x="18013" y="1"/>
                  </a:cubicBezTo>
                  <a:cubicBezTo>
                    <a:pt x="27987" y="1"/>
                    <a:pt x="36026" y="8107"/>
                    <a:pt x="36026" y="18014"/>
                  </a:cubicBezTo>
                  <a:cubicBezTo>
                    <a:pt x="36026" y="19415"/>
                    <a:pt x="35859" y="20749"/>
                    <a:pt x="35559" y="2198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12403225" y="-383175"/>
              <a:ext cx="301075" cy="262725"/>
            </a:xfrm>
            <a:custGeom>
              <a:avLst/>
              <a:gdLst/>
              <a:ahLst/>
              <a:cxnLst/>
              <a:rect l="l" t="t" r="r" b="b"/>
              <a:pathLst>
                <a:path w="12043" h="10509" fill="none" extrusionOk="0">
                  <a:moveTo>
                    <a:pt x="0" y="6472"/>
                  </a:moveTo>
                  <a:cubicBezTo>
                    <a:pt x="2802" y="2303"/>
                    <a:pt x="5971" y="1"/>
                    <a:pt x="8440" y="835"/>
                  </a:cubicBezTo>
                  <a:cubicBezTo>
                    <a:pt x="10875" y="1669"/>
                    <a:pt x="12042" y="5471"/>
                    <a:pt x="11775" y="105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11756100" y="-404025"/>
              <a:ext cx="1150850" cy="356125"/>
            </a:xfrm>
            <a:custGeom>
              <a:avLst/>
              <a:gdLst/>
              <a:ahLst/>
              <a:cxnLst/>
              <a:rect l="l" t="t" r="r" b="b"/>
              <a:pathLst>
                <a:path w="46034" h="14245" fill="none" extrusionOk="0">
                  <a:moveTo>
                    <a:pt x="46033" y="14244"/>
                  </a:moveTo>
                  <a:lnTo>
                    <a:pt x="14210" y="3303"/>
                  </a:lnTo>
                  <a:cubicBezTo>
                    <a:pt x="7072" y="868"/>
                    <a:pt x="901" y="1"/>
                    <a:pt x="467" y="1369"/>
                  </a:cubicBezTo>
                  <a:cubicBezTo>
                    <a:pt x="0" y="2736"/>
                    <a:pt x="5371" y="5872"/>
                    <a:pt x="12509" y="8307"/>
                  </a:cubicBezTo>
                  <a:lnTo>
                    <a:pt x="13643" y="8674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12612550" y="-470725"/>
              <a:ext cx="40050" cy="108425"/>
            </a:xfrm>
            <a:custGeom>
              <a:avLst/>
              <a:gdLst/>
              <a:ahLst/>
              <a:cxnLst/>
              <a:rect l="l" t="t" r="r" b="b"/>
              <a:pathLst>
                <a:path w="1602" h="4337" fill="none" extrusionOk="0">
                  <a:moveTo>
                    <a:pt x="0" y="4337"/>
                  </a:moveTo>
                  <a:lnTo>
                    <a:pt x="1601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12620875" y="-502425"/>
              <a:ext cx="62575" cy="6257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68" y="1"/>
                  </a:moveTo>
                  <a:cubicBezTo>
                    <a:pt x="568" y="1"/>
                    <a:pt x="1" y="568"/>
                    <a:pt x="1" y="1268"/>
                  </a:cubicBezTo>
                  <a:cubicBezTo>
                    <a:pt x="1" y="1969"/>
                    <a:pt x="568" y="2503"/>
                    <a:pt x="1268" y="2503"/>
                  </a:cubicBezTo>
                  <a:cubicBezTo>
                    <a:pt x="1935" y="2503"/>
                    <a:pt x="2502" y="1969"/>
                    <a:pt x="2502" y="1268"/>
                  </a:cubicBezTo>
                  <a:cubicBezTo>
                    <a:pt x="2502" y="568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12747625" y="270625"/>
              <a:ext cx="271050" cy="257100"/>
            </a:xfrm>
            <a:custGeom>
              <a:avLst/>
              <a:gdLst/>
              <a:ahLst/>
              <a:cxnLst/>
              <a:rect l="l" t="t" r="r" b="b"/>
              <a:pathLst>
                <a:path w="10842" h="10284" extrusionOk="0">
                  <a:moveTo>
                    <a:pt x="401" y="1"/>
                  </a:moveTo>
                  <a:cubicBezTo>
                    <a:pt x="234" y="1"/>
                    <a:pt x="68" y="68"/>
                    <a:pt x="34" y="234"/>
                  </a:cubicBezTo>
                  <a:cubicBezTo>
                    <a:pt x="1" y="401"/>
                    <a:pt x="101" y="601"/>
                    <a:pt x="268" y="668"/>
                  </a:cubicBezTo>
                  <a:cubicBezTo>
                    <a:pt x="3373" y="1515"/>
                    <a:pt x="6479" y="2215"/>
                    <a:pt x="9613" y="2878"/>
                  </a:cubicBezTo>
                  <a:lnTo>
                    <a:pt x="9613" y="2878"/>
                  </a:lnTo>
                  <a:lnTo>
                    <a:pt x="6339" y="9641"/>
                  </a:lnTo>
                  <a:cubicBezTo>
                    <a:pt x="6164" y="9991"/>
                    <a:pt x="6462" y="10284"/>
                    <a:pt x="6764" y="10284"/>
                  </a:cubicBezTo>
                  <a:cubicBezTo>
                    <a:pt x="6922" y="10284"/>
                    <a:pt x="7081" y="10203"/>
                    <a:pt x="7173" y="10008"/>
                  </a:cubicBezTo>
                  <a:lnTo>
                    <a:pt x="10709" y="2703"/>
                  </a:lnTo>
                  <a:cubicBezTo>
                    <a:pt x="10842" y="2469"/>
                    <a:pt x="10675" y="2069"/>
                    <a:pt x="10375" y="2036"/>
                  </a:cubicBezTo>
                  <a:cubicBezTo>
                    <a:pt x="7073" y="1269"/>
                    <a:pt x="3737" y="535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12718850" y="111325"/>
              <a:ext cx="464950" cy="469375"/>
            </a:xfrm>
            <a:custGeom>
              <a:avLst/>
              <a:gdLst/>
              <a:ahLst/>
              <a:cxnLst/>
              <a:rect l="l" t="t" r="r" b="b"/>
              <a:pathLst>
                <a:path w="18598" h="18775" extrusionOk="0">
                  <a:moveTo>
                    <a:pt x="861" y="1"/>
                  </a:moveTo>
                  <a:cubicBezTo>
                    <a:pt x="147" y="1"/>
                    <a:pt x="0" y="1148"/>
                    <a:pt x="852" y="1269"/>
                  </a:cubicBezTo>
                  <a:cubicBezTo>
                    <a:pt x="4521" y="1770"/>
                    <a:pt x="8457" y="2770"/>
                    <a:pt x="12093" y="3538"/>
                  </a:cubicBezTo>
                  <a:cubicBezTo>
                    <a:pt x="12593" y="3671"/>
                    <a:pt x="13427" y="3838"/>
                    <a:pt x="13928" y="3938"/>
                  </a:cubicBezTo>
                  <a:cubicBezTo>
                    <a:pt x="16530" y="4672"/>
                    <a:pt x="17931" y="7874"/>
                    <a:pt x="16730" y="10276"/>
                  </a:cubicBezTo>
                  <a:lnTo>
                    <a:pt x="16329" y="11176"/>
                  </a:lnTo>
                  <a:lnTo>
                    <a:pt x="12927" y="18048"/>
                  </a:lnTo>
                  <a:cubicBezTo>
                    <a:pt x="12827" y="18281"/>
                    <a:pt x="12894" y="18582"/>
                    <a:pt x="13161" y="18715"/>
                  </a:cubicBezTo>
                  <a:cubicBezTo>
                    <a:pt x="13222" y="18756"/>
                    <a:pt x="13292" y="18775"/>
                    <a:pt x="13364" y="18775"/>
                  </a:cubicBezTo>
                  <a:cubicBezTo>
                    <a:pt x="13526" y="18775"/>
                    <a:pt x="13691" y="18677"/>
                    <a:pt x="13761" y="18515"/>
                  </a:cubicBezTo>
                  <a:lnTo>
                    <a:pt x="17097" y="11577"/>
                  </a:lnTo>
                  <a:lnTo>
                    <a:pt x="17530" y="10709"/>
                  </a:lnTo>
                  <a:cubicBezTo>
                    <a:pt x="18598" y="8508"/>
                    <a:pt x="17897" y="5672"/>
                    <a:pt x="15996" y="4105"/>
                  </a:cubicBezTo>
                  <a:cubicBezTo>
                    <a:pt x="14995" y="3204"/>
                    <a:pt x="13561" y="3004"/>
                    <a:pt x="12260" y="2704"/>
                  </a:cubicBezTo>
                  <a:cubicBezTo>
                    <a:pt x="8657" y="1870"/>
                    <a:pt x="4654" y="1069"/>
                    <a:pt x="1085" y="35"/>
                  </a:cubicBezTo>
                  <a:cubicBezTo>
                    <a:pt x="1005" y="11"/>
                    <a:pt x="93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11798625" y="-2050"/>
              <a:ext cx="221025" cy="181800"/>
            </a:xfrm>
            <a:custGeom>
              <a:avLst/>
              <a:gdLst/>
              <a:ahLst/>
              <a:cxnLst/>
              <a:rect l="l" t="t" r="r" b="b"/>
              <a:pathLst>
                <a:path w="8841" h="7272" fill="none" extrusionOk="0">
                  <a:moveTo>
                    <a:pt x="2702" y="0"/>
                  </a:moveTo>
                  <a:lnTo>
                    <a:pt x="0" y="7272"/>
                  </a:lnTo>
                  <a:lnTo>
                    <a:pt x="8840" y="4103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11622675" y="-16225"/>
              <a:ext cx="432825" cy="362775"/>
            </a:xfrm>
            <a:custGeom>
              <a:avLst/>
              <a:gdLst/>
              <a:ahLst/>
              <a:cxnLst/>
              <a:rect l="l" t="t" r="r" b="b"/>
              <a:pathLst>
                <a:path w="17313" h="14511" fill="none" extrusionOk="0">
                  <a:moveTo>
                    <a:pt x="17312" y="10307"/>
                  </a:moveTo>
                  <a:lnTo>
                    <a:pt x="6471" y="14210"/>
                  </a:lnTo>
                  <a:cubicBezTo>
                    <a:pt x="5971" y="14377"/>
                    <a:pt x="5404" y="14510"/>
                    <a:pt x="4870" y="14510"/>
                  </a:cubicBezTo>
                  <a:cubicBezTo>
                    <a:pt x="3703" y="14510"/>
                    <a:pt x="2535" y="14043"/>
                    <a:pt x="1668" y="13176"/>
                  </a:cubicBezTo>
                  <a:cubicBezTo>
                    <a:pt x="400" y="11942"/>
                    <a:pt x="0" y="10074"/>
                    <a:pt x="634" y="8406"/>
                  </a:cubicBezTo>
                  <a:lnTo>
                    <a:pt x="3736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11771100" y="179725"/>
              <a:ext cx="27550" cy="74250"/>
            </a:xfrm>
            <a:custGeom>
              <a:avLst/>
              <a:gdLst/>
              <a:ahLst/>
              <a:cxnLst/>
              <a:rect l="l" t="t" r="r" b="b"/>
              <a:pathLst>
                <a:path w="1102" h="2970" fill="none" extrusionOk="0">
                  <a:moveTo>
                    <a:pt x="1101" y="1"/>
                  </a:moveTo>
                  <a:lnTo>
                    <a:pt x="1" y="297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12991150" y="255900"/>
              <a:ext cx="65475" cy="91125"/>
            </a:xfrm>
            <a:custGeom>
              <a:avLst/>
              <a:gdLst/>
              <a:ahLst/>
              <a:cxnLst/>
              <a:rect l="l" t="t" r="r" b="b"/>
              <a:pathLst>
                <a:path w="2619" h="3645" extrusionOk="0">
                  <a:moveTo>
                    <a:pt x="1880" y="0"/>
                  </a:moveTo>
                  <a:cubicBezTo>
                    <a:pt x="1677" y="0"/>
                    <a:pt x="1475" y="106"/>
                    <a:pt x="1368" y="356"/>
                  </a:cubicBezTo>
                  <a:cubicBezTo>
                    <a:pt x="1001" y="1257"/>
                    <a:pt x="634" y="2124"/>
                    <a:pt x="167" y="2925"/>
                  </a:cubicBezTo>
                  <a:cubicBezTo>
                    <a:pt x="0" y="3125"/>
                    <a:pt x="134" y="3459"/>
                    <a:pt x="400" y="3592"/>
                  </a:cubicBezTo>
                  <a:cubicBezTo>
                    <a:pt x="472" y="3628"/>
                    <a:pt x="541" y="3644"/>
                    <a:pt x="607" y="3644"/>
                  </a:cubicBezTo>
                  <a:cubicBezTo>
                    <a:pt x="785" y="3644"/>
                    <a:pt x="937" y="3521"/>
                    <a:pt x="1034" y="3325"/>
                  </a:cubicBezTo>
                  <a:cubicBezTo>
                    <a:pt x="1401" y="2458"/>
                    <a:pt x="1968" y="1624"/>
                    <a:pt x="2469" y="790"/>
                  </a:cubicBezTo>
                  <a:cubicBezTo>
                    <a:pt x="2619" y="340"/>
                    <a:pt x="2246" y="0"/>
                    <a:pt x="1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11653525" y="287325"/>
              <a:ext cx="877325" cy="705375"/>
            </a:xfrm>
            <a:custGeom>
              <a:avLst/>
              <a:gdLst/>
              <a:ahLst/>
              <a:cxnLst/>
              <a:rect l="l" t="t" r="r" b="b"/>
              <a:pathLst>
                <a:path w="35093" h="28215" extrusionOk="0">
                  <a:moveTo>
                    <a:pt x="34158" y="0"/>
                  </a:moveTo>
                  <a:cubicBezTo>
                    <a:pt x="32423" y="134"/>
                    <a:pt x="30622" y="134"/>
                    <a:pt x="28821" y="134"/>
                  </a:cubicBezTo>
                  <a:cubicBezTo>
                    <a:pt x="28604" y="137"/>
                    <a:pt x="28386" y="139"/>
                    <a:pt x="28168" y="139"/>
                  </a:cubicBezTo>
                  <a:cubicBezTo>
                    <a:pt x="27868" y="139"/>
                    <a:pt x="27567" y="136"/>
                    <a:pt x="27266" y="136"/>
                  </a:cubicBezTo>
                  <a:cubicBezTo>
                    <a:pt x="25942" y="136"/>
                    <a:pt x="24620" y="179"/>
                    <a:pt x="23350" y="634"/>
                  </a:cubicBezTo>
                  <a:cubicBezTo>
                    <a:pt x="21149" y="1334"/>
                    <a:pt x="19181" y="2869"/>
                    <a:pt x="17980" y="4870"/>
                  </a:cubicBezTo>
                  <a:cubicBezTo>
                    <a:pt x="17513" y="5671"/>
                    <a:pt x="16612" y="7672"/>
                    <a:pt x="16178" y="8506"/>
                  </a:cubicBezTo>
                  <a:cubicBezTo>
                    <a:pt x="14744" y="11508"/>
                    <a:pt x="13276" y="14544"/>
                    <a:pt x="11642" y="17413"/>
                  </a:cubicBezTo>
                  <a:cubicBezTo>
                    <a:pt x="11408" y="17980"/>
                    <a:pt x="11108" y="18246"/>
                    <a:pt x="10441" y="18347"/>
                  </a:cubicBezTo>
                  <a:cubicBezTo>
                    <a:pt x="10190" y="18379"/>
                    <a:pt x="9942" y="18392"/>
                    <a:pt x="9695" y="18392"/>
                  </a:cubicBezTo>
                  <a:cubicBezTo>
                    <a:pt x="8661" y="18392"/>
                    <a:pt x="7649" y="18154"/>
                    <a:pt x="6572" y="18046"/>
                  </a:cubicBezTo>
                  <a:cubicBezTo>
                    <a:pt x="6290" y="18016"/>
                    <a:pt x="6014" y="18001"/>
                    <a:pt x="5744" y="18001"/>
                  </a:cubicBezTo>
                  <a:cubicBezTo>
                    <a:pt x="3069" y="18001"/>
                    <a:pt x="985" y="19486"/>
                    <a:pt x="167" y="22183"/>
                  </a:cubicBezTo>
                  <a:lnTo>
                    <a:pt x="134" y="22349"/>
                  </a:lnTo>
                  <a:cubicBezTo>
                    <a:pt x="0" y="22650"/>
                    <a:pt x="167" y="23050"/>
                    <a:pt x="334" y="23217"/>
                  </a:cubicBezTo>
                  <a:cubicBezTo>
                    <a:pt x="934" y="23884"/>
                    <a:pt x="1668" y="24251"/>
                    <a:pt x="2435" y="24651"/>
                  </a:cubicBezTo>
                  <a:cubicBezTo>
                    <a:pt x="4070" y="25418"/>
                    <a:pt x="5771" y="26052"/>
                    <a:pt x="7439" y="26686"/>
                  </a:cubicBezTo>
                  <a:cubicBezTo>
                    <a:pt x="9173" y="27253"/>
                    <a:pt x="10841" y="27920"/>
                    <a:pt x="12676" y="28187"/>
                  </a:cubicBezTo>
                  <a:cubicBezTo>
                    <a:pt x="12867" y="28201"/>
                    <a:pt x="13063" y="28214"/>
                    <a:pt x="13265" y="28214"/>
                  </a:cubicBezTo>
                  <a:cubicBezTo>
                    <a:pt x="13557" y="28214"/>
                    <a:pt x="13861" y="28186"/>
                    <a:pt x="14177" y="28087"/>
                  </a:cubicBezTo>
                  <a:cubicBezTo>
                    <a:pt x="14744" y="27987"/>
                    <a:pt x="15144" y="27420"/>
                    <a:pt x="15345" y="26919"/>
                  </a:cubicBezTo>
                  <a:cubicBezTo>
                    <a:pt x="16112" y="25318"/>
                    <a:pt x="16479" y="23550"/>
                    <a:pt x="17246" y="21916"/>
                  </a:cubicBezTo>
                  <a:cubicBezTo>
                    <a:pt x="19147" y="17980"/>
                    <a:pt x="21682" y="12642"/>
                    <a:pt x="23617" y="8673"/>
                  </a:cubicBezTo>
                  <a:cubicBezTo>
                    <a:pt x="24118" y="7639"/>
                    <a:pt x="25252" y="6905"/>
                    <a:pt x="26419" y="6905"/>
                  </a:cubicBezTo>
                  <a:lnTo>
                    <a:pt x="32423" y="6872"/>
                  </a:lnTo>
                  <a:cubicBezTo>
                    <a:pt x="32957" y="6838"/>
                    <a:pt x="32957" y="6038"/>
                    <a:pt x="32423" y="6038"/>
                  </a:cubicBezTo>
                  <a:lnTo>
                    <a:pt x="26419" y="5971"/>
                  </a:lnTo>
                  <a:cubicBezTo>
                    <a:pt x="24885" y="5971"/>
                    <a:pt x="23450" y="6905"/>
                    <a:pt x="22783" y="8306"/>
                  </a:cubicBezTo>
                  <a:lnTo>
                    <a:pt x="22183" y="9507"/>
                  </a:lnTo>
                  <a:cubicBezTo>
                    <a:pt x="21049" y="11909"/>
                    <a:pt x="18747" y="16745"/>
                    <a:pt x="17613" y="19180"/>
                  </a:cubicBezTo>
                  <a:lnTo>
                    <a:pt x="16445" y="21582"/>
                  </a:lnTo>
                  <a:cubicBezTo>
                    <a:pt x="15545" y="23383"/>
                    <a:pt x="15278" y="25418"/>
                    <a:pt x="14277" y="27086"/>
                  </a:cubicBezTo>
                  <a:cubicBezTo>
                    <a:pt x="14107" y="27276"/>
                    <a:pt x="13778" y="27359"/>
                    <a:pt x="13335" y="27359"/>
                  </a:cubicBezTo>
                  <a:cubicBezTo>
                    <a:pt x="10744" y="27359"/>
                    <a:pt x="4260" y="24534"/>
                    <a:pt x="2836" y="23850"/>
                  </a:cubicBezTo>
                  <a:cubicBezTo>
                    <a:pt x="2211" y="23522"/>
                    <a:pt x="1458" y="23161"/>
                    <a:pt x="1021" y="22608"/>
                  </a:cubicBezTo>
                  <a:lnTo>
                    <a:pt x="1021" y="22608"/>
                  </a:lnTo>
                  <a:cubicBezTo>
                    <a:pt x="1223" y="21868"/>
                    <a:pt x="1551" y="21161"/>
                    <a:pt x="2035" y="20548"/>
                  </a:cubicBezTo>
                  <a:cubicBezTo>
                    <a:pt x="3019" y="19304"/>
                    <a:pt x="4276" y="18980"/>
                    <a:pt x="5588" y="18980"/>
                  </a:cubicBezTo>
                  <a:cubicBezTo>
                    <a:pt x="7009" y="18980"/>
                    <a:pt x="8495" y="19360"/>
                    <a:pt x="9769" y="19360"/>
                  </a:cubicBezTo>
                  <a:cubicBezTo>
                    <a:pt x="10786" y="19360"/>
                    <a:pt x="11669" y="19118"/>
                    <a:pt x="12276" y="18246"/>
                  </a:cubicBezTo>
                  <a:cubicBezTo>
                    <a:pt x="13110" y="16812"/>
                    <a:pt x="13877" y="15311"/>
                    <a:pt x="14644" y="13777"/>
                  </a:cubicBezTo>
                  <a:cubicBezTo>
                    <a:pt x="15445" y="12209"/>
                    <a:pt x="16212" y="10641"/>
                    <a:pt x="17012" y="9007"/>
                  </a:cubicBezTo>
                  <a:cubicBezTo>
                    <a:pt x="17713" y="7672"/>
                    <a:pt x="18514" y="5537"/>
                    <a:pt x="19514" y="4403"/>
                  </a:cubicBezTo>
                  <a:cubicBezTo>
                    <a:pt x="21115" y="2469"/>
                    <a:pt x="23617" y="1201"/>
                    <a:pt x="26152" y="1168"/>
                  </a:cubicBezTo>
                  <a:cubicBezTo>
                    <a:pt x="27369" y="1168"/>
                    <a:pt x="28599" y="1146"/>
                    <a:pt x="29834" y="1146"/>
                  </a:cubicBezTo>
                  <a:cubicBezTo>
                    <a:pt x="31275" y="1146"/>
                    <a:pt x="32721" y="1175"/>
                    <a:pt x="34158" y="1301"/>
                  </a:cubicBezTo>
                  <a:cubicBezTo>
                    <a:pt x="35092" y="1301"/>
                    <a:pt x="35025" y="0"/>
                    <a:pt x="34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12305650" y="509975"/>
              <a:ext cx="442000" cy="728050"/>
            </a:xfrm>
            <a:custGeom>
              <a:avLst/>
              <a:gdLst/>
              <a:ahLst/>
              <a:cxnLst/>
              <a:rect l="l" t="t" r="r" b="b"/>
              <a:pathLst>
                <a:path w="17680" h="29122" fill="none" extrusionOk="0">
                  <a:moveTo>
                    <a:pt x="3737" y="0"/>
                  </a:moveTo>
                  <a:lnTo>
                    <a:pt x="8507" y="21816"/>
                  </a:lnTo>
                  <a:cubicBezTo>
                    <a:pt x="8840" y="23451"/>
                    <a:pt x="7239" y="24685"/>
                    <a:pt x="3837" y="25452"/>
                  </a:cubicBezTo>
                  <a:cubicBezTo>
                    <a:pt x="2669" y="25686"/>
                    <a:pt x="1735" y="26186"/>
                    <a:pt x="1001" y="26753"/>
                  </a:cubicBezTo>
                  <a:cubicBezTo>
                    <a:pt x="1" y="27487"/>
                    <a:pt x="501" y="29121"/>
                    <a:pt x="1735" y="29121"/>
                  </a:cubicBezTo>
                  <a:lnTo>
                    <a:pt x="15178" y="29121"/>
                  </a:lnTo>
                  <a:cubicBezTo>
                    <a:pt x="16713" y="29121"/>
                    <a:pt x="17680" y="27453"/>
                    <a:pt x="16879" y="26153"/>
                  </a:cubicBezTo>
                  <a:cubicBezTo>
                    <a:pt x="15545" y="23918"/>
                    <a:pt x="14277" y="21116"/>
                    <a:pt x="13844" y="19147"/>
                  </a:cubicBezTo>
                  <a:lnTo>
                    <a:pt x="9674" y="67"/>
                  </a:lnTo>
                </a:path>
              </a:pathLst>
            </a:custGeom>
            <a:solidFill>
              <a:schemeClr val="accent3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12796825" y="507475"/>
              <a:ext cx="150975" cy="205175"/>
            </a:xfrm>
            <a:custGeom>
              <a:avLst/>
              <a:gdLst/>
              <a:ahLst/>
              <a:cxnLst/>
              <a:rect l="l" t="t" r="r" b="b"/>
              <a:pathLst>
                <a:path w="6039" h="8207" fill="none" extrusionOk="0">
                  <a:moveTo>
                    <a:pt x="6039" y="0"/>
                  </a:moveTo>
                  <a:cubicBezTo>
                    <a:pt x="6039" y="0"/>
                    <a:pt x="3470" y="934"/>
                    <a:pt x="1969" y="1435"/>
                  </a:cubicBezTo>
                  <a:cubicBezTo>
                    <a:pt x="468" y="1935"/>
                    <a:pt x="1" y="3236"/>
                    <a:pt x="1" y="4871"/>
                  </a:cubicBezTo>
                  <a:cubicBezTo>
                    <a:pt x="1" y="6505"/>
                    <a:pt x="268" y="8206"/>
                    <a:pt x="2636" y="7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12833925" y="587850"/>
              <a:ext cx="105950" cy="125450"/>
            </a:xfrm>
            <a:custGeom>
              <a:avLst/>
              <a:gdLst/>
              <a:ahLst/>
              <a:cxnLst/>
              <a:rect l="l" t="t" r="r" b="b"/>
              <a:pathLst>
                <a:path w="4238" h="5018" extrusionOk="0">
                  <a:moveTo>
                    <a:pt x="598" y="0"/>
                  </a:moveTo>
                  <a:cubicBezTo>
                    <a:pt x="299" y="0"/>
                    <a:pt x="1" y="217"/>
                    <a:pt x="51" y="655"/>
                  </a:cubicBezTo>
                  <a:cubicBezTo>
                    <a:pt x="203" y="3138"/>
                    <a:pt x="107" y="5017"/>
                    <a:pt x="2760" y="5017"/>
                  </a:cubicBezTo>
                  <a:cubicBezTo>
                    <a:pt x="3029" y="5017"/>
                    <a:pt x="3326" y="4998"/>
                    <a:pt x="3654" y="4958"/>
                  </a:cubicBezTo>
                  <a:cubicBezTo>
                    <a:pt x="4238" y="4804"/>
                    <a:pt x="4086" y="3971"/>
                    <a:pt x="3563" y="3971"/>
                  </a:cubicBezTo>
                  <a:cubicBezTo>
                    <a:pt x="3518" y="3971"/>
                    <a:pt x="3470" y="3977"/>
                    <a:pt x="3420" y="3991"/>
                  </a:cubicBezTo>
                  <a:cubicBezTo>
                    <a:pt x="3034" y="4092"/>
                    <a:pt x="2707" y="4138"/>
                    <a:pt x="2431" y="4138"/>
                  </a:cubicBezTo>
                  <a:cubicBezTo>
                    <a:pt x="708" y="4138"/>
                    <a:pt x="980" y="2318"/>
                    <a:pt x="1152" y="621"/>
                  </a:cubicBezTo>
                  <a:cubicBezTo>
                    <a:pt x="1185" y="209"/>
                    <a:pt x="891" y="0"/>
                    <a:pt x="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12886475" y="595025"/>
              <a:ext cx="130900" cy="122025"/>
            </a:xfrm>
            <a:custGeom>
              <a:avLst/>
              <a:gdLst/>
              <a:ahLst/>
              <a:cxnLst/>
              <a:rect l="l" t="t" r="r" b="b"/>
              <a:pathLst>
                <a:path w="5236" h="4881" extrusionOk="0">
                  <a:moveTo>
                    <a:pt x="580" y="1"/>
                  </a:moveTo>
                  <a:cubicBezTo>
                    <a:pt x="293" y="1"/>
                    <a:pt x="1" y="201"/>
                    <a:pt x="18" y="601"/>
                  </a:cubicBezTo>
                  <a:cubicBezTo>
                    <a:pt x="184" y="2002"/>
                    <a:pt x="151" y="4004"/>
                    <a:pt x="1652" y="4704"/>
                  </a:cubicBezTo>
                  <a:cubicBezTo>
                    <a:pt x="1997" y="4823"/>
                    <a:pt x="2343" y="4880"/>
                    <a:pt x="2673" y="4880"/>
                  </a:cubicBezTo>
                  <a:cubicBezTo>
                    <a:pt x="4100" y="4880"/>
                    <a:pt x="5236" y="3822"/>
                    <a:pt x="4721" y="2169"/>
                  </a:cubicBezTo>
                  <a:cubicBezTo>
                    <a:pt x="4656" y="1921"/>
                    <a:pt x="4473" y="1816"/>
                    <a:pt x="4287" y="1816"/>
                  </a:cubicBezTo>
                  <a:cubicBezTo>
                    <a:pt x="3997" y="1816"/>
                    <a:pt x="3698" y="2070"/>
                    <a:pt x="3820" y="2436"/>
                  </a:cubicBezTo>
                  <a:cubicBezTo>
                    <a:pt x="4244" y="3495"/>
                    <a:pt x="3491" y="4007"/>
                    <a:pt x="2646" y="4007"/>
                  </a:cubicBezTo>
                  <a:cubicBezTo>
                    <a:pt x="2426" y="4007"/>
                    <a:pt x="2199" y="3973"/>
                    <a:pt x="1986" y="3904"/>
                  </a:cubicBezTo>
                  <a:cubicBezTo>
                    <a:pt x="885" y="3370"/>
                    <a:pt x="985" y="1735"/>
                    <a:pt x="1118" y="601"/>
                  </a:cubicBezTo>
                  <a:cubicBezTo>
                    <a:pt x="1152" y="201"/>
                    <a:pt x="868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12935100" y="524000"/>
              <a:ext cx="147325" cy="140725"/>
            </a:xfrm>
            <a:custGeom>
              <a:avLst/>
              <a:gdLst/>
              <a:ahLst/>
              <a:cxnLst/>
              <a:rect l="l" t="t" r="r" b="b"/>
              <a:pathLst>
                <a:path w="5893" h="5629" extrusionOk="0">
                  <a:moveTo>
                    <a:pt x="4368" y="0"/>
                  </a:moveTo>
                  <a:cubicBezTo>
                    <a:pt x="4076" y="0"/>
                    <a:pt x="3785" y="278"/>
                    <a:pt x="3910" y="674"/>
                  </a:cubicBezTo>
                  <a:cubicBezTo>
                    <a:pt x="4310" y="1608"/>
                    <a:pt x="4377" y="2742"/>
                    <a:pt x="3643" y="3609"/>
                  </a:cubicBezTo>
                  <a:cubicBezTo>
                    <a:pt x="3156" y="4204"/>
                    <a:pt x="2275" y="4777"/>
                    <a:pt x="1461" y="4777"/>
                  </a:cubicBezTo>
                  <a:cubicBezTo>
                    <a:pt x="1271" y="4777"/>
                    <a:pt x="1085" y="4746"/>
                    <a:pt x="908" y="4677"/>
                  </a:cubicBezTo>
                  <a:cubicBezTo>
                    <a:pt x="826" y="4642"/>
                    <a:pt x="750" y="4626"/>
                    <a:pt x="681" y="4626"/>
                  </a:cubicBezTo>
                  <a:cubicBezTo>
                    <a:pt x="152" y="4626"/>
                    <a:pt x="0" y="5522"/>
                    <a:pt x="708" y="5611"/>
                  </a:cubicBezTo>
                  <a:cubicBezTo>
                    <a:pt x="847" y="5623"/>
                    <a:pt x="985" y="5629"/>
                    <a:pt x="1121" y="5629"/>
                  </a:cubicBezTo>
                  <a:cubicBezTo>
                    <a:pt x="3910" y="5629"/>
                    <a:pt x="5892" y="3076"/>
                    <a:pt x="4811" y="340"/>
                  </a:cubicBezTo>
                  <a:cubicBezTo>
                    <a:pt x="4723" y="102"/>
                    <a:pt x="4545" y="0"/>
                    <a:pt x="4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11606825" y="-220025"/>
              <a:ext cx="333600" cy="248850"/>
            </a:xfrm>
            <a:custGeom>
              <a:avLst/>
              <a:gdLst/>
              <a:ahLst/>
              <a:cxnLst/>
              <a:rect l="l" t="t" r="r" b="b"/>
              <a:pathLst>
                <a:path w="13344" h="9954" extrusionOk="0">
                  <a:moveTo>
                    <a:pt x="9602" y="0"/>
                  </a:moveTo>
                  <a:cubicBezTo>
                    <a:pt x="9515" y="0"/>
                    <a:pt x="9428" y="4"/>
                    <a:pt x="9340" y="13"/>
                  </a:cubicBezTo>
                  <a:cubicBezTo>
                    <a:pt x="3102" y="346"/>
                    <a:pt x="0" y="6317"/>
                    <a:pt x="6171" y="9853"/>
                  </a:cubicBezTo>
                  <a:cubicBezTo>
                    <a:pt x="6292" y="9924"/>
                    <a:pt x="6406" y="9954"/>
                    <a:pt x="6511" y="9954"/>
                  </a:cubicBezTo>
                  <a:cubicBezTo>
                    <a:pt x="7101" y="9954"/>
                    <a:pt x="7375" y="8989"/>
                    <a:pt x="6638" y="8819"/>
                  </a:cubicBezTo>
                  <a:cubicBezTo>
                    <a:pt x="5204" y="8486"/>
                    <a:pt x="4036" y="7318"/>
                    <a:pt x="3703" y="5984"/>
                  </a:cubicBezTo>
                  <a:cubicBezTo>
                    <a:pt x="3169" y="3782"/>
                    <a:pt x="5137" y="1848"/>
                    <a:pt x="7172" y="1314"/>
                  </a:cubicBezTo>
                  <a:cubicBezTo>
                    <a:pt x="7959" y="1059"/>
                    <a:pt x="8668" y="905"/>
                    <a:pt x="9290" y="905"/>
                  </a:cubicBezTo>
                  <a:cubicBezTo>
                    <a:pt x="10620" y="905"/>
                    <a:pt x="11554" y="1606"/>
                    <a:pt x="12009" y="3515"/>
                  </a:cubicBezTo>
                  <a:cubicBezTo>
                    <a:pt x="12062" y="3729"/>
                    <a:pt x="12265" y="3878"/>
                    <a:pt x="12481" y="3878"/>
                  </a:cubicBezTo>
                  <a:cubicBezTo>
                    <a:pt x="12535" y="3878"/>
                    <a:pt x="12589" y="3869"/>
                    <a:pt x="12643" y="3849"/>
                  </a:cubicBezTo>
                  <a:cubicBezTo>
                    <a:pt x="13343" y="3549"/>
                    <a:pt x="12676" y="2548"/>
                    <a:pt x="12509" y="2048"/>
                  </a:cubicBezTo>
                  <a:cubicBezTo>
                    <a:pt x="12041" y="892"/>
                    <a:pt x="10871" y="0"/>
                    <a:pt x="9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11766100" y="-149900"/>
              <a:ext cx="206450" cy="158700"/>
            </a:xfrm>
            <a:custGeom>
              <a:avLst/>
              <a:gdLst/>
              <a:ahLst/>
              <a:cxnLst/>
              <a:rect l="l" t="t" r="r" b="b"/>
              <a:pathLst>
                <a:path w="8258" h="6348" extrusionOk="0">
                  <a:moveTo>
                    <a:pt x="5372" y="0"/>
                  </a:moveTo>
                  <a:cubicBezTo>
                    <a:pt x="5202" y="0"/>
                    <a:pt x="5023" y="14"/>
                    <a:pt x="4837" y="43"/>
                  </a:cubicBezTo>
                  <a:cubicBezTo>
                    <a:pt x="4003" y="143"/>
                    <a:pt x="3236" y="377"/>
                    <a:pt x="2469" y="644"/>
                  </a:cubicBezTo>
                  <a:cubicBezTo>
                    <a:pt x="1902" y="844"/>
                    <a:pt x="1235" y="1044"/>
                    <a:pt x="734" y="1511"/>
                  </a:cubicBezTo>
                  <a:cubicBezTo>
                    <a:pt x="234" y="1911"/>
                    <a:pt x="0" y="2712"/>
                    <a:pt x="267" y="3346"/>
                  </a:cubicBezTo>
                  <a:cubicBezTo>
                    <a:pt x="599" y="3953"/>
                    <a:pt x="1175" y="4149"/>
                    <a:pt x="1820" y="4149"/>
                  </a:cubicBezTo>
                  <a:cubicBezTo>
                    <a:pt x="2734" y="4149"/>
                    <a:pt x="3786" y="3755"/>
                    <a:pt x="4470" y="3579"/>
                  </a:cubicBezTo>
                  <a:cubicBezTo>
                    <a:pt x="5116" y="3382"/>
                    <a:pt x="4911" y="2547"/>
                    <a:pt x="4412" y="2547"/>
                  </a:cubicBezTo>
                  <a:cubicBezTo>
                    <a:pt x="4318" y="2547"/>
                    <a:pt x="4214" y="2577"/>
                    <a:pt x="4103" y="2645"/>
                  </a:cubicBezTo>
                  <a:cubicBezTo>
                    <a:pt x="3436" y="2979"/>
                    <a:pt x="2669" y="3212"/>
                    <a:pt x="1969" y="3246"/>
                  </a:cubicBezTo>
                  <a:cubicBezTo>
                    <a:pt x="1502" y="3246"/>
                    <a:pt x="1135" y="3246"/>
                    <a:pt x="1101" y="2879"/>
                  </a:cubicBezTo>
                  <a:cubicBezTo>
                    <a:pt x="1001" y="2045"/>
                    <a:pt x="2102" y="1744"/>
                    <a:pt x="2769" y="1511"/>
                  </a:cubicBezTo>
                  <a:cubicBezTo>
                    <a:pt x="3503" y="1277"/>
                    <a:pt x="4270" y="1044"/>
                    <a:pt x="4971" y="977"/>
                  </a:cubicBezTo>
                  <a:cubicBezTo>
                    <a:pt x="5131" y="954"/>
                    <a:pt x="5283" y="943"/>
                    <a:pt x="5425" y="943"/>
                  </a:cubicBezTo>
                  <a:cubicBezTo>
                    <a:pt x="6317" y="943"/>
                    <a:pt x="6839" y="1400"/>
                    <a:pt x="6839" y="2378"/>
                  </a:cubicBezTo>
                  <a:cubicBezTo>
                    <a:pt x="6772" y="3412"/>
                    <a:pt x="5938" y="4213"/>
                    <a:pt x="5071" y="4813"/>
                  </a:cubicBezTo>
                  <a:cubicBezTo>
                    <a:pt x="4470" y="5214"/>
                    <a:pt x="3736" y="5581"/>
                    <a:pt x="3069" y="5714"/>
                  </a:cubicBezTo>
                  <a:cubicBezTo>
                    <a:pt x="2636" y="5747"/>
                    <a:pt x="2736" y="6348"/>
                    <a:pt x="3103" y="6348"/>
                  </a:cubicBezTo>
                  <a:cubicBezTo>
                    <a:pt x="4837" y="6214"/>
                    <a:pt x="6405" y="5180"/>
                    <a:pt x="7306" y="3713"/>
                  </a:cubicBezTo>
                  <a:cubicBezTo>
                    <a:pt x="8257" y="1870"/>
                    <a:pt x="7344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11736900" y="-131325"/>
              <a:ext cx="25050" cy="54225"/>
            </a:xfrm>
            <a:custGeom>
              <a:avLst/>
              <a:gdLst/>
              <a:ahLst/>
              <a:cxnLst/>
              <a:rect l="l" t="t" r="r" b="b"/>
              <a:pathLst>
                <a:path w="1002" h="2169" fill="none" extrusionOk="0">
                  <a:moveTo>
                    <a:pt x="1" y="1"/>
                  </a:moveTo>
                  <a:cubicBezTo>
                    <a:pt x="635" y="701"/>
                    <a:pt x="1002" y="968"/>
                    <a:pt x="601" y="2169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11716075" y="-108800"/>
              <a:ext cx="95075" cy="90075"/>
            </a:xfrm>
            <a:custGeom>
              <a:avLst/>
              <a:gdLst/>
              <a:ahLst/>
              <a:cxnLst/>
              <a:rect l="l" t="t" r="r" b="b"/>
              <a:pathLst>
                <a:path w="3803" h="3603" fill="none" extrusionOk="0">
                  <a:moveTo>
                    <a:pt x="1534" y="0"/>
                  </a:moveTo>
                  <a:cubicBezTo>
                    <a:pt x="400" y="301"/>
                    <a:pt x="0" y="1735"/>
                    <a:pt x="1134" y="2669"/>
                  </a:cubicBezTo>
                  <a:cubicBezTo>
                    <a:pt x="2268" y="3603"/>
                    <a:pt x="3769" y="2769"/>
                    <a:pt x="3803" y="2035"/>
                  </a:cubicBezTo>
                </a:path>
              </a:pathLst>
            </a:custGeom>
            <a:solidFill>
              <a:schemeClr val="lt1"/>
            </a:solidFill>
            <a:ln w="1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11772775" y="-165825"/>
              <a:ext cx="55575" cy="60075"/>
            </a:xfrm>
            <a:custGeom>
              <a:avLst/>
              <a:gdLst/>
              <a:ahLst/>
              <a:cxnLst/>
              <a:rect l="l" t="t" r="r" b="b"/>
              <a:pathLst>
                <a:path w="2223" h="2403" extrusionOk="0">
                  <a:moveTo>
                    <a:pt x="375" y="0"/>
                  </a:moveTo>
                  <a:cubicBezTo>
                    <a:pt x="266" y="0"/>
                    <a:pt x="168" y="59"/>
                    <a:pt x="134" y="180"/>
                  </a:cubicBezTo>
                  <a:cubicBezTo>
                    <a:pt x="0" y="347"/>
                    <a:pt x="34" y="547"/>
                    <a:pt x="200" y="680"/>
                  </a:cubicBezTo>
                  <a:cubicBezTo>
                    <a:pt x="667" y="1047"/>
                    <a:pt x="1168" y="1548"/>
                    <a:pt x="1368" y="2148"/>
                  </a:cubicBezTo>
                  <a:cubicBezTo>
                    <a:pt x="1425" y="2329"/>
                    <a:pt x="1554" y="2403"/>
                    <a:pt x="1687" y="2403"/>
                  </a:cubicBezTo>
                  <a:cubicBezTo>
                    <a:pt x="1947" y="2403"/>
                    <a:pt x="2222" y="2123"/>
                    <a:pt x="2002" y="1814"/>
                  </a:cubicBezTo>
                  <a:cubicBezTo>
                    <a:pt x="1568" y="1314"/>
                    <a:pt x="1034" y="647"/>
                    <a:pt x="667" y="147"/>
                  </a:cubicBezTo>
                  <a:cubicBezTo>
                    <a:pt x="587" y="50"/>
                    <a:pt x="476" y="0"/>
                    <a:pt x="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11822800" y="-185850"/>
              <a:ext cx="55575" cy="60450"/>
            </a:xfrm>
            <a:custGeom>
              <a:avLst/>
              <a:gdLst/>
              <a:ahLst/>
              <a:cxnLst/>
              <a:rect l="l" t="t" r="r" b="b"/>
              <a:pathLst>
                <a:path w="2223" h="2418" extrusionOk="0">
                  <a:moveTo>
                    <a:pt x="402" y="1"/>
                  </a:moveTo>
                  <a:cubicBezTo>
                    <a:pt x="284" y="1"/>
                    <a:pt x="170" y="59"/>
                    <a:pt x="101" y="180"/>
                  </a:cubicBezTo>
                  <a:cubicBezTo>
                    <a:pt x="1" y="380"/>
                    <a:pt x="34" y="581"/>
                    <a:pt x="201" y="681"/>
                  </a:cubicBezTo>
                  <a:cubicBezTo>
                    <a:pt x="668" y="1081"/>
                    <a:pt x="1168" y="1581"/>
                    <a:pt x="1368" y="2148"/>
                  </a:cubicBezTo>
                  <a:cubicBezTo>
                    <a:pt x="1425" y="2341"/>
                    <a:pt x="1554" y="2418"/>
                    <a:pt x="1687" y="2418"/>
                  </a:cubicBezTo>
                  <a:cubicBezTo>
                    <a:pt x="1947" y="2418"/>
                    <a:pt x="2223" y="2124"/>
                    <a:pt x="2002" y="1815"/>
                  </a:cubicBezTo>
                  <a:cubicBezTo>
                    <a:pt x="1569" y="1214"/>
                    <a:pt x="1168" y="747"/>
                    <a:pt x="701" y="147"/>
                  </a:cubicBezTo>
                  <a:cubicBezTo>
                    <a:pt x="621" y="51"/>
                    <a:pt x="51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12100500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01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12398225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01" y="1"/>
                    <a:pt x="0" y="1201"/>
                    <a:pt x="0" y="2669"/>
                  </a:cubicBezTo>
                  <a:cubicBezTo>
                    <a:pt x="0" y="4137"/>
                    <a:pt x="1201" y="5338"/>
                    <a:pt x="2669" y="5338"/>
                  </a:cubicBezTo>
                  <a:cubicBezTo>
                    <a:pt x="4103" y="5338"/>
                    <a:pt x="5337" y="4137"/>
                    <a:pt x="5337" y="2669"/>
                  </a:cubicBezTo>
                  <a:cubicBezTo>
                    <a:pt x="5337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12218100" y="74650"/>
              <a:ext cx="197650" cy="159325"/>
            </a:xfrm>
            <a:custGeom>
              <a:avLst/>
              <a:gdLst/>
              <a:ahLst/>
              <a:cxnLst/>
              <a:rect l="l" t="t" r="r" b="b"/>
              <a:pathLst>
                <a:path w="7906" h="6373" extrusionOk="0">
                  <a:moveTo>
                    <a:pt x="0" y="1"/>
                  </a:moveTo>
                  <a:cubicBezTo>
                    <a:pt x="0" y="1"/>
                    <a:pt x="1001" y="6372"/>
                    <a:pt x="3936" y="6372"/>
                  </a:cubicBezTo>
                  <a:cubicBezTo>
                    <a:pt x="6905" y="6372"/>
                    <a:pt x="7906" y="1"/>
                    <a:pt x="79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1002" y="0"/>
                    <a:pt x="1" y="1768"/>
                    <a:pt x="1" y="3936"/>
                  </a:cubicBezTo>
                  <a:cubicBezTo>
                    <a:pt x="1" y="6105"/>
                    <a:pt x="1002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968" y="0"/>
                    <a:pt x="1" y="1768"/>
                    <a:pt x="1" y="3936"/>
                  </a:cubicBezTo>
                  <a:cubicBezTo>
                    <a:pt x="1" y="6105"/>
                    <a:pt x="968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1002" y="7839"/>
                    <a:pt x="1" y="6105"/>
                    <a:pt x="1" y="3936"/>
                  </a:cubicBezTo>
                  <a:cubicBezTo>
                    <a:pt x="1" y="1768"/>
                    <a:pt x="1002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12138025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36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902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968" y="7839"/>
                    <a:pt x="1" y="6105"/>
                    <a:pt x="1" y="3936"/>
                  </a:cubicBezTo>
                  <a:cubicBezTo>
                    <a:pt x="1" y="1768"/>
                    <a:pt x="968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12315650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03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869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Google Shape;3025;p56"/>
          <p:cNvSpPr txBox="1">
            <a:spLocks noGrp="1"/>
          </p:cNvSpPr>
          <p:nvPr>
            <p:ph type="subTitle" idx="1"/>
          </p:nvPr>
        </p:nvSpPr>
        <p:spPr>
          <a:xfrm>
            <a:off x="1309253" y="928461"/>
            <a:ext cx="6635122" cy="3783141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139700" indent="0" algn="just">
              <a:buNone/>
            </a:pPr>
            <a:r>
              <a:rPr 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xã có 5256 người. Sau một năm số dân tăng thêm 79 người. Sau một năm nữa số dân lại tăng thêm 71 người.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just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4" name="Google Shape;3024;p56"/>
          <p:cNvSpPr txBox="1">
            <a:spLocks noGrp="1"/>
          </p:cNvSpPr>
          <p:nvPr>
            <p:ph type="title"/>
          </p:nvPr>
        </p:nvSpPr>
        <p:spPr>
          <a:xfrm>
            <a:off x="509464" y="126759"/>
            <a:ext cx="3054558" cy="5727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dirty="0"/>
              <a:t>BÀI 4</a:t>
            </a:r>
            <a:endParaRPr dirty="0"/>
          </a:p>
        </p:txBody>
      </p:sp>
      <p:grpSp>
        <p:nvGrpSpPr>
          <p:cNvPr id="3026" name="Google Shape;3026;p56"/>
          <p:cNvGrpSpPr/>
          <p:nvPr/>
        </p:nvGrpSpPr>
        <p:grpSpPr>
          <a:xfrm rot="-1056334">
            <a:off x="6212968" y="23128"/>
            <a:ext cx="1506528" cy="1174543"/>
            <a:chOff x="6121325" y="4797050"/>
            <a:chExt cx="976375" cy="672250"/>
          </a:xfrm>
        </p:grpSpPr>
        <p:sp>
          <p:nvSpPr>
            <p:cNvPr id="3027" name="Google Shape;3027;p56"/>
            <p:cNvSpPr/>
            <p:nvPr/>
          </p:nvSpPr>
          <p:spPr>
            <a:xfrm>
              <a:off x="6121325" y="4797050"/>
              <a:ext cx="976375" cy="672250"/>
            </a:xfrm>
            <a:custGeom>
              <a:avLst/>
              <a:gdLst/>
              <a:ahLst/>
              <a:cxnLst/>
              <a:rect l="l" t="t" r="r" b="b"/>
              <a:pathLst>
                <a:path w="39055" h="26890" extrusionOk="0">
                  <a:moveTo>
                    <a:pt x="4292" y="1"/>
                  </a:moveTo>
                  <a:cubicBezTo>
                    <a:pt x="1918" y="1"/>
                    <a:pt x="1" y="1918"/>
                    <a:pt x="1" y="4292"/>
                  </a:cubicBezTo>
                  <a:lnTo>
                    <a:pt x="1" y="22598"/>
                  </a:lnTo>
                  <a:cubicBezTo>
                    <a:pt x="1" y="24972"/>
                    <a:pt x="1918" y="26889"/>
                    <a:pt x="4292" y="26889"/>
                  </a:cubicBezTo>
                  <a:lnTo>
                    <a:pt x="34787" y="26889"/>
                  </a:lnTo>
                  <a:cubicBezTo>
                    <a:pt x="37138" y="26889"/>
                    <a:pt x="39055" y="24972"/>
                    <a:pt x="39055" y="22598"/>
                  </a:cubicBezTo>
                  <a:lnTo>
                    <a:pt x="39055" y="4292"/>
                  </a:lnTo>
                  <a:cubicBezTo>
                    <a:pt x="39055" y="1918"/>
                    <a:pt x="37161" y="1"/>
                    <a:pt x="3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6"/>
            <p:cNvSpPr/>
            <p:nvPr/>
          </p:nvSpPr>
          <p:spPr>
            <a:xfrm>
              <a:off x="6164125" y="4839850"/>
              <a:ext cx="890800" cy="586650"/>
            </a:xfrm>
            <a:custGeom>
              <a:avLst/>
              <a:gdLst/>
              <a:ahLst/>
              <a:cxnLst/>
              <a:rect l="l" t="t" r="r" b="b"/>
              <a:pathLst>
                <a:path w="35632" h="23466" extrusionOk="0">
                  <a:moveTo>
                    <a:pt x="2580" y="1"/>
                  </a:moveTo>
                  <a:cubicBezTo>
                    <a:pt x="1142" y="1"/>
                    <a:pt x="1" y="1142"/>
                    <a:pt x="1" y="2580"/>
                  </a:cubicBezTo>
                  <a:lnTo>
                    <a:pt x="1" y="20886"/>
                  </a:lnTo>
                  <a:cubicBezTo>
                    <a:pt x="1" y="22324"/>
                    <a:pt x="1142" y="23465"/>
                    <a:pt x="2580" y="23465"/>
                  </a:cubicBezTo>
                  <a:lnTo>
                    <a:pt x="33075" y="23465"/>
                  </a:lnTo>
                  <a:cubicBezTo>
                    <a:pt x="34490" y="23465"/>
                    <a:pt x="35631" y="22324"/>
                    <a:pt x="35631" y="20886"/>
                  </a:cubicBezTo>
                  <a:lnTo>
                    <a:pt x="35631" y="2580"/>
                  </a:lnTo>
                  <a:cubicBezTo>
                    <a:pt x="35631" y="1142"/>
                    <a:pt x="34490" y="1"/>
                    <a:pt x="33075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6"/>
            <p:cNvSpPr/>
            <p:nvPr/>
          </p:nvSpPr>
          <p:spPr>
            <a:xfrm>
              <a:off x="6184100" y="4859825"/>
              <a:ext cx="850850" cy="546700"/>
            </a:xfrm>
            <a:custGeom>
              <a:avLst/>
              <a:gdLst/>
              <a:ahLst/>
              <a:cxnLst/>
              <a:rect l="l" t="t" r="r" b="b"/>
              <a:pathLst>
                <a:path w="34034" h="21868" extrusionOk="0">
                  <a:moveTo>
                    <a:pt x="1781" y="1"/>
                  </a:moveTo>
                  <a:cubicBezTo>
                    <a:pt x="800" y="1"/>
                    <a:pt x="1" y="800"/>
                    <a:pt x="1" y="1758"/>
                  </a:cubicBezTo>
                  <a:lnTo>
                    <a:pt x="1" y="20087"/>
                  </a:lnTo>
                  <a:cubicBezTo>
                    <a:pt x="1" y="21068"/>
                    <a:pt x="800" y="21867"/>
                    <a:pt x="1781" y="21867"/>
                  </a:cubicBezTo>
                  <a:lnTo>
                    <a:pt x="32276" y="21867"/>
                  </a:lnTo>
                  <a:cubicBezTo>
                    <a:pt x="33234" y="21867"/>
                    <a:pt x="34033" y="21046"/>
                    <a:pt x="34033" y="20087"/>
                  </a:cubicBezTo>
                  <a:lnTo>
                    <a:pt x="34033" y="1758"/>
                  </a:lnTo>
                  <a:cubicBezTo>
                    <a:pt x="34033" y="800"/>
                    <a:pt x="33234" y="1"/>
                    <a:pt x="3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6"/>
            <p:cNvSpPr/>
            <p:nvPr/>
          </p:nvSpPr>
          <p:spPr>
            <a:xfrm>
              <a:off x="6975000" y="48843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251"/>
                  </a:moveTo>
                  <a:cubicBezTo>
                    <a:pt x="1096" y="251"/>
                    <a:pt x="1347" y="502"/>
                    <a:pt x="1347" y="776"/>
                  </a:cubicBezTo>
                  <a:cubicBezTo>
                    <a:pt x="1347" y="1096"/>
                    <a:pt x="1096" y="1324"/>
                    <a:pt x="799" y="1324"/>
                  </a:cubicBezTo>
                  <a:cubicBezTo>
                    <a:pt x="503" y="1324"/>
                    <a:pt x="274" y="1073"/>
                    <a:pt x="274" y="776"/>
                  </a:cubicBezTo>
                  <a:cubicBezTo>
                    <a:pt x="274" y="480"/>
                    <a:pt x="526" y="251"/>
                    <a:pt x="799" y="251"/>
                  </a:cubicBezTo>
                  <a:close/>
                  <a:moveTo>
                    <a:pt x="799" y="0"/>
                  </a:moveTo>
                  <a:cubicBezTo>
                    <a:pt x="389" y="0"/>
                    <a:pt x="1" y="365"/>
                    <a:pt x="1" y="799"/>
                  </a:cubicBezTo>
                  <a:cubicBezTo>
                    <a:pt x="1" y="1210"/>
                    <a:pt x="389" y="1598"/>
                    <a:pt x="799" y="1598"/>
                  </a:cubicBezTo>
                  <a:cubicBezTo>
                    <a:pt x="1233" y="1598"/>
                    <a:pt x="1598" y="1210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6"/>
            <p:cNvSpPr/>
            <p:nvPr/>
          </p:nvSpPr>
          <p:spPr>
            <a:xfrm>
              <a:off x="6975000" y="534145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274"/>
                  </a:moveTo>
                  <a:cubicBezTo>
                    <a:pt x="1096" y="274"/>
                    <a:pt x="1347" y="502"/>
                    <a:pt x="1347" y="822"/>
                  </a:cubicBezTo>
                  <a:cubicBezTo>
                    <a:pt x="1347" y="1141"/>
                    <a:pt x="1096" y="1370"/>
                    <a:pt x="799" y="1370"/>
                  </a:cubicBezTo>
                  <a:cubicBezTo>
                    <a:pt x="503" y="1370"/>
                    <a:pt x="274" y="1119"/>
                    <a:pt x="274" y="822"/>
                  </a:cubicBezTo>
                  <a:cubicBezTo>
                    <a:pt x="274" y="502"/>
                    <a:pt x="526" y="274"/>
                    <a:pt x="799" y="274"/>
                  </a:cubicBezTo>
                  <a:close/>
                  <a:moveTo>
                    <a:pt x="799" y="0"/>
                  </a:moveTo>
                  <a:cubicBezTo>
                    <a:pt x="389" y="0"/>
                    <a:pt x="1" y="365"/>
                    <a:pt x="1" y="799"/>
                  </a:cubicBezTo>
                  <a:cubicBezTo>
                    <a:pt x="1" y="1233"/>
                    <a:pt x="389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6"/>
            <p:cNvSpPr/>
            <p:nvPr/>
          </p:nvSpPr>
          <p:spPr>
            <a:xfrm>
              <a:off x="6204650" y="48843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251"/>
                  </a:moveTo>
                  <a:cubicBezTo>
                    <a:pt x="1096" y="251"/>
                    <a:pt x="1324" y="502"/>
                    <a:pt x="1347" y="776"/>
                  </a:cubicBezTo>
                  <a:cubicBezTo>
                    <a:pt x="1347" y="1096"/>
                    <a:pt x="1096" y="1324"/>
                    <a:pt x="799" y="1324"/>
                  </a:cubicBezTo>
                  <a:cubicBezTo>
                    <a:pt x="503" y="1324"/>
                    <a:pt x="274" y="1073"/>
                    <a:pt x="274" y="776"/>
                  </a:cubicBezTo>
                  <a:cubicBezTo>
                    <a:pt x="274" y="480"/>
                    <a:pt x="525" y="251"/>
                    <a:pt x="799" y="251"/>
                  </a:cubicBezTo>
                  <a:close/>
                  <a:moveTo>
                    <a:pt x="799" y="0"/>
                  </a:moveTo>
                  <a:cubicBezTo>
                    <a:pt x="388" y="0"/>
                    <a:pt x="0" y="365"/>
                    <a:pt x="0" y="799"/>
                  </a:cubicBezTo>
                  <a:cubicBezTo>
                    <a:pt x="0" y="1210"/>
                    <a:pt x="388" y="1598"/>
                    <a:pt x="799" y="1598"/>
                  </a:cubicBezTo>
                  <a:cubicBezTo>
                    <a:pt x="1233" y="1598"/>
                    <a:pt x="1598" y="1210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6"/>
            <p:cNvSpPr/>
            <p:nvPr/>
          </p:nvSpPr>
          <p:spPr>
            <a:xfrm>
              <a:off x="6204650" y="534145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274"/>
                  </a:moveTo>
                  <a:cubicBezTo>
                    <a:pt x="1096" y="274"/>
                    <a:pt x="1324" y="502"/>
                    <a:pt x="1347" y="822"/>
                  </a:cubicBezTo>
                  <a:cubicBezTo>
                    <a:pt x="1347" y="1141"/>
                    <a:pt x="1096" y="1370"/>
                    <a:pt x="799" y="1370"/>
                  </a:cubicBezTo>
                  <a:cubicBezTo>
                    <a:pt x="503" y="1370"/>
                    <a:pt x="274" y="1119"/>
                    <a:pt x="274" y="822"/>
                  </a:cubicBezTo>
                  <a:cubicBezTo>
                    <a:pt x="274" y="502"/>
                    <a:pt x="525" y="274"/>
                    <a:pt x="799" y="274"/>
                  </a:cubicBezTo>
                  <a:close/>
                  <a:moveTo>
                    <a:pt x="799" y="0"/>
                  </a:moveTo>
                  <a:cubicBezTo>
                    <a:pt x="388" y="0"/>
                    <a:pt x="0" y="365"/>
                    <a:pt x="0" y="799"/>
                  </a:cubicBezTo>
                  <a:cubicBezTo>
                    <a:pt x="0" y="1233"/>
                    <a:pt x="388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6"/>
            <p:cNvSpPr/>
            <p:nvPr/>
          </p:nvSpPr>
          <p:spPr>
            <a:xfrm>
              <a:off x="6350725" y="5258700"/>
              <a:ext cx="515875" cy="120425"/>
            </a:xfrm>
            <a:custGeom>
              <a:avLst/>
              <a:gdLst/>
              <a:ahLst/>
              <a:cxnLst/>
              <a:rect l="l" t="t" r="r" b="b"/>
              <a:pathLst>
                <a:path w="20635" h="4817" extrusionOk="0">
                  <a:moveTo>
                    <a:pt x="3927" y="1"/>
                  </a:moveTo>
                  <a:cubicBezTo>
                    <a:pt x="3242" y="1"/>
                    <a:pt x="2420" y="457"/>
                    <a:pt x="2032" y="1050"/>
                  </a:cubicBezTo>
                  <a:lnTo>
                    <a:pt x="366" y="3767"/>
                  </a:lnTo>
                  <a:cubicBezTo>
                    <a:pt x="1" y="4337"/>
                    <a:pt x="275" y="4817"/>
                    <a:pt x="937" y="4817"/>
                  </a:cubicBezTo>
                  <a:lnTo>
                    <a:pt x="19699" y="4817"/>
                  </a:lnTo>
                  <a:cubicBezTo>
                    <a:pt x="20384" y="4817"/>
                    <a:pt x="20635" y="4360"/>
                    <a:pt x="20270" y="3767"/>
                  </a:cubicBezTo>
                  <a:lnTo>
                    <a:pt x="18649" y="1050"/>
                  </a:lnTo>
                  <a:cubicBezTo>
                    <a:pt x="18307" y="480"/>
                    <a:pt x="17439" y="1"/>
                    <a:pt x="16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6"/>
            <p:cNvSpPr/>
            <p:nvPr/>
          </p:nvSpPr>
          <p:spPr>
            <a:xfrm>
              <a:off x="6263425" y="4922025"/>
              <a:ext cx="692775" cy="245975"/>
            </a:xfrm>
            <a:custGeom>
              <a:avLst/>
              <a:gdLst/>
              <a:ahLst/>
              <a:cxnLst/>
              <a:rect l="l" t="t" r="r" b="b"/>
              <a:pathLst>
                <a:path w="27711" h="9839" extrusionOk="0">
                  <a:moveTo>
                    <a:pt x="26364" y="503"/>
                  </a:moveTo>
                  <a:cubicBezTo>
                    <a:pt x="26797" y="503"/>
                    <a:pt x="27163" y="845"/>
                    <a:pt x="27163" y="1302"/>
                  </a:cubicBezTo>
                  <a:lnTo>
                    <a:pt x="27163" y="8469"/>
                  </a:lnTo>
                  <a:cubicBezTo>
                    <a:pt x="27163" y="8902"/>
                    <a:pt x="26820" y="9268"/>
                    <a:pt x="26364" y="9268"/>
                  </a:cubicBezTo>
                  <a:lnTo>
                    <a:pt x="1347" y="9268"/>
                  </a:lnTo>
                  <a:cubicBezTo>
                    <a:pt x="913" y="9268"/>
                    <a:pt x="548" y="8925"/>
                    <a:pt x="548" y="8469"/>
                  </a:cubicBezTo>
                  <a:lnTo>
                    <a:pt x="548" y="1302"/>
                  </a:lnTo>
                  <a:cubicBezTo>
                    <a:pt x="548" y="868"/>
                    <a:pt x="891" y="503"/>
                    <a:pt x="1347" y="503"/>
                  </a:cubicBezTo>
                  <a:close/>
                  <a:moveTo>
                    <a:pt x="1347" y="1"/>
                  </a:moveTo>
                  <a:cubicBezTo>
                    <a:pt x="594" y="1"/>
                    <a:pt x="0" y="594"/>
                    <a:pt x="0" y="1347"/>
                  </a:cubicBezTo>
                  <a:lnTo>
                    <a:pt x="0" y="8492"/>
                  </a:lnTo>
                  <a:cubicBezTo>
                    <a:pt x="0" y="9245"/>
                    <a:pt x="594" y="9838"/>
                    <a:pt x="1347" y="9838"/>
                  </a:cubicBezTo>
                  <a:lnTo>
                    <a:pt x="26364" y="9838"/>
                  </a:lnTo>
                  <a:cubicBezTo>
                    <a:pt x="27094" y="9838"/>
                    <a:pt x="27710" y="9245"/>
                    <a:pt x="27710" y="8492"/>
                  </a:cubicBezTo>
                  <a:lnTo>
                    <a:pt x="27710" y="1347"/>
                  </a:lnTo>
                  <a:cubicBezTo>
                    <a:pt x="27710" y="594"/>
                    <a:pt x="27094" y="1"/>
                    <a:pt x="263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6"/>
            <p:cNvSpPr/>
            <p:nvPr/>
          </p:nvSpPr>
          <p:spPr>
            <a:xfrm>
              <a:off x="6269700" y="4928300"/>
              <a:ext cx="679650" cy="233425"/>
            </a:xfrm>
            <a:custGeom>
              <a:avLst/>
              <a:gdLst/>
              <a:ahLst/>
              <a:cxnLst/>
              <a:rect l="l" t="t" r="r" b="b"/>
              <a:pathLst>
                <a:path w="27186" h="9337" extrusionOk="0">
                  <a:moveTo>
                    <a:pt x="1096" y="1"/>
                  </a:moveTo>
                  <a:cubicBezTo>
                    <a:pt x="480" y="1"/>
                    <a:pt x="0" y="480"/>
                    <a:pt x="0" y="1096"/>
                  </a:cubicBezTo>
                  <a:lnTo>
                    <a:pt x="0" y="8241"/>
                  </a:lnTo>
                  <a:cubicBezTo>
                    <a:pt x="0" y="8834"/>
                    <a:pt x="480" y="9336"/>
                    <a:pt x="1096" y="9336"/>
                  </a:cubicBezTo>
                  <a:lnTo>
                    <a:pt x="26113" y="9336"/>
                  </a:lnTo>
                  <a:cubicBezTo>
                    <a:pt x="26706" y="9336"/>
                    <a:pt x="27185" y="8857"/>
                    <a:pt x="27185" y="8241"/>
                  </a:cubicBezTo>
                  <a:lnTo>
                    <a:pt x="27185" y="1096"/>
                  </a:lnTo>
                  <a:cubicBezTo>
                    <a:pt x="27185" y="480"/>
                    <a:pt x="26706" y="1"/>
                    <a:pt x="26113" y="1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6"/>
            <p:cNvSpPr/>
            <p:nvPr/>
          </p:nvSpPr>
          <p:spPr>
            <a:xfrm>
              <a:off x="6349600" y="4986500"/>
              <a:ext cx="551250" cy="118725"/>
            </a:xfrm>
            <a:custGeom>
              <a:avLst/>
              <a:gdLst/>
              <a:ahLst/>
              <a:cxnLst/>
              <a:rect l="l" t="t" r="r" b="b"/>
              <a:pathLst>
                <a:path w="22050" h="4749" extrusionOk="0">
                  <a:moveTo>
                    <a:pt x="2374" y="1"/>
                  </a:moveTo>
                  <a:cubicBezTo>
                    <a:pt x="1050" y="1"/>
                    <a:pt x="0" y="1074"/>
                    <a:pt x="0" y="2375"/>
                  </a:cubicBezTo>
                  <a:cubicBezTo>
                    <a:pt x="0" y="3699"/>
                    <a:pt x="1050" y="4749"/>
                    <a:pt x="2374" y="4749"/>
                  </a:cubicBezTo>
                  <a:lnTo>
                    <a:pt x="19653" y="4749"/>
                  </a:lnTo>
                  <a:cubicBezTo>
                    <a:pt x="20976" y="4749"/>
                    <a:pt x="22026" y="3699"/>
                    <a:pt x="22026" y="2375"/>
                  </a:cubicBezTo>
                  <a:cubicBezTo>
                    <a:pt x="22049" y="1074"/>
                    <a:pt x="20976" y="1"/>
                    <a:pt x="19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6"/>
            <p:cNvSpPr/>
            <p:nvPr/>
          </p:nvSpPr>
          <p:spPr>
            <a:xfrm>
              <a:off x="6346175" y="5000775"/>
              <a:ext cx="79900" cy="80475"/>
            </a:xfrm>
            <a:custGeom>
              <a:avLst/>
              <a:gdLst/>
              <a:ahLst/>
              <a:cxnLst/>
              <a:rect l="l" t="t" r="r" b="b"/>
              <a:pathLst>
                <a:path w="3196" h="3219" extrusionOk="0">
                  <a:moveTo>
                    <a:pt x="1598" y="1"/>
                  </a:moveTo>
                  <a:cubicBezTo>
                    <a:pt x="708" y="1"/>
                    <a:pt x="0" y="731"/>
                    <a:pt x="0" y="1621"/>
                  </a:cubicBezTo>
                  <a:cubicBezTo>
                    <a:pt x="0" y="2488"/>
                    <a:pt x="708" y="3219"/>
                    <a:pt x="1598" y="3219"/>
                  </a:cubicBezTo>
                  <a:cubicBezTo>
                    <a:pt x="2488" y="3219"/>
                    <a:pt x="3196" y="2488"/>
                    <a:pt x="3196" y="1621"/>
                  </a:cubicBezTo>
                  <a:cubicBezTo>
                    <a:pt x="3196" y="731"/>
                    <a:pt x="2488" y="1"/>
                    <a:pt x="1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6"/>
            <p:cNvSpPr/>
            <p:nvPr/>
          </p:nvSpPr>
          <p:spPr>
            <a:xfrm>
              <a:off x="6794100" y="5000775"/>
              <a:ext cx="79925" cy="80475"/>
            </a:xfrm>
            <a:custGeom>
              <a:avLst/>
              <a:gdLst/>
              <a:ahLst/>
              <a:cxnLst/>
              <a:rect l="l" t="t" r="r" b="b"/>
              <a:pathLst>
                <a:path w="3197" h="3219" extrusionOk="0">
                  <a:moveTo>
                    <a:pt x="1599" y="1"/>
                  </a:moveTo>
                  <a:cubicBezTo>
                    <a:pt x="709" y="1"/>
                    <a:pt x="1" y="731"/>
                    <a:pt x="1" y="1621"/>
                  </a:cubicBezTo>
                  <a:cubicBezTo>
                    <a:pt x="1" y="2488"/>
                    <a:pt x="709" y="3219"/>
                    <a:pt x="1599" y="3219"/>
                  </a:cubicBezTo>
                  <a:cubicBezTo>
                    <a:pt x="2489" y="3219"/>
                    <a:pt x="3196" y="2488"/>
                    <a:pt x="3196" y="1621"/>
                  </a:cubicBezTo>
                  <a:cubicBezTo>
                    <a:pt x="3196" y="731"/>
                    <a:pt x="2443" y="1"/>
                    <a:pt x="15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6"/>
            <p:cNvSpPr/>
            <p:nvPr/>
          </p:nvSpPr>
          <p:spPr>
            <a:xfrm>
              <a:off x="6350150" y="5006475"/>
              <a:ext cx="73075" cy="72750"/>
            </a:xfrm>
            <a:custGeom>
              <a:avLst/>
              <a:gdLst/>
              <a:ahLst/>
              <a:cxnLst/>
              <a:rect l="l" t="t" r="r" b="b"/>
              <a:pathLst>
                <a:path w="2923" h="2910" extrusionOk="0">
                  <a:moveTo>
                    <a:pt x="1308" y="1"/>
                  </a:moveTo>
                  <a:cubicBezTo>
                    <a:pt x="1268" y="1"/>
                    <a:pt x="1233" y="24"/>
                    <a:pt x="1233" y="69"/>
                  </a:cubicBezTo>
                  <a:cubicBezTo>
                    <a:pt x="1188" y="412"/>
                    <a:pt x="1233" y="731"/>
                    <a:pt x="1256" y="1074"/>
                  </a:cubicBezTo>
                  <a:cubicBezTo>
                    <a:pt x="1074" y="868"/>
                    <a:pt x="891" y="640"/>
                    <a:pt x="777" y="389"/>
                  </a:cubicBezTo>
                  <a:cubicBezTo>
                    <a:pt x="758" y="351"/>
                    <a:pt x="715" y="332"/>
                    <a:pt x="673" y="332"/>
                  </a:cubicBezTo>
                  <a:cubicBezTo>
                    <a:pt x="615" y="332"/>
                    <a:pt x="558" y="368"/>
                    <a:pt x="571" y="434"/>
                  </a:cubicBezTo>
                  <a:cubicBezTo>
                    <a:pt x="571" y="731"/>
                    <a:pt x="800" y="959"/>
                    <a:pt x="982" y="1188"/>
                  </a:cubicBezTo>
                  <a:cubicBezTo>
                    <a:pt x="884" y="1181"/>
                    <a:pt x="785" y="1176"/>
                    <a:pt x="688" y="1176"/>
                  </a:cubicBezTo>
                  <a:cubicBezTo>
                    <a:pt x="472" y="1176"/>
                    <a:pt x="266" y="1200"/>
                    <a:pt x="92" y="1279"/>
                  </a:cubicBezTo>
                  <a:cubicBezTo>
                    <a:pt x="24" y="1302"/>
                    <a:pt x="1" y="1393"/>
                    <a:pt x="69" y="1416"/>
                  </a:cubicBezTo>
                  <a:cubicBezTo>
                    <a:pt x="343" y="1530"/>
                    <a:pt x="663" y="1553"/>
                    <a:pt x="982" y="1553"/>
                  </a:cubicBezTo>
                  <a:cubicBezTo>
                    <a:pt x="777" y="1781"/>
                    <a:pt x="617" y="2009"/>
                    <a:pt x="389" y="2192"/>
                  </a:cubicBezTo>
                  <a:cubicBezTo>
                    <a:pt x="298" y="2238"/>
                    <a:pt x="343" y="2352"/>
                    <a:pt x="435" y="2352"/>
                  </a:cubicBezTo>
                  <a:cubicBezTo>
                    <a:pt x="777" y="2306"/>
                    <a:pt x="1028" y="1918"/>
                    <a:pt x="1256" y="1667"/>
                  </a:cubicBezTo>
                  <a:lnTo>
                    <a:pt x="1302" y="1644"/>
                  </a:lnTo>
                  <a:lnTo>
                    <a:pt x="1302" y="1644"/>
                  </a:lnTo>
                  <a:cubicBezTo>
                    <a:pt x="1302" y="2009"/>
                    <a:pt x="1256" y="2375"/>
                    <a:pt x="1302" y="2763"/>
                  </a:cubicBezTo>
                  <a:cubicBezTo>
                    <a:pt x="1302" y="2867"/>
                    <a:pt x="1373" y="2909"/>
                    <a:pt x="1447" y="2909"/>
                  </a:cubicBezTo>
                  <a:cubicBezTo>
                    <a:pt x="1534" y="2909"/>
                    <a:pt x="1623" y="2849"/>
                    <a:pt x="1599" y="2763"/>
                  </a:cubicBezTo>
                  <a:cubicBezTo>
                    <a:pt x="1576" y="2466"/>
                    <a:pt x="1599" y="2192"/>
                    <a:pt x="1599" y="1895"/>
                  </a:cubicBezTo>
                  <a:cubicBezTo>
                    <a:pt x="1781" y="2101"/>
                    <a:pt x="1941" y="2260"/>
                    <a:pt x="2124" y="2489"/>
                  </a:cubicBezTo>
                  <a:cubicBezTo>
                    <a:pt x="2158" y="2534"/>
                    <a:pt x="2197" y="2553"/>
                    <a:pt x="2235" y="2553"/>
                  </a:cubicBezTo>
                  <a:cubicBezTo>
                    <a:pt x="2351" y="2553"/>
                    <a:pt x="2455" y="2381"/>
                    <a:pt x="2352" y="2260"/>
                  </a:cubicBezTo>
                  <a:cubicBezTo>
                    <a:pt x="2169" y="2032"/>
                    <a:pt x="1987" y="1850"/>
                    <a:pt x="1781" y="1644"/>
                  </a:cubicBezTo>
                  <a:lnTo>
                    <a:pt x="1781" y="1644"/>
                  </a:lnTo>
                  <a:cubicBezTo>
                    <a:pt x="2055" y="1667"/>
                    <a:pt x="2375" y="1667"/>
                    <a:pt x="2671" y="1667"/>
                  </a:cubicBezTo>
                  <a:cubicBezTo>
                    <a:pt x="2915" y="1578"/>
                    <a:pt x="2922" y="1210"/>
                    <a:pt x="2692" y="1210"/>
                  </a:cubicBezTo>
                  <a:cubicBezTo>
                    <a:pt x="2686" y="1210"/>
                    <a:pt x="2679" y="1210"/>
                    <a:pt x="2671" y="1211"/>
                  </a:cubicBezTo>
                  <a:lnTo>
                    <a:pt x="1713" y="1211"/>
                  </a:lnTo>
                  <a:cubicBezTo>
                    <a:pt x="1941" y="1005"/>
                    <a:pt x="2215" y="822"/>
                    <a:pt x="2398" y="571"/>
                  </a:cubicBezTo>
                  <a:cubicBezTo>
                    <a:pt x="2484" y="467"/>
                    <a:pt x="2399" y="350"/>
                    <a:pt x="2304" y="350"/>
                  </a:cubicBezTo>
                  <a:cubicBezTo>
                    <a:pt x="2273" y="350"/>
                    <a:pt x="2242" y="361"/>
                    <a:pt x="2215" y="389"/>
                  </a:cubicBezTo>
                  <a:cubicBezTo>
                    <a:pt x="2009" y="617"/>
                    <a:pt x="1781" y="800"/>
                    <a:pt x="1553" y="1005"/>
                  </a:cubicBezTo>
                  <a:cubicBezTo>
                    <a:pt x="1530" y="686"/>
                    <a:pt x="1485" y="389"/>
                    <a:pt x="1416" y="69"/>
                  </a:cubicBezTo>
                  <a:cubicBezTo>
                    <a:pt x="1393" y="24"/>
                    <a:pt x="1348" y="1"/>
                    <a:pt x="1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6"/>
            <p:cNvSpPr/>
            <p:nvPr/>
          </p:nvSpPr>
          <p:spPr>
            <a:xfrm>
              <a:off x="6798100" y="5006475"/>
              <a:ext cx="73075" cy="72750"/>
            </a:xfrm>
            <a:custGeom>
              <a:avLst/>
              <a:gdLst/>
              <a:ahLst/>
              <a:cxnLst/>
              <a:rect l="l" t="t" r="r" b="b"/>
              <a:pathLst>
                <a:path w="2923" h="2910" extrusionOk="0">
                  <a:moveTo>
                    <a:pt x="1307" y="1"/>
                  </a:moveTo>
                  <a:cubicBezTo>
                    <a:pt x="1268" y="1"/>
                    <a:pt x="1233" y="24"/>
                    <a:pt x="1233" y="69"/>
                  </a:cubicBezTo>
                  <a:cubicBezTo>
                    <a:pt x="1188" y="412"/>
                    <a:pt x="1233" y="731"/>
                    <a:pt x="1256" y="1074"/>
                  </a:cubicBezTo>
                  <a:cubicBezTo>
                    <a:pt x="1074" y="868"/>
                    <a:pt x="891" y="640"/>
                    <a:pt x="777" y="389"/>
                  </a:cubicBezTo>
                  <a:cubicBezTo>
                    <a:pt x="758" y="351"/>
                    <a:pt x="715" y="332"/>
                    <a:pt x="673" y="332"/>
                  </a:cubicBezTo>
                  <a:cubicBezTo>
                    <a:pt x="614" y="332"/>
                    <a:pt x="558" y="368"/>
                    <a:pt x="571" y="434"/>
                  </a:cubicBezTo>
                  <a:cubicBezTo>
                    <a:pt x="571" y="731"/>
                    <a:pt x="800" y="959"/>
                    <a:pt x="982" y="1188"/>
                  </a:cubicBezTo>
                  <a:cubicBezTo>
                    <a:pt x="883" y="1181"/>
                    <a:pt x="785" y="1176"/>
                    <a:pt x="688" y="1176"/>
                  </a:cubicBezTo>
                  <a:cubicBezTo>
                    <a:pt x="472" y="1176"/>
                    <a:pt x="266" y="1200"/>
                    <a:pt x="92" y="1279"/>
                  </a:cubicBezTo>
                  <a:cubicBezTo>
                    <a:pt x="24" y="1302"/>
                    <a:pt x="1" y="1393"/>
                    <a:pt x="69" y="1416"/>
                  </a:cubicBezTo>
                  <a:cubicBezTo>
                    <a:pt x="343" y="1530"/>
                    <a:pt x="663" y="1553"/>
                    <a:pt x="982" y="1553"/>
                  </a:cubicBezTo>
                  <a:cubicBezTo>
                    <a:pt x="777" y="1781"/>
                    <a:pt x="617" y="2009"/>
                    <a:pt x="366" y="2192"/>
                  </a:cubicBezTo>
                  <a:cubicBezTo>
                    <a:pt x="297" y="2238"/>
                    <a:pt x="343" y="2352"/>
                    <a:pt x="434" y="2352"/>
                  </a:cubicBezTo>
                  <a:cubicBezTo>
                    <a:pt x="777" y="2306"/>
                    <a:pt x="1028" y="1918"/>
                    <a:pt x="1233" y="1667"/>
                  </a:cubicBezTo>
                  <a:lnTo>
                    <a:pt x="1256" y="1644"/>
                  </a:lnTo>
                  <a:lnTo>
                    <a:pt x="1256" y="1644"/>
                  </a:lnTo>
                  <a:cubicBezTo>
                    <a:pt x="1256" y="2009"/>
                    <a:pt x="1233" y="2375"/>
                    <a:pt x="1256" y="2763"/>
                  </a:cubicBezTo>
                  <a:cubicBezTo>
                    <a:pt x="1277" y="2867"/>
                    <a:pt x="1350" y="2909"/>
                    <a:pt x="1421" y="2909"/>
                  </a:cubicBezTo>
                  <a:cubicBezTo>
                    <a:pt x="1506" y="2909"/>
                    <a:pt x="1588" y="2849"/>
                    <a:pt x="1576" y="2763"/>
                  </a:cubicBezTo>
                  <a:cubicBezTo>
                    <a:pt x="1553" y="2466"/>
                    <a:pt x="1576" y="2192"/>
                    <a:pt x="1576" y="1895"/>
                  </a:cubicBezTo>
                  <a:cubicBezTo>
                    <a:pt x="1758" y="2101"/>
                    <a:pt x="1918" y="2260"/>
                    <a:pt x="2078" y="2489"/>
                  </a:cubicBezTo>
                  <a:cubicBezTo>
                    <a:pt x="2117" y="2534"/>
                    <a:pt x="2161" y="2553"/>
                    <a:pt x="2202" y="2553"/>
                  </a:cubicBezTo>
                  <a:cubicBezTo>
                    <a:pt x="2327" y="2553"/>
                    <a:pt x="2426" y="2381"/>
                    <a:pt x="2306" y="2260"/>
                  </a:cubicBezTo>
                  <a:cubicBezTo>
                    <a:pt x="2146" y="2032"/>
                    <a:pt x="1941" y="1850"/>
                    <a:pt x="1735" y="1644"/>
                  </a:cubicBezTo>
                  <a:lnTo>
                    <a:pt x="1735" y="1644"/>
                  </a:lnTo>
                  <a:cubicBezTo>
                    <a:pt x="2032" y="1667"/>
                    <a:pt x="2352" y="1667"/>
                    <a:pt x="2626" y="1667"/>
                  </a:cubicBezTo>
                  <a:cubicBezTo>
                    <a:pt x="2914" y="1578"/>
                    <a:pt x="2922" y="1210"/>
                    <a:pt x="2692" y="1210"/>
                  </a:cubicBezTo>
                  <a:cubicBezTo>
                    <a:pt x="2685" y="1210"/>
                    <a:pt x="2678" y="1210"/>
                    <a:pt x="2671" y="1211"/>
                  </a:cubicBezTo>
                  <a:lnTo>
                    <a:pt x="1713" y="1211"/>
                  </a:lnTo>
                  <a:cubicBezTo>
                    <a:pt x="1941" y="1005"/>
                    <a:pt x="2215" y="822"/>
                    <a:pt x="2397" y="571"/>
                  </a:cubicBezTo>
                  <a:cubicBezTo>
                    <a:pt x="2484" y="467"/>
                    <a:pt x="2399" y="350"/>
                    <a:pt x="2303" y="350"/>
                  </a:cubicBezTo>
                  <a:cubicBezTo>
                    <a:pt x="2273" y="350"/>
                    <a:pt x="2242" y="361"/>
                    <a:pt x="2215" y="389"/>
                  </a:cubicBezTo>
                  <a:cubicBezTo>
                    <a:pt x="2009" y="617"/>
                    <a:pt x="1781" y="800"/>
                    <a:pt x="1553" y="1005"/>
                  </a:cubicBezTo>
                  <a:cubicBezTo>
                    <a:pt x="1530" y="686"/>
                    <a:pt x="1484" y="389"/>
                    <a:pt x="1416" y="69"/>
                  </a:cubicBezTo>
                  <a:cubicBezTo>
                    <a:pt x="1393" y="24"/>
                    <a:pt x="1347" y="1"/>
                    <a:pt x="1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6"/>
            <p:cNvSpPr/>
            <p:nvPr/>
          </p:nvSpPr>
          <p:spPr>
            <a:xfrm>
              <a:off x="6428900" y="5270125"/>
              <a:ext cx="37700" cy="37100"/>
            </a:xfrm>
            <a:custGeom>
              <a:avLst/>
              <a:gdLst/>
              <a:ahLst/>
              <a:cxnLst/>
              <a:rect l="l" t="t" r="r" b="b"/>
              <a:pathLst>
                <a:path w="1508" h="1484" extrusionOk="0">
                  <a:moveTo>
                    <a:pt x="731" y="228"/>
                  </a:moveTo>
                  <a:cubicBezTo>
                    <a:pt x="1028" y="228"/>
                    <a:pt x="1256" y="457"/>
                    <a:pt x="1233" y="708"/>
                  </a:cubicBezTo>
                  <a:cubicBezTo>
                    <a:pt x="1233" y="959"/>
                    <a:pt x="1005" y="1187"/>
                    <a:pt x="731" y="1187"/>
                  </a:cubicBezTo>
                  <a:cubicBezTo>
                    <a:pt x="480" y="1187"/>
                    <a:pt x="252" y="959"/>
                    <a:pt x="252" y="708"/>
                  </a:cubicBezTo>
                  <a:cubicBezTo>
                    <a:pt x="252" y="457"/>
                    <a:pt x="480" y="228"/>
                    <a:pt x="731" y="228"/>
                  </a:cubicBezTo>
                  <a:close/>
                  <a:moveTo>
                    <a:pt x="731" y="0"/>
                  </a:moveTo>
                  <a:cubicBezTo>
                    <a:pt x="343" y="0"/>
                    <a:pt x="1" y="320"/>
                    <a:pt x="1" y="730"/>
                  </a:cubicBezTo>
                  <a:cubicBezTo>
                    <a:pt x="1" y="1141"/>
                    <a:pt x="320" y="1484"/>
                    <a:pt x="731" y="1484"/>
                  </a:cubicBezTo>
                  <a:cubicBezTo>
                    <a:pt x="1165" y="1484"/>
                    <a:pt x="1507" y="1141"/>
                    <a:pt x="1484" y="730"/>
                  </a:cubicBezTo>
                  <a:cubicBezTo>
                    <a:pt x="1484" y="342"/>
                    <a:pt x="1165" y="0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6"/>
            <p:cNvSpPr/>
            <p:nvPr/>
          </p:nvSpPr>
          <p:spPr>
            <a:xfrm>
              <a:off x="6753600" y="5270125"/>
              <a:ext cx="37675" cy="37100"/>
            </a:xfrm>
            <a:custGeom>
              <a:avLst/>
              <a:gdLst/>
              <a:ahLst/>
              <a:cxnLst/>
              <a:rect l="l" t="t" r="r" b="b"/>
              <a:pathLst>
                <a:path w="1507" h="1484" extrusionOk="0">
                  <a:moveTo>
                    <a:pt x="731" y="228"/>
                  </a:moveTo>
                  <a:cubicBezTo>
                    <a:pt x="982" y="228"/>
                    <a:pt x="1210" y="457"/>
                    <a:pt x="1210" y="708"/>
                  </a:cubicBezTo>
                  <a:cubicBezTo>
                    <a:pt x="1210" y="959"/>
                    <a:pt x="982" y="1187"/>
                    <a:pt x="731" y="1187"/>
                  </a:cubicBezTo>
                  <a:cubicBezTo>
                    <a:pt x="480" y="1187"/>
                    <a:pt x="251" y="959"/>
                    <a:pt x="251" y="708"/>
                  </a:cubicBezTo>
                  <a:cubicBezTo>
                    <a:pt x="251" y="457"/>
                    <a:pt x="480" y="228"/>
                    <a:pt x="731" y="228"/>
                  </a:cubicBezTo>
                  <a:close/>
                  <a:moveTo>
                    <a:pt x="731" y="0"/>
                  </a:moveTo>
                  <a:cubicBezTo>
                    <a:pt x="343" y="0"/>
                    <a:pt x="0" y="320"/>
                    <a:pt x="0" y="730"/>
                  </a:cubicBezTo>
                  <a:cubicBezTo>
                    <a:pt x="0" y="1141"/>
                    <a:pt x="297" y="1484"/>
                    <a:pt x="731" y="1484"/>
                  </a:cubicBezTo>
                  <a:cubicBezTo>
                    <a:pt x="1164" y="1484"/>
                    <a:pt x="1507" y="1141"/>
                    <a:pt x="1484" y="730"/>
                  </a:cubicBezTo>
                  <a:cubicBezTo>
                    <a:pt x="1484" y="342"/>
                    <a:pt x="1164" y="0"/>
                    <a:pt x="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6"/>
            <p:cNvSpPr/>
            <p:nvPr/>
          </p:nvSpPr>
          <p:spPr>
            <a:xfrm>
              <a:off x="6475125" y="5192500"/>
              <a:ext cx="269925" cy="25150"/>
            </a:xfrm>
            <a:custGeom>
              <a:avLst/>
              <a:gdLst/>
              <a:ahLst/>
              <a:cxnLst/>
              <a:rect l="l" t="t" r="r" b="b"/>
              <a:pathLst>
                <a:path w="10797" h="1006" extrusionOk="0">
                  <a:moveTo>
                    <a:pt x="526" y="1"/>
                  </a:moveTo>
                  <a:cubicBezTo>
                    <a:pt x="229" y="1"/>
                    <a:pt x="1" y="229"/>
                    <a:pt x="1" y="503"/>
                  </a:cubicBezTo>
                  <a:cubicBezTo>
                    <a:pt x="1" y="800"/>
                    <a:pt x="229" y="1005"/>
                    <a:pt x="526" y="1005"/>
                  </a:cubicBezTo>
                  <a:lnTo>
                    <a:pt x="10272" y="1005"/>
                  </a:lnTo>
                  <a:cubicBezTo>
                    <a:pt x="10569" y="1005"/>
                    <a:pt x="10797" y="800"/>
                    <a:pt x="10797" y="503"/>
                  </a:cubicBezTo>
                  <a:cubicBezTo>
                    <a:pt x="10797" y="229"/>
                    <a:pt x="10569" y="1"/>
                    <a:pt x="10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6"/>
          <p:cNvGrpSpPr/>
          <p:nvPr/>
        </p:nvGrpSpPr>
        <p:grpSpPr>
          <a:xfrm>
            <a:off x="4626814" y="203075"/>
            <a:ext cx="959250" cy="909625"/>
            <a:chOff x="3915275" y="5783675"/>
            <a:chExt cx="959250" cy="909625"/>
          </a:xfrm>
        </p:grpSpPr>
        <p:sp>
          <p:nvSpPr>
            <p:cNvPr id="3046" name="Google Shape;3046;p56"/>
            <p:cNvSpPr/>
            <p:nvPr/>
          </p:nvSpPr>
          <p:spPr>
            <a:xfrm>
              <a:off x="3915275" y="5783675"/>
              <a:ext cx="959250" cy="909625"/>
            </a:xfrm>
            <a:custGeom>
              <a:avLst/>
              <a:gdLst/>
              <a:ahLst/>
              <a:cxnLst/>
              <a:rect l="l" t="t" r="r" b="b"/>
              <a:pathLst>
                <a:path w="38370" h="36385" extrusionOk="0">
                  <a:moveTo>
                    <a:pt x="19174" y="1"/>
                  </a:moveTo>
                  <a:cubicBezTo>
                    <a:pt x="18146" y="1"/>
                    <a:pt x="17188" y="571"/>
                    <a:pt x="16731" y="1507"/>
                  </a:cubicBezTo>
                  <a:lnTo>
                    <a:pt x="12349" y="10409"/>
                  </a:lnTo>
                  <a:lnTo>
                    <a:pt x="2465" y="11847"/>
                  </a:lnTo>
                  <a:cubicBezTo>
                    <a:pt x="1438" y="11984"/>
                    <a:pt x="617" y="12692"/>
                    <a:pt x="297" y="13673"/>
                  </a:cubicBezTo>
                  <a:cubicBezTo>
                    <a:pt x="0" y="14632"/>
                    <a:pt x="251" y="15682"/>
                    <a:pt x="982" y="16435"/>
                  </a:cubicBezTo>
                  <a:lnTo>
                    <a:pt x="8126" y="23397"/>
                  </a:lnTo>
                  <a:lnTo>
                    <a:pt x="6437" y="33234"/>
                  </a:lnTo>
                  <a:cubicBezTo>
                    <a:pt x="6277" y="34261"/>
                    <a:pt x="6665" y="35266"/>
                    <a:pt x="7533" y="35859"/>
                  </a:cubicBezTo>
                  <a:cubicBezTo>
                    <a:pt x="7989" y="36202"/>
                    <a:pt x="8514" y="36384"/>
                    <a:pt x="9085" y="36384"/>
                  </a:cubicBezTo>
                  <a:cubicBezTo>
                    <a:pt x="9518" y="36384"/>
                    <a:pt x="9952" y="36270"/>
                    <a:pt x="10340" y="36065"/>
                  </a:cubicBezTo>
                  <a:lnTo>
                    <a:pt x="19174" y="31408"/>
                  </a:lnTo>
                  <a:lnTo>
                    <a:pt x="27984" y="36065"/>
                  </a:lnTo>
                  <a:cubicBezTo>
                    <a:pt x="28349" y="36270"/>
                    <a:pt x="28806" y="36384"/>
                    <a:pt x="29239" y="36384"/>
                  </a:cubicBezTo>
                  <a:cubicBezTo>
                    <a:pt x="29810" y="36384"/>
                    <a:pt x="30358" y="36202"/>
                    <a:pt x="30837" y="35859"/>
                  </a:cubicBezTo>
                  <a:cubicBezTo>
                    <a:pt x="31659" y="35266"/>
                    <a:pt x="32093" y="34239"/>
                    <a:pt x="31910" y="33234"/>
                  </a:cubicBezTo>
                  <a:lnTo>
                    <a:pt x="30244" y="23397"/>
                  </a:lnTo>
                  <a:lnTo>
                    <a:pt x="37365" y="16435"/>
                  </a:lnTo>
                  <a:cubicBezTo>
                    <a:pt x="38119" y="15727"/>
                    <a:pt x="38370" y="14654"/>
                    <a:pt x="38050" y="13696"/>
                  </a:cubicBezTo>
                  <a:cubicBezTo>
                    <a:pt x="37731" y="12714"/>
                    <a:pt x="36909" y="12007"/>
                    <a:pt x="35882" y="11870"/>
                  </a:cubicBezTo>
                  <a:lnTo>
                    <a:pt x="26021" y="10432"/>
                  </a:lnTo>
                  <a:lnTo>
                    <a:pt x="21593" y="1507"/>
                  </a:lnTo>
                  <a:cubicBezTo>
                    <a:pt x="21137" y="594"/>
                    <a:pt x="20201" y="1"/>
                    <a:pt x="19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6"/>
            <p:cNvSpPr/>
            <p:nvPr/>
          </p:nvSpPr>
          <p:spPr>
            <a:xfrm>
              <a:off x="3960350" y="5825900"/>
              <a:ext cx="868525" cy="825175"/>
            </a:xfrm>
            <a:custGeom>
              <a:avLst/>
              <a:gdLst/>
              <a:ahLst/>
              <a:cxnLst/>
              <a:rect l="l" t="t" r="r" b="b"/>
              <a:pathLst>
                <a:path w="34741" h="33007" extrusionOk="0">
                  <a:moveTo>
                    <a:pt x="17371" y="1"/>
                  </a:moveTo>
                  <a:cubicBezTo>
                    <a:pt x="17005" y="1"/>
                    <a:pt x="16663" y="183"/>
                    <a:pt x="16480" y="526"/>
                  </a:cubicBezTo>
                  <a:lnTo>
                    <a:pt x="11664" y="10295"/>
                  </a:lnTo>
                  <a:lnTo>
                    <a:pt x="913" y="11870"/>
                  </a:lnTo>
                  <a:cubicBezTo>
                    <a:pt x="525" y="11916"/>
                    <a:pt x="229" y="12167"/>
                    <a:pt x="115" y="12509"/>
                  </a:cubicBezTo>
                  <a:cubicBezTo>
                    <a:pt x="0" y="12851"/>
                    <a:pt x="69" y="13262"/>
                    <a:pt x="366" y="13513"/>
                  </a:cubicBezTo>
                  <a:lnTo>
                    <a:pt x="8149" y="21114"/>
                  </a:lnTo>
                  <a:lnTo>
                    <a:pt x="6323" y="31842"/>
                  </a:lnTo>
                  <a:cubicBezTo>
                    <a:pt x="6255" y="32207"/>
                    <a:pt x="6414" y="32572"/>
                    <a:pt x="6734" y="32801"/>
                  </a:cubicBezTo>
                  <a:cubicBezTo>
                    <a:pt x="6904" y="32932"/>
                    <a:pt x="7112" y="32995"/>
                    <a:pt x="7319" y="32995"/>
                  </a:cubicBezTo>
                  <a:cubicBezTo>
                    <a:pt x="7472" y="32995"/>
                    <a:pt x="7625" y="32960"/>
                    <a:pt x="7761" y="32892"/>
                  </a:cubicBezTo>
                  <a:lnTo>
                    <a:pt x="17371" y="27825"/>
                  </a:lnTo>
                  <a:lnTo>
                    <a:pt x="26980" y="32892"/>
                  </a:lnTo>
                  <a:cubicBezTo>
                    <a:pt x="27117" y="32960"/>
                    <a:pt x="27300" y="33006"/>
                    <a:pt x="27436" y="33006"/>
                  </a:cubicBezTo>
                  <a:cubicBezTo>
                    <a:pt x="27642" y="33006"/>
                    <a:pt x="27847" y="32938"/>
                    <a:pt x="28007" y="32801"/>
                  </a:cubicBezTo>
                  <a:cubicBezTo>
                    <a:pt x="28327" y="32572"/>
                    <a:pt x="28464" y="32207"/>
                    <a:pt x="28418" y="31819"/>
                  </a:cubicBezTo>
                  <a:lnTo>
                    <a:pt x="26592" y="21091"/>
                  </a:lnTo>
                  <a:lnTo>
                    <a:pt x="34375" y="13513"/>
                  </a:lnTo>
                  <a:cubicBezTo>
                    <a:pt x="34626" y="13285"/>
                    <a:pt x="34741" y="12897"/>
                    <a:pt x="34626" y="12509"/>
                  </a:cubicBezTo>
                  <a:cubicBezTo>
                    <a:pt x="34512" y="12167"/>
                    <a:pt x="34193" y="11893"/>
                    <a:pt x="33828" y="11870"/>
                  </a:cubicBezTo>
                  <a:lnTo>
                    <a:pt x="23077" y="10295"/>
                  </a:lnTo>
                  <a:lnTo>
                    <a:pt x="18261" y="526"/>
                  </a:lnTo>
                  <a:cubicBezTo>
                    <a:pt x="18078" y="183"/>
                    <a:pt x="17736" y="1"/>
                    <a:pt x="1737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6"/>
            <p:cNvSpPr/>
            <p:nvPr/>
          </p:nvSpPr>
          <p:spPr>
            <a:xfrm>
              <a:off x="3986600" y="5850450"/>
              <a:ext cx="816025" cy="775500"/>
            </a:xfrm>
            <a:custGeom>
              <a:avLst/>
              <a:gdLst/>
              <a:ahLst/>
              <a:cxnLst/>
              <a:rect l="l" t="t" r="r" b="b"/>
              <a:pathLst>
                <a:path w="32641" h="31020" extrusionOk="0">
                  <a:moveTo>
                    <a:pt x="16321" y="0"/>
                  </a:moveTo>
                  <a:lnTo>
                    <a:pt x="11299" y="10226"/>
                  </a:lnTo>
                  <a:lnTo>
                    <a:pt x="0" y="11847"/>
                  </a:lnTo>
                  <a:lnTo>
                    <a:pt x="8149" y="19813"/>
                  </a:lnTo>
                  <a:lnTo>
                    <a:pt x="6255" y="31020"/>
                  </a:lnTo>
                  <a:lnTo>
                    <a:pt x="16321" y="25724"/>
                  </a:lnTo>
                  <a:lnTo>
                    <a:pt x="26386" y="31020"/>
                  </a:lnTo>
                  <a:lnTo>
                    <a:pt x="24469" y="19813"/>
                  </a:lnTo>
                  <a:lnTo>
                    <a:pt x="32641" y="11847"/>
                  </a:lnTo>
                  <a:lnTo>
                    <a:pt x="21365" y="10226"/>
                  </a:lnTo>
                  <a:lnTo>
                    <a:pt x="163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6"/>
            <p:cNvSpPr/>
            <p:nvPr/>
          </p:nvSpPr>
          <p:spPr>
            <a:xfrm>
              <a:off x="4059650" y="6137475"/>
              <a:ext cx="189075" cy="53525"/>
            </a:xfrm>
            <a:custGeom>
              <a:avLst/>
              <a:gdLst/>
              <a:ahLst/>
              <a:cxnLst/>
              <a:rect l="l" t="t" r="r" b="b"/>
              <a:pathLst>
                <a:path w="7563" h="2141" extrusionOk="0">
                  <a:moveTo>
                    <a:pt x="6574" y="0"/>
                  </a:moveTo>
                  <a:cubicBezTo>
                    <a:pt x="5204" y="23"/>
                    <a:pt x="3903" y="480"/>
                    <a:pt x="2557" y="662"/>
                  </a:cubicBezTo>
                  <a:cubicBezTo>
                    <a:pt x="1689" y="776"/>
                    <a:pt x="730" y="891"/>
                    <a:pt x="69" y="1621"/>
                  </a:cubicBezTo>
                  <a:cubicBezTo>
                    <a:pt x="0" y="1689"/>
                    <a:pt x="0" y="1849"/>
                    <a:pt x="91" y="1872"/>
                  </a:cubicBezTo>
                  <a:cubicBezTo>
                    <a:pt x="419" y="2079"/>
                    <a:pt x="788" y="2141"/>
                    <a:pt x="1164" y="2141"/>
                  </a:cubicBezTo>
                  <a:cubicBezTo>
                    <a:pt x="1574" y="2141"/>
                    <a:pt x="1993" y="2068"/>
                    <a:pt x="2374" y="2032"/>
                  </a:cubicBezTo>
                  <a:cubicBezTo>
                    <a:pt x="3698" y="1872"/>
                    <a:pt x="4999" y="1598"/>
                    <a:pt x="6323" y="1370"/>
                  </a:cubicBezTo>
                  <a:cubicBezTo>
                    <a:pt x="6779" y="1279"/>
                    <a:pt x="7373" y="1347"/>
                    <a:pt x="7487" y="685"/>
                  </a:cubicBezTo>
                  <a:cubicBezTo>
                    <a:pt x="7562" y="195"/>
                    <a:pt x="7139" y="79"/>
                    <a:pt x="6836" y="79"/>
                  </a:cubicBezTo>
                  <a:cubicBezTo>
                    <a:pt x="6772" y="79"/>
                    <a:pt x="6713" y="84"/>
                    <a:pt x="6665" y="92"/>
                  </a:cubicBezTo>
                  <a:cubicBezTo>
                    <a:pt x="6642" y="23"/>
                    <a:pt x="6597" y="0"/>
                    <a:pt x="6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6"/>
            <p:cNvSpPr/>
            <p:nvPr/>
          </p:nvSpPr>
          <p:spPr>
            <a:xfrm>
              <a:off x="4340175" y="5908650"/>
              <a:ext cx="57300" cy="108750"/>
            </a:xfrm>
            <a:custGeom>
              <a:avLst/>
              <a:gdLst/>
              <a:ahLst/>
              <a:cxnLst/>
              <a:rect l="l" t="t" r="r" b="b"/>
              <a:pathLst>
                <a:path w="2292" h="4350" extrusionOk="0">
                  <a:moveTo>
                    <a:pt x="1881" y="0"/>
                  </a:moveTo>
                  <a:cubicBezTo>
                    <a:pt x="1401" y="0"/>
                    <a:pt x="1128" y="822"/>
                    <a:pt x="945" y="1165"/>
                  </a:cubicBezTo>
                  <a:cubicBezTo>
                    <a:pt x="625" y="1758"/>
                    <a:pt x="374" y="2397"/>
                    <a:pt x="215" y="3036"/>
                  </a:cubicBezTo>
                  <a:cubicBezTo>
                    <a:pt x="108" y="3443"/>
                    <a:pt x="1" y="4350"/>
                    <a:pt x="589" y="4350"/>
                  </a:cubicBezTo>
                  <a:cubicBezTo>
                    <a:pt x="628" y="4350"/>
                    <a:pt x="671" y="4346"/>
                    <a:pt x="717" y="4337"/>
                  </a:cubicBezTo>
                  <a:cubicBezTo>
                    <a:pt x="1287" y="4223"/>
                    <a:pt x="1538" y="3150"/>
                    <a:pt x="1698" y="2694"/>
                  </a:cubicBezTo>
                  <a:cubicBezTo>
                    <a:pt x="1881" y="2055"/>
                    <a:pt x="1995" y="1393"/>
                    <a:pt x="2200" y="731"/>
                  </a:cubicBezTo>
                  <a:cubicBezTo>
                    <a:pt x="2223" y="525"/>
                    <a:pt x="2292" y="137"/>
                    <a:pt x="2041" y="23"/>
                  </a:cubicBezTo>
                  <a:cubicBezTo>
                    <a:pt x="1995" y="0"/>
                    <a:pt x="1949" y="0"/>
                    <a:pt x="1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6AFBC99-3AE2-C257-55A4-985181F2498F}"/>
              </a:ext>
            </a:extLst>
          </p:cNvPr>
          <p:cNvSpPr/>
          <p:nvPr/>
        </p:nvSpPr>
        <p:spPr>
          <a:xfrm>
            <a:off x="1562100" y="2820874"/>
            <a:ext cx="6413500" cy="2202424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6DA1-B633-8150-835F-2F397E35FA38}"/>
              </a:ext>
            </a:extLst>
          </p:cNvPr>
          <p:cNvSpPr txBox="1"/>
          <p:nvPr/>
        </p:nvSpPr>
        <p:spPr>
          <a:xfrm>
            <a:off x="329971" y="70683"/>
            <a:ext cx="2607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08419-EE93-26DC-F932-0F5825A295BE}"/>
              </a:ext>
            </a:extLst>
          </p:cNvPr>
          <p:cNvCxnSpPr>
            <a:cxnSpLocks/>
          </p:cNvCxnSpPr>
          <p:nvPr/>
        </p:nvCxnSpPr>
        <p:spPr>
          <a:xfrm>
            <a:off x="1225030" y="1524468"/>
            <a:ext cx="69824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693A49-A296-1868-F697-A1CCB7EF1F8C}"/>
              </a:ext>
            </a:extLst>
          </p:cNvPr>
          <p:cNvCxnSpPr>
            <a:cxnSpLocks/>
          </p:cNvCxnSpPr>
          <p:nvPr/>
        </p:nvCxnSpPr>
        <p:spPr>
          <a:xfrm>
            <a:off x="1262872" y="1364448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8AA704-8E91-67FC-3171-4DC9144D134C}"/>
              </a:ext>
            </a:extLst>
          </p:cNvPr>
          <p:cNvCxnSpPr>
            <a:cxnSpLocks/>
          </p:cNvCxnSpPr>
          <p:nvPr/>
        </p:nvCxnSpPr>
        <p:spPr>
          <a:xfrm>
            <a:off x="5789669" y="1364448"/>
            <a:ext cx="0" cy="32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0D50E5-AB8D-4548-FE72-84C888271954}"/>
              </a:ext>
            </a:extLst>
          </p:cNvPr>
          <p:cNvCxnSpPr>
            <a:cxnSpLocks/>
          </p:cNvCxnSpPr>
          <p:nvPr/>
        </p:nvCxnSpPr>
        <p:spPr>
          <a:xfrm>
            <a:off x="7018530" y="1364448"/>
            <a:ext cx="0" cy="32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3D47ECF-A7EE-DDAC-129A-BBC2C380E3DA}"/>
              </a:ext>
            </a:extLst>
          </p:cNvPr>
          <p:cNvSpPr/>
          <p:nvPr/>
        </p:nvSpPr>
        <p:spPr>
          <a:xfrm rot="16200000">
            <a:off x="3255144" y="-1178686"/>
            <a:ext cx="461665" cy="450018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D0317E5-1110-6533-C559-2C73F417D28C}"/>
              </a:ext>
            </a:extLst>
          </p:cNvPr>
          <p:cNvSpPr/>
          <p:nvPr/>
        </p:nvSpPr>
        <p:spPr>
          <a:xfrm rot="16200000">
            <a:off x="6213572" y="480314"/>
            <a:ext cx="403862" cy="120605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C9BBB8C-3F3C-6C01-4C80-3001E4A379D5}"/>
              </a:ext>
            </a:extLst>
          </p:cNvPr>
          <p:cNvSpPr/>
          <p:nvPr/>
        </p:nvSpPr>
        <p:spPr>
          <a:xfrm rot="16200000">
            <a:off x="7437697" y="532419"/>
            <a:ext cx="427060" cy="111257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0BFD1-2528-7603-5276-26533D9F6868}"/>
              </a:ext>
            </a:extLst>
          </p:cNvPr>
          <p:cNvSpPr txBox="1"/>
          <p:nvPr/>
        </p:nvSpPr>
        <p:spPr>
          <a:xfrm>
            <a:off x="3037448" y="221116"/>
            <a:ext cx="251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5256 người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C7583-263C-38C9-E6B8-45C20211665B}"/>
              </a:ext>
            </a:extLst>
          </p:cNvPr>
          <p:cNvSpPr txBox="1"/>
          <p:nvPr/>
        </p:nvSpPr>
        <p:spPr>
          <a:xfrm>
            <a:off x="5789669" y="394232"/>
            <a:ext cx="150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người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18906-CD68-5BDB-1AA2-8CF79CE796C0}"/>
              </a:ext>
            </a:extLst>
          </p:cNvPr>
          <p:cNvSpPr txBox="1"/>
          <p:nvPr/>
        </p:nvSpPr>
        <p:spPr>
          <a:xfrm>
            <a:off x="7123416" y="370091"/>
            <a:ext cx="159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người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C1C093C6-E513-B799-170F-6B5FB52137FB}"/>
              </a:ext>
            </a:extLst>
          </p:cNvPr>
          <p:cNvSpPr/>
          <p:nvPr/>
        </p:nvSpPr>
        <p:spPr>
          <a:xfrm rot="5400000">
            <a:off x="6781191" y="693363"/>
            <a:ext cx="475464" cy="2377179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54F480-8ADC-28F3-7DE4-517468E171EC}"/>
              </a:ext>
            </a:extLst>
          </p:cNvPr>
          <p:cNvSpPr txBox="1"/>
          <p:nvPr/>
        </p:nvSpPr>
        <p:spPr>
          <a:xfrm>
            <a:off x="6381216" y="2028456"/>
            <a:ext cx="1826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3C98D-50A1-1096-6537-9341C80335D4}"/>
              </a:ext>
            </a:extLst>
          </p:cNvPr>
          <p:cNvSpPr txBox="1"/>
          <p:nvPr/>
        </p:nvSpPr>
        <p:spPr>
          <a:xfrm>
            <a:off x="0" y="1399949"/>
            <a:ext cx="2607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056FD7-E713-99D7-AD80-027DE7E7416B}"/>
              </a:ext>
            </a:extLst>
          </p:cNvPr>
          <p:cNvSpPr txBox="1"/>
          <p:nvPr/>
        </p:nvSpPr>
        <p:spPr>
          <a:xfrm>
            <a:off x="3836369" y="2731746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D874D4-E197-2F0F-4E37-35205610506C}"/>
              </a:ext>
            </a:extLst>
          </p:cNvPr>
          <p:cNvSpPr txBox="1"/>
          <p:nvPr/>
        </p:nvSpPr>
        <p:spPr>
          <a:xfrm>
            <a:off x="-612091" y="3069429"/>
            <a:ext cx="105791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79 + 71 = 150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150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323637" y="154565"/>
            <a:ext cx="7659438" cy="964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 1 : Đặt tính rồi tính tổng</a:t>
            </a:r>
            <a:endParaRPr dirty="0"/>
          </a:p>
        </p:txBody>
      </p:sp>
      <p:sp>
        <p:nvSpPr>
          <p:cNvPr id="1364" name="Google Shape;1364;p40"/>
          <p:cNvSpPr txBox="1">
            <a:spLocks noGrp="1"/>
          </p:cNvSpPr>
          <p:nvPr>
            <p:ph type="subTitle" idx="1"/>
          </p:nvPr>
        </p:nvSpPr>
        <p:spPr>
          <a:xfrm>
            <a:off x="95112" y="1450615"/>
            <a:ext cx="4387988" cy="906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26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387 + 14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075 + 9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210</a:t>
            </a:r>
            <a:endParaRPr lang="zh-CN" altLang="en-US" sz="2800" b="1" dirty="0">
              <a:solidFill>
                <a:schemeClr val="bg1"/>
              </a:solidFill>
              <a:latin typeface="Open Sans ExtraBold" panose="020B0906030804020204" pitchFamily="34" charset="0"/>
              <a:ea typeface="Senty Golden Bell 新蒂金钟体" panose="03000600000000000000" pitchFamily="66" charset="-122"/>
              <a:cs typeface="Open Sans ExtraBold" panose="020B0906030804020204" pitchFamily="34" charset="0"/>
              <a:sym typeface="+mn-lt"/>
            </a:endParaRPr>
          </a:p>
        </p:txBody>
      </p:sp>
      <p:grpSp>
        <p:nvGrpSpPr>
          <p:cNvPr id="1365" name="Google Shape;1365;p40"/>
          <p:cNvGrpSpPr/>
          <p:nvPr/>
        </p:nvGrpSpPr>
        <p:grpSpPr>
          <a:xfrm>
            <a:off x="-442788" y="3101330"/>
            <a:ext cx="2498500" cy="2420925"/>
            <a:chOff x="10513525" y="5807925"/>
            <a:chExt cx="2498500" cy="2420925"/>
          </a:xfrm>
        </p:grpSpPr>
        <p:sp>
          <p:nvSpPr>
            <p:cNvPr id="1366" name="Google Shape;1366;p40"/>
            <p:cNvSpPr/>
            <p:nvPr/>
          </p:nvSpPr>
          <p:spPr>
            <a:xfrm>
              <a:off x="10513525" y="5807925"/>
              <a:ext cx="2498500" cy="2420925"/>
            </a:xfrm>
            <a:custGeom>
              <a:avLst/>
              <a:gdLst/>
              <a:ahLst/>
              <a:cxnLst/>
              <a:rect l="l" t="t" r="r" b="b"/>
              <a:pathLst>
                <a:path w="99940" h="96837" extrusionOk="0">
                  <a:moveTo>
                    <a:pt x="9875" y="52172"/>
                  </a:moveTo>
                  <a:cubicBezTo>
                    <a:pt x="10075" y="52272"/>
                    <a:pt x="10242" y="52372"/>
                    <a:pt x="10408" y="52438"/>
                  </a:cubicBezTo>
                  <a:cubicBezTo>
                    <a:pt x="10308" y="52705"/>
                    <a:pt x="10175" y="53005"/>
                    <a:pt x="10075" y="53272"/>
                  </a:cubicBezTo>
                  <a:cubicBezTo>
                    <a:pt x="9908" y="53239"/>
                    <a:pt x="9741" y="53172"/>
                    <a:pt x="9574" y="53106"/>
                  </a:cubicBezTo>
                  <a:lnTo>
                    <a:pt x="9875" y="52172"/>
                  </a:lnTo>
                  <a:close/>
                  <a:moveTo>
                    <a:pt x="30456" y="65381"/>
                  </a:moveTo>
                  <a:cubicBezTo>
                    <a:pt x="30756" y="65681"/>
                    <a:pt x="30990" y="65981"/>
                    <a:pt x="31057" y="66282"/>
                  </a:cubicBezTo>
                  <a:cubicBezTo>
                    <a:pt x="31257" y="67116"/>
                    <a:pt x="31157" y="68183"/>
                    <a:pt x="30690" y="69217"/>
                  </a:cubicBezTo>
                  <a:cubicBezTo>
                    <a:pt x="30456" y="69717"/>
                    <a:pt x="30189" y="70251"/>
                    <a:pt x="29789" y="70785"/>
                  </a:cubicBezTo>
                  <a:lnTo>
                    <a:pt x="28355" y="70785"/>
                  </a:lnTo>
                  <a:cubicBezTo>
                    <a:pt x="28755" y="69117"/>
                    <a:pt x="28855" y="67449"/>
                    <a:pt x="28555" y="65881"/>
                  </a:cubicBezTo>
                  <a:cubicBezTo>
                    <a:pt x="29022" y="65848"/>
                    <a:pt x="29489" y="65748"/>
                    <a:pt x="29922" y="65581"/>
                  </a:cubicBezTo>
                  <a:cubicBezTo>
                    <a:pt x="30089" y="65481"/>
                    <a:pt x="30323" y="65448"/>
                    <a:pt x="30456" y="65381"/>
                  </a:cubicBezTo>
                  <a:close/>
                  <a:moveTo>
                    <a:pt x="36560" y="60211"/>
                  </a:moveTo>
                  <a:cubicBezTo>
                    <a:pt x="37061" y="60611"/>
                    <a:pt x="37595" y="61045"/>
                    <a:pt x="38162" y="61411"/>
                  </a:cubicBezTo>
                  <a:lnTo>
                    <a:pt x="39162" y="70852"/>
                  </a:lnTo>
                  <a:lnTo>
                    <a:pt x="37661" y="70852"/>
                  </a:lnTo>
                  <a:cubicBezTo>
                    <a:pt x="38195" y="69117"/>
                    <a:pt x="38228" y="67349"/>
                    <a:pt x="37895" y="65681"/>
                  </a:cubicBezTo>
                  <a:cubicBezTo>
                    <a:pt x="37595" y="64113"/>
                    <a:pt x="36761" y="62245"/>
                    <a:pt x="35393" y="60678"/>
                  </a:cubicBezTo>
                  <a:cubicBezTo>
                    <a:pt x="35827" y="60578"/>
                    <a:pt x="36194" y="60411"/>
                    <a:pt x="36560" y="60211"/>
                  </a:cubicBezTo>
                  <a:close/>
                  <a:moveTo>
                    <a:pt x="47668" y="70418"/>
                  </a:moveTo>
                  <a:lnTo>
                    <a:pt x="47702" y="70918"/>
                  </a:lnTo>
                  <a:lnTo>
                    <a:pt x="47602" y="70918"/>
                  </a:lnTo>
                  <a:cubicBezTo>
                    <a:pt x="47602" y="70751"/>
                    <a:pt x="47668" y="70585"/>
                    <a:pt x="47668" y="70418"/>
                  </a:cubicBezTo>
                  <a:close/>
                  <a:moveTo>
                    <a:pt x="32858" y="1"/>
                  </a:moveTo>
                  <a:cubicBezTo>
                    <a:pt x="31924" y="1"/>
                    <a:pt x="31023" y="368"/>
                    <a:pt x="30356" y="1002"/>
                  </a:cubicBezTo>
                  <a:lnTo>
                    <a:pt x="30223" y="1102"/>
                  </a:lnTo>
                  <a:cubicBezTo>
                    <a:pt x="29922" y="1035"/>
                    <a:pt x="29656" y="1002"/>
                    <a:pt x="29355" y="1002"/>
                  </a:cubicBezTo>
                  <a:cubicBezTo>
                    <a:pt x="29155" y="1002"/>
                    <a:pt x="28922" y="1002"/>
                    <a:pt x="28722" y="1035"/>
                  </a:cubicBezTo>
                  <a:cubicBezTo>
                    <a:pt x="28321" y="868"/>
                    <a:pt x="27854" y="735"/>
                    <a:pt x="27354" y="735"/>
                  </a:cubicBezTo>
                  <a:cubicBezTo>
                    <a:pt x="26987" y="735"/>
                    <a:pt x="26653" y="768"/>
                    <a:pt x="26253" y="901"/>
                  </a:cubicBezTo>
                  <a:cubicBezTo>
                    <a:pt x="26186" y="935"/>
                    <a:pt x="26053" y="1002"/>
                    <a:pt x="25986" y="1035"/>
                  </a:cubicBezTo>
                  <a:cubicBezTo>
                    <a:pt x="25252" y="501"/>
                    <a:pt x="24485" y="201"/>
                    <a:pt x="23718" y="201"/>
                  </a:cubicBezTo>
                  <a:cubicBezTo>
                    <a:pt x="23184" y="201"/>
                    <a:pt x="22650" y="334"/>
                    <a:pt x="22217" y="601"/>
                  </a:cubicBezTo>
                  <a:cubicBezTo>
                    <a:pt x="21183" y="1202"/>
                    <a:pt x="20549" y="2403"/>
                    <a:pt x="20649" y="3670"/>
                  </a:cubicBezTo>
                  <a:cubicBezTo>
                    <a:pt x="20682" y="4437"/>
                    <a:pt x="21016" y="5071"/>
                    <a:pt x="21249" y="5538"/>
                  </a:cubicBezTo>
                  <a:cubicBezTo>
                    <a:pt x="21716" y="6239"/>
                    <a:pt x="22250" y="6906"/>
                    <a:pt x="22917" y="7540"/>
                  </a:cubicBezTo>
                  <a:cubicBezTo>
                    <a:pt x="22851" y="8407"/>
                    <a:pt x="22917" y="9408"/>
                    <a:pt x="23318" y="10408"/>
                  </a:cubicBezTo>
                  <a:cubicBezTo>
                    <a:pt x="22550" y="10708"/>
                    <a:pt x="21850" y="11209"/>
                    <a:pt x="21316" y="11909"/>
                  </a:cubicBezTo>
                  <a:lnTo>
                    <a:pt x="21049" y="12276"/>
                  </a:lnTo>
                  <a:cubicBezTo>
                    <a:pt x="20516" y="11943"/>
                    <a:pt x="19848" y="11576"/>
                    <a:pt x="18981" y="11409"/>
                  </a:cubicBezTo>
                  <a:cubicBezTo>
                    <a:pt x="18748" y="11376"/>
                    <a:pt x="18514" y="11376"/>
                    <a:pt x="18314" y="11376"/>
                  </a:cubicBezTo>
                  <a:cubicBezTo>
                    <a:pt x="17580" y="11376"/>
                    <a:pt x="16880" y="11576"/>
                    <a:pt x="16313" y="11909"/>
                  </a:cubicBezTo>
                  <a:cubicBezTo>
                    <a:pt x="14912" y="12777"/>
                    <a:pt x="14345" y="14378"/>
                    <a:pt x="14711" y="16046"/>
                  </a:cubicBezTo>
                  <a:cubicBezTo>
                    <a:pt x="14645" y="16046"/>
                    <a:pt x="14578" y="16046"/>
                    <a:pt x="14511" y="16079"/>
                  </a:cubicBezTo>
                  <a:cubicBezTo>
                    <a:pt x="12143" y="16413"/>
                    <a:pt x="10475" y="18080"/>
                    <a:pt x="10475" y="20115"/>
                  </a:cubicBezTo>
                  <a:cubicBezTo>
                    <a:pt x="10475" y="20616"/>
                    <a:pt x="10542" y="21083"/>
                    <a:pt x="10675" y="21450"/>
                  </a:cubicBezTo>
                  <a:cubicBezTo>
                    <a:pt x="10642" y="21450"/>
                    <a:pt x="10642" y="21450"/>
                    <a:pt x="10575" y="21516"/>
                  </a:cubicBezTo>
                  <a:cubicBezTo>
                    <a:pt x="9708" y="21783"/>
                    <a:pt x="8974" y="22350"/>
                    <a:pt x="8407" y="23051"/>
                  </a:cubicBezTo>
                  <a:cubicBezTo>
                    <a:pt x="6839" y="25085"/>
                    <a:pt x="7840" y="27187"/>
                    <a:pt x="8307" y="28088"/>
                  </a:cubicBezTo>
                  <a:cubicBezTo>
                    <a:pt x="8340" y="28221"/>
                    <a:pt x="8407" y="28388"/>
                    <a:pt x="8507" y="28521"/>
                  </a:cubicBezTo>
                  <a:cubicBezTo>
                    <a:pt x="8374" y="28688"/>
                    <a:pt x="8173" y="28922"/>
                    <a:pt x="8040" y="29122"/>
                  </a:cubicBezTo>
                  <a:cubicBezTo>
                    <a:pt x="7340" y="30056"/>
                    <a:pt x="6205" y="31390"/>
                    <a:pt x="6506" y="33358"/>
                  </a:cubicBezTo>
                  <a:cubicBezTo>
                    <a:pt x="6639" y="34192"/>
                    <a:pt x="6973" y="34859"/>
                    <a:pt x="7340" y="35359"/>
                  </a:cubicBezTo>
                  <a:cubicBezTo>
                    <a:pt x="4704" y="37895"/>
                    <a:pt x="2703" y="41064"/>
                    <a:pt x="1535" y="44466"/>
                  </a:cubicBezTo>
                  <a:cubicBezTo>
                    <a:pt x="201" y="48469"/>
                    <a:pt x="1" y="52872"/>
                    <a:pt x="968" y="56942"/>
                  </a:cubicBezTo>
                  <a:cubicBezTo>
                    <a:pt x="701" y="57976"/>
                    <a:pt x="802" y="59110"/>
                    <a:pt x="1202" y="60277"/>
                  </a:cubicBezTo>
                  <a:cubicBezTo>
                    <a:pt x="1335" y="60644"/>
                    <a:pt x="1702" y="61778"/>
                    <a:pt x="2836" y="62446"/>
                  </a:cubicBezTo>
                  <a:cubicBezTo>
                    <a:pt x="3303" y="62712"/>
                    <a:pt x="3804" y="62879"/>
                    <a:pt x="4337" y="62913"/>
                  </a:cubicBezTo>
                  <a:cubicBezTo>
                    <a:pt x="4871" y="63246"/>
                    <a:pt x="5505" y="63413"/>
                    <a:pt x="6139" y="63413"/>
                  </a:cubicBezTo>
                  <a:cubicBezTo>
                    <a:pt x="6472" y="63413"/>
                    <a:pt x="6839" y="63380"/>
                    <a:pt x="7173" y="63246"/>
                  </a:cubicBezTo>
                  <a:cubicBezTo>
                    <a:pt x="7373" y="63146"/>
                    <a:pt x="7540" y="63079"/>
                    <a:pt x="7740" y="62979"/>
                  </a:cubicBezTo>
                  <a:cubicBezTo>
                    <a:pt x="7907" y="63646"/>
                    <a:pt x="8340" y="64213"/>
                    <a:pt x="8907" y="64547"/>
                  </a:cubicBezTo>
                  <a:cubicBezTo>
                    <a:pt x="9308" y="64747"/>
                    <a:pt x="9741" y="64881"/>
                    <a:pt x="10175" y="64881"/>
                  </a:cubicBezTo>
                  <a:lnTo>
                    <a:pt x="10208" y="64881"/>
                  </a:lnTo>
                  <a:cubicBezTo>
                    <a:pt x="8874" y="65481"/>
                    <a:pt x="8207" y="66415"/>
                    <a:pt x="8207" y="67649"/>
                  </a:cubicBezTo>
                  <a:cubicBezTo>
                    <a:pt x="8207" y="67816"/>
                    <a:pt x="8207" y="67983"/>
                    <a:pt x="8240" y="68150"/>
                  </a:cubicBezTo>
                  <a:lnTo>
                    <a:pt x="9208" y="73387"/>
                  </a:lnTo>
                  <a:cubicBezTo>
                    <a:pt x="7340" y="74487"/>
                    <a:pt x="6005" y="76255"/>
                    <a:pt x="5538" y="78123"/>
                  </a:cubicBezTo>
                  <a:cubicBezTo>
                    <a:pt x="5538" y="78223"/>
                    <a:pt x="5505" y="78257"/>
                    <a:pt x="5505" y="78324"/>
                  </a:cubicBezTo>
                  <a:cubicBezTo>
                    <a:pt x="4671" y="82160"/>
                    <a:pt x="7340" y="85729"/>
                    <a:pt x="10408" y="87163"/>
                  </a:cubicBezTo>
                  <a:cubicBezTo>
                    <a:pt x="13044" y="88431"/>
                    <a:pt x="15979" y="88498"/>
                    <a:pt x="18381" y="88564"/>
                  </a:cubicBezTo>
                  <a:cubicBezTo>
                    <a:pt x="18247" y="88998"/>
                    <a:pt x="18181" y="89498"/>
                    <a:pt x="18181" y="89999"/>
                  </a:cubicBezTo>
                  <a:cubicBezTo>
                    <a:pt x="18147" y="93601"/>
                    <a:pt x="21016" y="96570"/>
                    <a:pt x="24585" y="96603"/>
                  </a:cubicBezTo>
                  <a:lnTo>
                    <a:pt x="24685" y="96603"/>
                  </a:lnTo>
                  <a:cubicBezTo>
                    <a:pt x="28221" y="96603"/>
                    <a:pt x="31157" y="93735"/>
                    <a:pt x="31190" y="90165"/>
                  </a:cubicBezTo>
                  <a:cubicBezTo>
                    <a:pt x="31190" y="89632"/>
                    <a:pt x="31157" y="89098"/>
                    <a:pt x="30990" y="88564"/>
                  </a:cubicBezTo>
                  <a:lnTo>
                    <a:pt x="42531" y="88564"/>
                  </a:lnTo>
                  <a:cubicBezTo>
                    <a:pt x="42365" y="89098"/>
                    <a:pt x="42265" y="89665"/>
                    <a:pt x="42265" y="90265"/>
                  </a:cubicBezTo>
                  <a:cubicBezTo>
                    <a:pt x="42265" y="92000"/>
                    <a:pt x="42898" y="93635"/>
                    <a:pt x="44099" y="94902"/>
                  </a:cubicBezTo>
                  <a:cubicBezTo>
                    <a:pt x="45333" y="96136"/>
                    <a:pt x="46935" y="96803"/>
                    <a:pt x="48702" y="96837"/>
                  </a:cubicBezTo>
                  <a:lnTo>
                    <a:pt x="48769" y="96837"/>
                  </a:lnTo>
                  <a:cubicBezTo>
                    <a:pt x="52338" y="96837"/>
                    <a:pt x="55240" y="93968"/>
                    <a:pt x="55274" y="90432"/>
                  </a:cubicBezTo>
                  <a:cubicBezTo>
                    <a:pt x="55274" y="89765"/>
                    <a:pt x="55207" y="89165"/>
                    <a:pt x="55040" y="88564"/>
                  </a:cubicBezTo>
                  <a:lnTo>
                    <a:pt x="60044" y="88564"/>
                  </a:lnTo>
                  <a:cubicBezTo>
                    <a:pt x="62346" y="88564"/>
                    <a:pt x="64881" y="88564"/>
                    <a:pt x="67516" y="88498"/>
                  </a:cubicBezTo>
                  <a:lnTo>
                    <a:pt x="67516" y="88498"/>
                  </a:lnTo>
                  <a:cubicBezTo>
                    <a:pt x="67416" y="88931"/>
                    <a:pt x="67383" y="89331"/>
                    <a:pt x="67383" y="89798"/>
                  </a:cubicBezTo>
                  <a:cubicBezTo>
                    <a:pt x="67349" y="93401"/>
                    <a:pt x="70218" y="96336"/>
                    <a:pt x="73787" y="96403"/>
                  </a:cubicBezTo>
                  <a:lnTo>
                    <a:pt x="73887" y="96403"/>
                  </a:lnTo>
                  <a:cubicBezTo>
                    <a:pt x="77423" y="96403"/>
                    <a:pt x="80358" y="93501"/>
                    <a:pt x="80392" y="89965"/>
                  </a:cubicBezTo>
                  <a:cubicBezTo>
                    <a:pt x="80392" y="89331"/>
                    <a:pt x="80292" y="88764"/>
                    <a:pt x="80192" y="88164"/>
                  </a:cubicBezTo>
                  <a:cubicBezTo>
                    <a:pt x="80759" y="88131"/>
                    <a:pt x="81359" y="88131"/>
                    <a:pt x="81893" y="88097"/>
                  </a:cubicBezTo>
                  <a:cubicBezTo>
                    <a:pt x="84628" y="87930"/>
                    <a:pt x="87297" y="87664"/>
                    <a:pt x="89765" y="86396"/>
                  </a:cubicBezTo>
                  <a:cubicBezTo>
                    <a:pt x="92467" y="84962"/>
                    <a:pt x="95036" y="81826"/>
                    <a:pt x="94535" y="78123"/>
                  </a:cubicBezTo>
                  <a:cubicBezTo>
                    <a:pt x="94469" y="77957"/>
                    <a:pt x="94469" y="77790"/>
                    <a:pt x="94435" y="77623"/>
                  </a:cubicBezTo>
                  <a:cubicBezTo>
                    <a:pt x="93868" y="74821"/>
                    <a:pt x="91433" y="72453"/>
                    <a:pt x="88297" y="71552"/>
                  </a:cubicBezTo>
                  <a:cubicBezTo>
                    <a:pt x="87363" y="71252"/>
                    <a:pt x="86296" y="71118"/>
                    <a:pt x="85095" y="71085"/>
                  </a:cubicBezTo>
                  <a:lnTo>
                    <a:pt x="85095" y="65348"/>
                  </a:lnTo>
                  <a:cubicBezTo>
                    <a:pt x="85095" y="63046"/>
                    <a:pt x="83527" y="61078"/>
                    <a:pt x="81393" y="60511"/>
                  </a:cubicBezTo>
                  <a:lnTo>
                    <a:pt x="81393" y="59577"/>
                  </a:lnTo>
                  <a:cubicBezTo>
                    <a:pt x="81393" y="58443"/>
                    <a:pt x="80926" y="57409"/>
                    <a:pt x="80225" y="56675"/>
                  </a:cubicBezTo>
                  <a:cubicBezTo>
                    <a:pt x="80358" y="56675"/>
                    <a:pt x="80459" y="56675"/>
                    <a:pt x="80592" y="56608"/>
                  </a:cubicBezTo>
                  <a:cubicBezTo>
                    <a:pt x="84061" y="56274"/>
                    <a:pt x="86930" y="53439"/>
                    <a:pt x="87263" y="49970"/>
                  </a:cubicBezTo>
                  <a:cubicBezTo>
                    <a:pt x="87397" y="48636"/>
                    <a:pt x="87197" y="47401"/>
                    <a:pt x="86896" y="46267"/>
                  </a:cubicBezTo>
                  <a:cubicBezTo>
                    <a:pt x="89398" y="46201"/>
                    <a:pt x="91700" y="45433"/>
                    <a:pt x="93434" y="44066"/>
                  </a:cubicBezTo>
                  <a:cubicBezTo>
                    <a:pt x="95136" y="42765"/>
                    <a:pt x="96437" y="40930"/>
                    <a:pt x="97237" y="38729"/>
                  </a:cubicBezTo>
                  <a:cubicBezTo>
                    <a:pt x="97471" y="38028"/>
                    <a:pt x="97704" y="37328"/>
                    <a:pt x="97871" y="36527"/>
                  </a:cubicBezTo>
                  <a:cubicBezTo>
                    <a:pt x="97904" y="36227"/>
                    <a:pt x="97971" y="35893"/>
                    <a:pt x="98038" y="35526"/>
                  </a:cubicBezTo>
                  <a:cubicBezTo>
                    <a:pt x="98104" y="35059"/>
                    <a:pt x="98138" y="34592"/>
                    <a:pt x="98138" y="34159"/>
                  </a:cubicBezTo>
                  <a:lnTo>
                    <a:pt x="98138" y="33758"/>
                  </a:lnTo>
                  <a:cubicBezTo>
                    <a:pt x="98605" y="33158"/>
                    <a:pt x="98905" y="32357"/>
                    <a:pt x="98972" y="31423"/>
                  </a:cubicBezTo>
                  <a:cubicBezTo>
                    <a:pt x="99038" y="31056"/>
                    <a:pt x="99038" y="30723"/>
                    <a:pt x="99038" y="30389"/>
                  </a:cubicBezTo>
                  <a:cubicBezTo>
                    <a:pt x="99038" y="30156"/>
                    <a:pt x="99038" y="29889"/>
                    <a:pt x="99072" y="29722"/>
                  </a:cubicBezTo>
                  <a:cubicBezTo>
                    <a:pt x="99105" y="29555"/>
                    <a:pt x="99139" y="29355"/>
                    <a:pt x="99239" y="29155"/>
                  </a:cubicBezTo>
                  <a:cubicBezTo>
                    <a:pt x="99606" y="28421"/>
                    <a:pt x="99939" y="27487"/>
                    <a:pt x="99739" y="26353"/>
                  </a:cubicBezTo>
                  <a:cubicBezTo>
                    <a:pt x="99606" y="25619"/>
                    <a:pt x="99372" y="25052"/>
                    <a:pt x="98938" y="24552"/>
                  </a:cubicBezTo>
                  <a:cubicBezTo>
                    <a:pt x="98538" y="24051"/>
                    <a:pt x="97938" y="23718"/>
                    <a:pt x="97371" y="23551"/>
                  </a:cubicBezTo>
                  <a:cubicBezTo>
                    <a:pt x="97304" y="23484"/>
                    <a:pt x="97237" y="23384"/>
                    <a:pt x="97170" y="23318"/>
                  </a:cubicBezTo>
                  <a:cubicBezTo>
                    <a:pt x="96570" y="22550"/>
                    <a:pt x="95636" y="22083"/>
                    <a:pt x="94669" y="22083"/>
                  </a:cubicBezTo>
                  <a:cubicBezTo>
                    <a:pt x="94068" y="22083"/>
                    <a:pt x="93468" y="22250"/>
                    <a:pt x="92967" y="22650"/>
                  </a:cubicBezTo>
                  <a:cubicBezTo>
                    <a:pt x="92767" y="22750"/>
                    <a:pt x="92601" y="22917"/>
                    <a:pt x="92434" y="23084"/>
                  </a:cubicBezTo>
                  <a:cubicBezTo>
                    <a:pt x="91533" y="23318"/>
                    <a:pt x="90566" y="24018"/>
                    <a:pt x="90132" y="25386"/>
                  </a:cubicBezTo>
                  <a:cubicBezTo>
                    <a:pt x="89031" y="25586"/>
                    <a:pt x="88064" y="26353"/>
                    <a:pt x="87630" y="27387"/>
                  </a:cubicBezTo>
                  <a:cubicBezTo>
                    <a:pt x="87564" y="27587"/>
                    <a:pt x="87464" y="27821"/>
                    <a:pt x="87430" y="28021"/>
                  </a:cubicBezTo>
                  <a:cubicBezTo>
                    <a:pt x="87097" y="27821"/>
                    <a:pt x="86730" y="27554"/>
                    <a:pt x="86696" y="27420"/>
                  </a:cubicBezTo>
                  <a:cubicBezTo>
                    <a:pt x="86596" y="27220"/>
                    <a:pt x="86930" y="26253"/>
                    <a:pt x="87130" y="25753"/>
                  </a:cubicBezTo>
                  <a:cubicBezTo>
                    <a:pt x="87397" y="25052"/>
                    <a:pt x="87730" y="24218"/>
                    <a:pt x="87864" y="23351"/>
                  </a:cubicBezTo>
                  <a:cubicBezTo>
                    <a:pt x="88231" y="20983"/>
                    <a:pt x="87297" y="18381"/>
                    <a:pt x="85462" y="16846"/>
                  </a:cubicBezTo>
                  <a:cubicBezTo>
                    <a:pt x="84195" y="15745"/>
                    <a:pt x="82560" y="15178"/>
                    <a:pt x="80859" y="15178"/>
                  </a:cubicBezTo>
                  <a:cubicBezTo>
                    <a:pt x="80092" y="15178"/>
                    <a:pt x="79358" y="15312"/>
                    <a:pt x="78624" y="15512"/>
                  </a:cubicBezTo>
                  <a:cubicBezTo>
                    <a:pt x="78090" y="15679"/>
                    <a:pt x="77590" y="15912"/>
                    <a:pt x="77190" y="16146"/>
                  </a:cubicBezTo>
                  <a:cubicBezTo>
                    <a:pt x="76856" y="16312"/>
                    <a:pt x="76389" y="16513"/>
                    <a:pt x="76189" y="16546"/>
                  </a:cubicBezTo>
                  <a:cubicBezTo>
                    <a:pt x="75955" y="16413"/>
                    <a:pt x="75588" y="15979"/>
                    <a:pt x="75355" y="15679"/>
                  </a:cubicBezTo>
                  <a:cubicBezTo>
                    <a:pt x="75021" y="15245"/>
                    <a:pt x="74588" y="14745"/>
                    <a:pt x="74087" y="14344"/>
                  </a:cubicBezTo>
                  <a:cubicBezTo>
                    <a:pt x="73454" y="13744"/>
                    <a:pt x="72686" y="13277"/>
                    <a:pt x="71886" y="13010"/>
                  </a:cubicBezTo>
                  <a:cubicBezTo>
                    <a:pt x="72219" y="11943"/>
                    <a:pt x="72219" y="10909"/>
                    <a:pt x="72086" y="10041"/>
                  </a:cubicBezTo>
                  <a:cubicBezTo>
                    <a:pt x="72720" y="9374"/>
                    <a:pt x="73220" y="8674"/>
                    <a:pt x="73620" y="7906"/>
                  </a:cubicBezTo>
                  <a:cubicBezTo>
                    <a:pt x="73854" y="7506"/>
                    <a:pt x="74121" y="6872"/>
                    <a:pt x="74121" y="6005"/>
                  </a:cubicBezTo>
                  <a:cubicBezTo>
                    <a:pt x="74121" y="4738"/>
                    <a:pt x="73420" y="3570"/>
                    <a:pt x="72353" y="3070"/>
                  </a:cubicBezTo>
                  <a:cubicBezTo>
                    <a:pt x="71919" y="2870"/>
                    <a:pt x="71452" y="2769"/>
                    <a:pt x="71018" y="2769"/>
                  </a:cubicBezTo>
                  <a:cubicBezTo>
                    <a:pt x="70118" y="2769"/>
                    <a:pt x="69284" y="3103"/>
                    <a:pt x="68583" y="3770"/>
                  </a:cubicBezTo>
                  <a:cubicBezTo>
                    <a:pt x="68450" y="3737"/>
                    <a:pt x="68383" y="3703"/>
                    <a:pt x="68250" y="3670"/>
                  </a:cubicBezTo>
                  <a:cubicBezTo>
                    <a:pt x="67950" y="3570"/>
                    <a:pt x="67716" y="3537"/>
                    <a:pt x="67416" y="3537"/>
                  </a:cubicBezTo>
                  <a:cubicBezTo>
                    <a:pt x="66882" y="3537"/>
                    <a:pt x="66382" y="3670"/>
                    <a:pt x="65881" y="3904"/>
                  </a:cubicBezTo>
                  <a:cubicBezTo>
                    <a:pt x="65748" y="3904"/>
                    <a:pt x="65581" y="3870"/>
                    <a:pt x="65448" y="3870"/>
                  </a:cubicBezTo>
                  <a:cubicBezTo>
                    <a:pt x="65081" y="3870"/>
                    <a:pt x="64714" y="3904"/>
                    <a:pt x="64380" y="4037"/>
                  </a:cubicBezTo>
                  <a:cubicBezTo>
                    <a:pt x="64347" y="4004"/>
                    <a:pt x="64280" y="3937"/>
                    <a:pt x="64247" y="3937"/>
                  </a:cubicBezTo>
                  <a:cubicBezTo>
                    <a:pt x="63680" y="3503"/>
                    <a:pt x="62946" y="3203"/>
                    <a:pt x="62212" y="3103"/>
                  </a:cubicBezTo>
                  <a:lnTo>
                    <a:pt x="61912" y="3103"/>
                  </a:lnTo>
                  <a:cubicBezTo>
                    <a:pt x="61111" y="3103"/>
                    <a:pt x="60377" y="3370"/>
                    <a:pt x="59777" y="3870"/>
                  </a:cubicBezTo>
                  <a:cubicBezTo>
                    <a:pt x="59544" y="4070"/>
                    <a:pt x="59377" y="4271"/>
                    <a:pt x="59177" y="4537"/>
                  </a:cubicBezTo>
                  <a:cubicBezTo>
                    <a:pt x="58710" y="5238"/>
                    <a:pt x="58509" y="6072"/>
                    <a:pt x="58610" y="6939"/>
                  </a:cubicBezTo>
                  <a:cubicBezTo>
                    <a:pt x="58676" y="7373"/>
                    <a:pt x="58843" y="7740"/>
                    <a:pt x="59010" y="8173"/>
                  </a:cubicBezTo>
                  <a:cubicBezTo>
                    <a:pt x="59110" y="8407"/>
                    <a:pt x="59243" y="8607"/>
                    <a:pt x="59410" y="8907"/>
                  </a:cubicBezTo>
                  <a:cubicBezTo>
                    <a:pt x="60077" y="9941"/>
                    <a:pt x="60544" y="11209"/>
                    <a:pt x="60778" y="12443"/>
                  </a:cubicBezTo>
                  <a:lnTo>
                    <a:pt x="59910" y="15045"/>
                  </a:lnTo>
                  <a:cubicBezTo>
                    <a:pt x="59610" y="14945"/>
                    <a:pt x="59243" y="14911"/>
                    <a:pt x="58876" y="14878"/>
                  </a:cubicBezTo>
                  <a:cubicBezTo>
                    <a:pt x="58743" y="14878"/>
                    <a:pt x="58610" y="14845"/>
                    <a:pt x="58509" y="14845"/>
                  </a:cubicBezTo>
                  <a:cubicBezTo>
                    <a:pt x="58276" y="14211"/>
                    <a:pt x="58076" y="13611"/>
                    <a:pt x="57876" y="13010"/>
                  </a:cubicBezTo>
                  <a:lnTo>
                    <a:pt x="57075" y="10608"/>
                  </a:lnTo>
                  <a:cubicBezTo>
                    <a:pt x="56875" y="10008"/>
                    <a:pt x="56541" y="9074"/>
                    <a:pt x="55841" y="8273"/>
                  </a:cubicBezTo>
                  <a:cubicBezTo>
                    <a:pt x="54940" y="7339"/>
                    <a:pt x="53673" y="6839"/>
                    <a:pt x="52172" y="6839"/>
                  </a:cubicBezTo>
                  <a:cubicBezTo>
                    <a:pt x="51871" y="6839"/>
                    <a:pt x="51571" y="6839"/>
                    <a:pt x="51271" y="6872"/>
                  </a:cubicBezTo>
                  <a:cubicBezTo>
                    <a:pt x="50570" y="6939"/>
                    <a:pt x="49937" y="7173"/>
                    <a:pt x="49403" y="7339"/>
                  </a:cubicBezTo>
                  <a:cubicBezTo>
                    <a:pt x="49103" y="7406"/>
                    <a:pt x="48836" y="7506"/>
                    <a:pt x="48569" y="7573"/>
                  </a:cubicBezTo>
                  <a:cubicBezTo>
                    <a:pt x="48202" y="7673"/>
                    <a:pt x="47869" y="7706"/>
                    <a:pt x="47502" y="7706"/>
                  </a:cubicBezTo>
                  <a:cubicBezTo>
                    <a:pt x="46935" y="7706"/>
                    <a:pt x="46401" y="7606"/>
                    <a:pt x="45900" y="7439"/>
                  </a:cubicBezTo>
                  <a:lnTo>
                    <a:pt x="45534" y="7339"/>
                  </a:lnTo>
                  <a:cubicBezTo>
                    <a:pt x="44866" y="7073"/>
                    <a:pt x="44066" y="6772"/>
                    <a:pt x="43098" y="6772"/>
                  </a:cubicBezTo>
                  <a:cubicBezTo>
                    <a:pt x="42698" y="6772"/>
                    <a:pt x="42331" y="6839"/>
                    <a:pt x="41931" y="6939"/>
                  </a:cubicBezTo>
                  <a:cubicBezTo>
                    <a:pt x="40563" y="7339"/>
                    <a:pt x="39696" y="8273"/>
                    <a:pt x="39096" y="9074"/>
                  </a:cubicBezTo>
                  <a:cubicBezTo>
                    <a:pt x="38662" y="9708"/>
                    <a:pt x="38195" y="10375"/>
                    <a:pt x="37761" y="11109"/>
                  </a:cubicBezTo>
                  <a:cubicBezTo>
                    <a:pt x="37561" y="11376"/>
                    <a:pt x="37394" y="11676"/>
                    <a:pt x="37261" y="12009"/>
                  </a:cubicBezTo>
                  <a:cubicBezTo>
                    <a:pt x="37027" y="12510"/>
                    <a:pt x="36727" y="13043"/>
                    <a:pt x="36427" y="13677"/>
                  </a:cubicBezTo>
                  <a:cubicBezTo>
                    <a:pt x="36427" y="13677"/>
                    <a:pt x="36427" y="13711"/>
                    <a:pt x="36394" y="13711"/>
                  </a:cubicBezTo>
                  <a:cubicBezTo>
                    <a:pt x="36260" y="13711"/>
                    <a:pt x="36194" y="13711"/>
                    <a:pt x="36060" y="13744"/>
                  </a:cubicBezTo>
                  <a:lnTo>
                    <a:pt x="34326" y="9341"/>
                  </a:lnTo>
                  <a:cubicBezTo>
                    <a:pt x="34492" y="8007"/>
                    <a:pt x="34859" y="6706"/>
                    <a:pt x="35493" y="5571"/>
                  </a:cubicBezTo>
                  <a:cubicBezTo>
                    <a:pt x="36394" y="3870"/>
                    <a:pt x="36394" y="2369"/>
                    <a:pt x="35426" y="1202"/>
                  </a:cubicBezTo>
                  <a:cubicBezTo>
                    <a:pt x="34826" y="401"/>
                    <a:pt x="33892" y="1"/>
                    <a:pt x="32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701175" y="7761000"/>
              <a:ext cx="2124050" cy="196000"/>
            </a:xfrm>
            <a:custGeom>
              <a:avLst/>
              <a:gdLst/>
              <a:ahLst/>
              <a:cxnLst/>
              <a:rect l="l" t="t" r="r" b="b"/>
              <a:pathLst>
                <a:path w="84962" h="7840" extrusionOk="0">
                  <a:moveTo>
                    <a:pt x="84594" y="0"/>
                  </a:moveTo>
                  <a:cubicBezTo>
                    <a:pt x="84161" y="1735"/>
                    <a:pt x="82860" y="3269"/>
                    <a:pt x="81225" y="4103"/>
                  </a:cubicBezTo>
                  <a:cubicBezTo>
                    <a:pt x="79124" y="5237"/>
                    <a:pt x="76689" y="5404"/>
                    <a:pt x="74354" y="5504"/>
                  </a:cubicBezTo>
                  <a:cubicBezTo>
                    <a:pt x="65914" y="5971"/>
                    <a:pt x="57441" y="5971"/>
                    <a:pt x="49002" y="5971"/>
                  </a:cubicBezTo>
                  <a:lnTo>
                    <a:pt x="25085" y="5938"/>
                  </a:lnTo>
                  <a:lnTo>
                    <a:pt x="11542" y="5938"/>
                  </a:lnTo>
                  <a:cubicBezTo>
                    <a:pt x="9007" y="5938"/>
                    <a:pt x="6405" y="5905"/>
                    <a:pt x="4137" y="4804"/>
                  </a:cubicBezTo>
                  <a:cubicBezTo>
                    <a:pt x="2402" y="3970"/>
                    <a:pt x="968" y="2335"/>
                    <a:pt x="567" y="567"/>
                  </a:cubicBezTo>
                  <a:cubicBezTo>
                    <a:pt x="534" y="601"/>
                    <a:pt x="534" y="601"/>
                    <a:pt x="534" y="634"/>
                  </a:cubicBezTo>
                  <a:cubicBezTo>
                    <a:pt x="0" y="3103"/>
                    <a:pt x="1802" y="5604"/>
                    <a:pt x="4070" y="6672"/>
                  </a:cubicBezTo>
                  <a:cubicBezTo>
                    <a:pt x="6372" y="7773"/>
                    <a:pt x="8940" y="7806"/>
                    <a:pt x="11509" y="7806"/>
                  </a:cubicBezTo>
                  <a:lnTo>
                    <a:pt x="25052" y="7806"/>
                  </a:lnTo>
                  <a:lnTo>
                    <a:pt x="48935" y="7839"/>
                  </a:lnTo>
                  <a:cubicBezTo>
                    <a:pt x="57408" y="7839"/>
                    <a:pt x="65881" y="7839"/>
                    <a:pt x="74287" y="7406"/>
                  </a:cubicBezTo>
                  <a:cubicBezTo>
                    <a:pt x="76655" y="7272"/>
                    <a:pt x="79090" y="7072"/>
                    <a:pt x="81158" y="5971"/>
                  </a:cubicBezTo>
                  <a:cubicBezTo>
                    <a:pt x="83293" y="4904"/>
                    <a:pt x="84961" y="2636"/>
                    <a:pt x="84628" y="301"/>
                  </a:cubicBezTo>
                  <a:cubicBezTo>
                    <a:pt x="84628" y="234"/>
                    <a:pt x="84628" y="100"/>
                    <a:pt x="84594" y="0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715350" y="7639725"/>
              <a:ext cx="2100700" cy="270575"/>
            </a:xfrm>
            <a:custGeom>
              <a:avLst/>
              <a:gdLst/>
              <a:ahLst/>
              <a:cxnLst/>
              <a:rect l="l" t="t" r="r" b="b"/>
              <a:pathLst>
                <a:path w="84028" h="10823" extrusionOk="0">
                  <a:moveTo>
                    <a:pt x="18912" y="1"/>
                  </a:moveTo>
                  <a:cubicBezTo>
                    <a:pt x="15025" y="1"/>
                    <a:pt x="11134" y="101"/>
                    <a:pt x="7306" y="682"/>
                  </a:cubicBezTo>
                  <a:cubicBezTo>
                    <a:pt x="5771" y="882"/>
                    <a:pt x="4237" y="1215"/>
                    <a:pt x="2836" y="1983"/>
                  </a:cubicBezTo>
                  <a:cubicBezTo>
                    <a:pt x="1501" y="2683"/>
                    <a:pt x="401" y="3884"/>
                    <a:pt x="0" y="5385"/>
                  </a:cubicBezTo>
                  <a:cubicBezTo>
                    <a:pt x="401" y="7186"/>
                    <a:pt x="1835" y="8821"/>
                    <a:pt x="3570" y="9655"/>
                  </a:cubicBezTo>
                  <a:cubicBezTo>
                    <a:pt x="5838" y="10756"/>
                    <a:pt x="8440" y="10789"/>
                    <a:pt x="10975" y="10789"/>
                  </a:cubicBezTo>
                  <a:lnTo>
                    <a:pt x="24518" y="10789"/>
                  </a:lnTo>
                  <a:lnTo>
                    <a:pt x="48435" y="10822"/>
                  </a:lnTo>
                  <a:cubicBezTo>
                    <a:pt x="56874" y="10822"/>
                    <a:pt x="65347" y="10822"/>
                    <a:pt x="73787" y="10355"/>
                  </a:cubicBezTo>
                  <a:cubicBezTo>
                    <a:pt x="76155" y="10255"/>
                    <a:pt x="78557" y="10022"/>
                    <a:pt x="80658" y="8954"/>
                  </a:cubicBezTo>
                  <a:cubicBezTo>
                    <a:pt x="82293" y="8120"/>
                    <a:pt x="83627" y="6586"/>
                    <a:pt x="84027" y="4851"/>
                  </a:cubicBezTo>
                  <a:cubicBezTo>
                    <a:pt x="83560" y="2783"/>
                    <a:pt x="81659" y="1249"/>
                    <a:pt x="79624" y="648"/>
                  </a:cubicBezTo>
                  <a:cubicBezTo>
                    <a:pt x="78709" y="381"/>
                    <a:pt x="77769" y="304"/>
                    <a:pt x="76819" y="304"/>
                  </a:cubicBezTo>
                  <a:cubicBezTo>
                    <a:pt x="75518" y="304"/>
                    <a:pt x="74196" y="448"/>
                    <a:pt x="72886" y="448"/>
                  </a:cubicBezTo>
                  <a:cubicBezTo>
                    <a:pt x="55940" y="315"/>
                    <a:pt x="38962" y="148"/>
                    <a:pt x="21983" y="15"/>
                  </a:cubicBezTo>
                  <a:cubicBezTo>
                    <a:pt x="20960" y="8"/>
                    <a:pt x="19936" y="1"/>
                    <a:pt x="18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702000" y="7637575"/>
              <a:ext cx="2123225" cy="319425"/>
            </a:xfrm>
            <a:custGeom>
              <a:avLst/>
              <a:gdLst/>
              <a:ahLst/>
              <a:cxnLst/>
              <a:rect l="l" t="t" r="r" b="b"/>
              <a:pathLst>
                <a:path w="84929" h="12777" fill="none" extrusionOk="0">
                  <a:moveTo>
                    <a:pt x="84561" y="4937"/>
                  </a:moveTo>
                  <a:cubicBezTo>
                    <a:pt x="84161" y="2869"/>
                    <a:pt x="82226" y="1335"/>
                    <a:pt x="80191" y="701"/>
                  </a:cubicBezTo>
                  <a:cubicBezTo>
                    <a:pt x="78023" y="67"/>
                    <a:pt x="75755" y="534"/>
                    <a:pt x="73487" y="501"/>
                  </a:cubicBezTo>
                  <a:cubicBezTo>
                    <a:pt x="56508" y="367"/>
                    <a:pt x="39529" y="234"/>
                    <a:pt x="22550" y="67"/>
                  </a:cubicBezTo>
                  <a:cubicBezTo>
                    <a:pt x="17647" y="34"/>
                    <a:pt x="12710" y="1"/>
                    <a:pt x="7873" y="734"/>
                  </a:cubicBezTo>
                  <a:cubicBezTo>
                    <a:pt x="6339" y="1001"/>
                    <a:pt x="4804" y="1268"/>
                    <a:pt x="3436" y="2035"/>
                  </a:cubicBezTo>
                  <a:cubicBezTo>
                    <a:pt x="2102" y="2769"/>
                    <a:pt x="935" y="4003"/>
                    <a:pt x="601" y="5438"/>
                  </a:cubicBezTo>
                  <a:cubicBezTo>
                    <a:pt x="601" y="5504"/>
                    <a:pt x="601" y="5504"/>
                    <a:pt x="534" y="5538"/>
                  </a:cubicBezTo>
                  <a:cubicBezTo>
                    <a:pt x="1" y="8006"/>
                    <a:pt x="1835" y="10508"/>
                    <a:pt x="4104" y="11576"/>
                  </a:cubicBezTo>
                  <a:cubicBezTo>
                    <a:pt x="6372" y="12676"/>
                    <a:pt x="8974" y="12710"/>
                    <a:pt x="11509" y="12710"/>
                  </a:cubicBezTo>
                  <a:lnTo>
                    <a:pt x="25052" y="12710"/>
                  </a:lnTo>
                  <a:lnTo>
                    <a:pt x="48969" y="12743"/>
                  </a:lnTo>
                  <a:cubicBezTo>
                    <a:pt x="57408" y="12743"/>
                    <a:pt x="65881" y="12776"/>
                    <a:pt x="74321" y="12276"/>
                  </a:cubicBezTo>
                  <a:cubicBezTo>
                    <a:pt x="76689" y="12176"/>
                    <a:pt x="79091" y="11942"/>
                    <a:pt x="81192" y="10875"/>
                  </a:cubicBezTo>
                  <a:cubicBezTo>
                    <a:pt x="83260" y="9774"/>
                    <a:pt x="84928" y="7539"/>
                    <a:pt x="84628" y="5204"/>
                  </a:cubicBezTo>
                  <a:cubicBezTo>
                    <a:pt x="84595" y="5171"/>
                    <a:pt x="84561" y="5037"/>
                    <a:pt x="84561" y="49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715350" y="7761000"/>
              <a:ext cx="2100700" cy="149300"/>
            </a:xfrm>
            <a:custGeom>
              <a:avLst/>
              <a:gdLst/>
              <a:ahLst/>
              <a:cxnLst/>
              <a:rect l="l" t="t" r="r" b="b"/>
              <a:pathLst>
                <a:path w="84028" h="5972" fill="none" extrusionOk="0">
                  <a:moveTo>
                    <a:pt x="0" y="567"/>
                  </a:moveTo>
                  <a:cubicBezTo>
                    <a:pt x="401" y="2335"/>
                    <a:pt x="1835" y="3970"/>
                    <a:pt x="3570" y="4804"/>
                  </a:cubicBezTo>
                  <a:cubicBezTo>
                    <a:pt x="5838" y="5905"/>
                    <a:pt x="8440" y="5938"/>
                    <a:pt x="10975" y="5938"/>
                  </a:cubicBezTo>
                  <a:lnTo>
                    <a:pt x="24518" y="5938"/>
                  </a:lnTo>
                  <a:lnTo>
                    <a:pt x="48435" y="5971"/>
                  </a:lnTo>
                  <a:cubicBezTo>
                    <a:pt x="56874" y="5971"/>
                    <a:pt x="65347" y="5971"/>
                    <a:pt x="73787" y="5504"/>
                  </a:cubicBezTo>
                  <a:cubicBezTo>
                    <a:pt x="76155" y="5404"/>
                    <a:pt x="78557" y="5171"/>
                    <a:pt x="80658" y="4103"/>
                  </a:cubicBezTo>
                  <a:cubicBezTo>
                    <a:pt x="82293" y="3269"/>
                    <a:pt x="83594" y="1735"/>
                    <a:pt x="84027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032250" y="7957800"/>
              <a:ext cx="202650" cy="201000"/>
            </a:xfrm>
            <a:custGeom>
              <a:avLst/>
              <a:gdLst/>
              <a:ahLst/>
              <a:cxnLst/>
              <a:rect l="l" t="t" r="r" b="b"/>
              <a:pathLst>
                <a:path w="8106" h="8040" extrusionOk="0">
                  <a:moveTo>
                    <a:pt x="4043" y="0"/>
                  </a:moveTo>
                  <a:cubicBezTo>
                    <a:pt x="1869" y="0"/>
                    <a:pt x="100" y="1789"/>
                    <a:pt x="67" y="3970"/>
                  </a:cubicBezTo>
                  <a:cubicBezTo>
                    <a:pt x="0" y="6172"/>
                    <a:pt x="1801" y="7973"/>
                    <a:pt x="4003" y="8040"/>
                  </a:cubicBezTo>
                  <a:cubicBezTo>
                    <a:pt x="6238" y="8040"/>
                    <a:pt x="8006" y="6272"/>
                    <a:pt x="8073" y="4070"/>
                  </a:cubicBezTo>
                  <a:cubicBezTo>
                    <a:pt x="8106" y="1869"/>
                    <a:pt x="6305" y="67"/>
                    <a:pt x="4103" y="1"/>
                  </a:cubicBezTo>
                  <a:cubicBezTo>
                    <a:pt x="4083" y="0"/>
                    <a:pt x="4063" y="0"/>
                    <a:pt x="4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088125" y="8012850"/>
              <a:ext cx="90075" cy="90075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835" y="0"/>
                  </a:moveTo>
                  <a:cubicBezTo>
                    <a:pt x="834" y="0"/>
                    <a:pt x="33" y="768"/>
                    <a:pt x="0" y="1768"/>
                  </a:cubicBezTo>
                  <a:cubicBezTo>
                    <a:pt x="0" y="2769"/>
                    <a:pt x="767" y="3570"/>
                    <a:pt x="1768" y="3603"/>
                  </a:cubicBezTo>
                  <a:cubicBezTo>
                    <a:pt x="2769" y="3603"/>
                    <a:pt x="3569" y="2836"/>
                    <a:pt x="3603" y="1835"/>
                  </a:cubicBezTo>
                  <a:cubicBezTo>
                    <a:pt x="3603" y="834"/>
                    <a:pt x="2835" y="34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1621825" y="7963400"/>
              <a:ext cx="227700" cy="200650"/>
            </a:xfrm>
            <a:custGeom>
              <a:avLst/>
              <a:gdLst/>
              <a:ahLst/>
              <a:cxnLst/>
              <a:rect l="l" t="t" r="r" b="b"/>
              <a:pathLst>
                <a:path w="9108" h="8026" extrusionOk="0">
                  <a:moveTo>
                    <a:pt x="4551" y="0"/>
                  </a:moveTo>
                  <a:cubicBezTo>
                    <a:pt x="4012" y="0"/>
                    <a:pt x="3463" y="111"/>
                    <a:pt x="2936" y="344"/>
                  </a:cubicBezTo>
                  <a:cubicBezTo>
                    <a:pt x="935" y="1244"/>
                    <a:pt x="1" y="3613"/>
                    <a:pt x="901" y="5614"/>
                  </a:cubicBezTo>
                  <a:cubicBezTo>
                    <a:pt x="1569" y="7122"/>
                    <a:pt x="3024" y="8026"/>
                    <a:pt x="4561" y="8026"/>
                  </a:cubicBezTo>
                  <a:cubicBezTo>
                    <a:pt x="5098" y="8026"/>
                    <a:pt x="5645" y="7916"/>
                    <a:pt x="6172" y="7682"/>
                  </a:cubicBezTo>
                  <a:cubicBezTo>
                    <a:pt x="8207" y="6782"/>
                    <a:pt x="9107" y="4413"/>
                    <a:pt x="8207" y="2412"/>
                  </a:cubicBezTo>
                  <a:cubicBezTo>
                    <a:pt x="7564" y="904"/>
                    <a:pt x="6096" y="0"/>
                    <a:pt x="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1689375" y="8019525"/>
              <a:ext cx="91750" cy="90925"/>
            </a:xfrm>
            <a:custGeom>
              <a:avLst/>
              <a:gdLst/>
              <a:ahLst/>
              <a:cxnLst/>
              <a:rect l="l" t="t" r="r" b="b"/>
              <a:pathLst>
                <a:path w="3670" h="3637" extrusionOk="0">
                  <a:moveTo>
                    <a:pt x="1869" y="0"/>
                  </a:moveTo>
                  <a:cubicBezTo>
                    <a:pt x="868" y="0"/>
                    <a:pt x="67" y="801"/>
                    <a:pt x="34" y="1801"/>
                  </a:cubicBezTo>
                  <a:cubicBezTo>
                    <a:pt x="1" y="2802"/>
                    <a:pt x="835" y="3603"/>
                    <a:pt x="1835" y="3636"/>
                  </a:cubicBezTo>
                  <a:cubicBezTo>
                    <a:pt x="2836" y="3636"/>
                    <a:pt x="3670" y="2836"/>
                    <a:pt x="3670" y="1835"/>
                  </a:cubicBezTo>
                  <a:cubicBezTo>
                    <a:pt x="3670" y="834"/>
                    <a:pt x="2869" y="67"/>
                    <a:pt x="1869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2261450" y="7954425"/>
              <a:ext cx="201850" cy="200200"/>
            </a:xfrm>
            <a:custGeom>
              <a:avLst/>
              <a:gdLst/>
              <a:ahLst/>
              <a:cxnLst/>
              <a:rect l="l" t="t" r="r" b="b"/>
              <a:pathLst>
                <a:path w="8074" h="8008" extrusionOk="0">
                  <a:moveTo>
                    <a:pt x="3983" y="0"/>
                  </a:moveTo>
                  <a:cubicBezTo>
                    <a:pt x="1806" y="0"/>
                    <a:pt x="100" y="1776"/>
                    <a:pt x="34" y="3938"/>
                  </a:cubicBezTo>
                  <a:cubicBezTo>
                    <a:pt x="1" y="6140"/>
                    <a:pt x="1802" y="7941"/>
                    <a:pt x="4004" y="8008"/>
                  </a:cubicBezTo>
                  <a:cubicBezTo>
                    <a:pt x="6205" y="8008"/>
                    <a:pt x="8006" y="6240"/>
                    <a:pt x="8040" y="4039"/>
                  </a:cubicBezTo>
                  <a:cubicBezTo>
                    <a:pt x="8073" y="1837"/>
                    <a:pt x="6305" y="36"/>
                    <a:pt x="4104" y="2"/>
                  </a:cubicBezTo>
                  <a:cubicBezTo>
                    <a:pt x="4063" y="1"/>
                    <a:pt x="4023" y="0"/>
                    <a:pt x="39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2316500" y="8008675"/>
              <a:ext cx="90925" cy="90100"/>
            </a:xfrm>
            <a:custGeom>
              <a:avLst/>
              <a:gdLst/>
              <a:ahLst/>
              <a:cxnLst/>
              <a:rect l="l" t="t" r="r" b="b"/>
              <a:pathLst>
                <a:path w="3637" h="3604" extrusionOk="0">
                  <a:moveTo>
                    <a:pt x="1835" y="1"/>
                  </a:moveTo>
                  <a:cubicBezTo>
                    <a:pt x="834" y="1"/>
                    <a:pt x="67" y="768"/>
                    <a:pt x="0" y="1768"/>
                  </a:cubicBezTo>
                  <a:cubicBezTo>
                    <a:pt x="0" y="2769"/>
                    <a:pt x="801" y="3570"/>
                    <a:pt x="1802" y="3603"/>
                  </a:cubicBezTo>
                  <a:cubicBezTo>
                    <a:pt x="2802" y="3603"/>
                    <a:pt x="3636" y="2836"/>
                    <a:pt x="3636" y="1835"/>
                  </a:cubicBezTo>
                  <a:cubicBezTo>
                    <a:pt x="3636" y="834"/>
                    <a:pt x="2836" y="34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 flipH="1">
              <a:off x="11878675" y="7379050"/>
              <a:ext cx="702200" cy="371975"/>
            </a:xfrm>
            <a:custGeom>
              <a:avLst/>
              <a:gdLst/>
              <a:ahLst/>
              <a:cxnLst/>
              <a:rect l="l" t="t" r="r" b="b"/>
              <a:pathLst>
                <a:path w="28088" h="14879" extrusionOk="0">
                  <a:moveTo>
                    <a:pt x="2502" y="1"/>
                  </a:moveTo>
                  <a:cubicBezTo>
                    <a:pt x="1135" y="1"/>
                    <a:pt x="1" y="1102"/>
                    <a:pt x="1" y="2503"/>
                  </a:cubicBezTo>
                  <a:lnTo>
                    <a:pt x="1" y="12376"/>
                  </a:lnTo>
                  <a:cubicBezTo>
                    <a:pt x="1" y="13744"/>
                    <a:pt x="1135" y="14878"/>
                    <a:pt x="2502" y="14878"/>
                  </a:cubicBezTo>
                  <a:lnTo>
                    <a:pt x="25586" y="14878"/>
                  </a:lnTo>
                  <a:cubicBezTo>
                    <a:pt x="26953" y="14878"/>
                    <a:pt x="28087" y="13744"/>
                    <a:pt x="28087" y="12376"/>
                  </a:cubicBezTo>
                  <a:lnTo>
                    <a:pt x="28087" y="2503"/>
                  </a:lnTo>
                  <a:cubicBezTo>
                    <a:pt x="28087" y="1102"/>
                    <a:pt x="26953" y="1"/>
                    <a:pt x="2558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1920375" y="7480575"/>
              <a:ext cx="173475" cy="167250"/>
            </a:xfrm>
            <a:custGeom>
              <a:avLst/>
              <a:gdLst/>
              <a:ahLst/>
              <a:cxnLst/>
              <a:rect l="l" t="t" r="r" b="b"/>
              <a:pathLst>
                <a:path w="6939" h="6690" extrusionOk="0">
                  <a:moveTo>
                    <a:pt x="3450" y="0"/>
                  </a:moveTo>
                  <a:cubicBezTo>
                    <a:pt x="3368" y="0"/>
                    <a:pt x="3286" y="3"/>
                    <a:pt x="3203" y="9"/>
                  </a:cubicBezTo>
                  <a:cubicBezTo>
                    <a:pt x="1368" y="176"/>
                    <a:pt x="1" y="1777"/>
                    <a:pt x="134" y="3612"/>
                  </a:cubicBezTo>
                  <a:cubicBezTo>
                    <a:pt x="293" y="5364"/>
                    <a:pt x="1760" y="6690"/>
                    <a:pt x="3490" y="6690"/>
                  </a:cubicBezTo>
                  <a:cubicBezTo>
                    <a:pt x="3571" y="6690"/>
                    <a:pt x="3654" y="6687"/>
                    <a:pt x="3737" y="6681"/>
                  </a:cubicBezTo>
                  <a:cubicBezTo>
                    <a:pt x="5571" y="6514"/>
                    <a:pt x="6939" y="4913"/>
                    <a:pt x="6805" y="3078"/>
                  </a:cubicBezTo>
                  <a:cubicBezTo>
                    <a:pt x="6646" y="1326"/>
                    <a:pt x="5179" y="0"/>
                    <a:pt x="34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1964575" y="7522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636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2362350" y="7480125"/>
              <a:ext cx="176825" cy="167150"/>
            </a:xfrm>
            <a:custGeom>
              <a:avLst/>
              <a:gdLst/>
              <a:ahLst/>
              <a:cxnLst/>
              <a:rect l="l" t="t" r="r" b="b"/>
              <a:pathLst>
                <a:path w="7073" h="6686" extrusionOk="0">
                  <a:moveTo>
                    <a:pt x="3563" y="0"/>
                  </a:moveTo>
                  <a:cubicBezTo>
                    <a:pt x="3422" y="0"/>
                    <a:pt x="3280" y="9"/>
                    <a:pt x="3136" y="27"/>
                  </a:cubicBezTo>
                  <a:cubicBezTo>
                    <a:pt x="1302" y="261"/>
                    <a:pt x="1" y="1929"/>
                    <a:pt x="234" y="3763"/>
                  </a:cubicBezTo>
                  <a:cubicBezTo>
                    <a:pt x="421" y="5442"/>
                    <a:pt x="1882" y="6686"/>
                    <a:pt x="3564" y="6686"/>
                  </a:cubicBezTo>
                  <a:cubicBezTo>
                    <a:pt x="3687" y="6686"/>
                    <a:pt x="3812" y="6679"/>
                    <a:pt x="3937" y="6665"/>
                  </a:cubicBezTo>
                  <a:cubicBezTo>
                    <a:pt x="5772" y="6432"/>
                    <a:pt x="7073" y="4764"/>
                    <a:pt x="6839" y="2929"/>
                  </a:cubicBezTo>
                  <a:cubicBezTo>
                    <a:pt x="6655" y="1238"/>
                    <a:pt x="5223" y="0"/>
                    <a:pt x="356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2409900" y="7522500"/>
              <a:ext cx="83400" cy="83400"/>
            </a:xfrm>
            <a:custGeom>
              <a:avLst/>
              <a:gdLst/>
              <a:ahLst/>
              <a:cxnLst/>
              <a:rect l="l" t="t" r="r" b="b"/>
              <a:pathLst>
                <a:path w="3336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569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20525" y="7491650"/>
              <a:ext cx="218500" cy="146775"/>
            </a:xfrm>
            <a:custGeom>
              <a:avLst/>
              <a:gdLst/>
              <a:ahLst/>
              <a:cxnLst/>
              <a:rect l="l" t="t" r="r" b="b"/>
              <a:pathLst>
                <a:path w="8740" h="5871" extrusionOk="0">
                  <a:moveTo>
                    <a:pt x="934" y="0"/>
                  </a:moveTo>
                  <a:cubicBezTo>
                    <a:pt x="434" y="0"/>
                    <a:pt x="0" y="400"/>
                    <a:pt x="0" y="901"/>
                  </a:cubicBezTo>
                  <a:lnTo>
                    <a:pt x="0" y="4937"/>
                  </a:lnTo>
                  <a:cubicBezTo>
                    <a:pt x="0" y="5437"/>
                    <a:pt x="434" y="5871"/>
                    <a:pt x="934" y="5871"/>
                  </a:cubicBezTo>
                  <a:lnTo>
                    <a:pt x="7806" y="5871"/>
                  </a:lnTo>
                  <a:cubicBezTo>
                    <a:pt x="8306" y="5871"/>
                    <a:pt x="8673" y="5504"/>
                    <a:pt x="8740" y="5004"/>
                  </a:cubicBezTo>
                  <a:lnTo>
                    <a:pt x="8740" y="901"/>
                  </a:lnTo>
                  <a:cubicBezTo>
                    <a:pt x="8740" y="400"/>
                    <a:pt x="8306" y="0"/>
                    <a:pt x="7806" y="0"/>
                  </a:cubicBezTo>
                  <a:close/>
                </a:path>
              </a:pathLst>
            </a:custGeom>
            <a:solidFill>
              <a:srgbClr val="F6C9D6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120525" y="7530000"/>
              <a:ext cx="217675" cy="67575"/>
            </a:xfrm>
            <a:custGeom>
              <a:avLst/>
              <a:gdLst/>
              <a:ahLst/>
              <a:cxnLst/>
              <a:rect l="l" t="t" r="r" b="b"/>
              <a:pathLst>
                <a:path w="8707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8707" y="2702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78000" y="7665100"/>
              <a:ext cx="301900" cy="43375"/>
            </a:xfrm>
            <a:custGeom>
              <a:avLst/>
              <a:gdLst/>
              <a:ahLst/>
              <a:cxnLst/>
              <a:rect l="l" t="t" r="r" b="b"/>
              <a:pathLst>
                <a:path w="12076" h="1735" extrusionOk="0">
                  <a:moveTo>
                    <a:pt x="834" y="0"/>
                  </a:moveTo>
                  <a:cubicBezTo>
                    <a:pt x="367" y="0"/>
                    <a:pt x="0" y="401"/>
                    <a:pt x="0" y="834"/>
                  </a:cubicBezTo>
                  <a:lnTo>
                    <a:pt x="0" y="901"/>
                  </a:lnTo>
                  <a:cubicBezTo>
                    <a:pt x="0" y="1335"/>
                    <a:pt x="367" y="1735"/>
                    <a:pt x="834" y="1735"/>
                  </a:cubicBezTo>
                  <a:lnTo>
                    <a:pt x="11241" y="1735"/>
                  </a:lnTo>
                  <a:cubicBezTo>
                    <a:pt x="11708" y="1735"/>
                    <a:pt x="12042" y="1335"/>
                    <a:pt x="12075" y="901"/>
                  </a:cubicBezTo>
                  <a:lnTo>
                    <a:pt x="12075" y="834"/>
                  </a:lnTo>
                  <a:cubicBezTo>
                    <a:pt x="12075" y="401"/>
                    <a:pt x="11708" y="0"/>
                    <a:pt x="11241" y="0"/>
                  </a:cubicBezTo>
                  <a:close/>
                </a:path>
              </a:pathLst>
            </a:custGeom>
            <a:solidFill>
              <a:srgbClr val="EC833C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78000" y="7377400"/>
              <a:ext cx="301050" cy="89250"/>
            </a:xfrm>
            <a:custGeom>
              <a:avLst/>
              <a:gdLst/>
              <a:ahLst/>
              <a:cxnLst/>
              <a:rect l="l" t="t" r="r" b="b"/>
              <a:pathLst>
                <a:path w="12042" h="3570" extrusionOk="0">
                  <a:moveTo>
                    <a:pt x="0" y="0"/>
                  </a:moveTo>
                  <a:lnTo>
                    <a:pt x="0" y="2135"/>
                  </a:lnTo>
                  <a:cubicBezTo>
                    <a:pt x="0" y="2936"/>
                    <a:pt x="634" y="3569"/>
                    <a:pt x="1434" y="3569"/>
                  </a:cubicBezTo>
                  <a:lnTo>
                    <a:pt x="10641" y="3569"/>
                  </a:lnTo>
                  <a:cubicBezTo>
                    <a:pt x="11442" y="3569"/>
                    <a:pt x="12042" y="2936"/>
                    <a:pt x="12042" y="2135"/>
                  </a:cubicBezTo>
                  <a:lnTo>
                    <a:pt x="12042" y="0"/>
                  </a:lnTo>
                  <a:close/>
                </a:path>
              </a:pathLst>
            </a:custGeom>
            <a:solidFill>
              <a:srgbClr val="EC833C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1970400" y="7252300"/>
              <a:ext cx="518750" cy="125125"/>
            </a:xfrm>
            <a:custGeom>
              <a:avLst/>
              <a:gdLst/>
              <a:ahLst/>
              <a:cxnLst/>
              <a:rect l="l" t="t" r="r" b="b"/>
              <a:pathLst>
                <a:path w="20750" h="5005" extrusionOk="0">
                  <a:moveTo>
                    <a:pt x="1802" y="1"/>
                  </a:moveTo>
                  <a:cubicBezTo>
                    <a:pt x="802" y="1"/>
                    <a:pt x="1" y="801"/>
                    <a:pt x="1" y="1802"/>
                  </a:cubicBezTo>
                  <a:lnTo>
                    <a:pt x="1" y="5004"/>
                  </a:lnTo>
                  <a:lnTo>
                    <a:pt x="1469" y="5004"/>
                  </a:lnTo>
                  <a:lnTo>
                    <a:pt x="1469" y="2102"/>
                  </a:lnTo>
                  <a:cubicBezTo>
                    <a:pt x="1469" y="1768"/>
                    <a:pt x="1702" y="1502"/>
                    <a:pt x="2069" y="1502"/>
                  </a:cubicBezTo>
                  <a:lnTo>
                    <a:pt x="18681" y="1502"/>
                  </a:lnTo>
                  <a:cubicBezTo>
                    <a:pt x="19015" y="1502"/>
                    <a:pt x="19281" y="1768"/>
                    <a:pt x="19281" y="2102"/>
                  </a:cubicBezTo>
                  <a:lnTo>
                    <a:pt x="19281" y="5004"/>
                  </a:lnTo>
                  <a:lnTo>
                    <a:pt x="20749" y="5004"/>
                  </a:lnTo>
                  <a:lnTo>
                    <a:pt x="20749" y="1802"/>
                  </a:lnTo>
                  <a:cubicBezTo>
                    <a:pt x="20749" y="801"/>
                    <a:pt x="19949" y="1"/>
                    <a:pt x="1894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1028075" y="7497475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0785400" y="7499975"/>
              <a:ext cx="242700" cy="60650"/>
            </a:xfrm>
            <a:custGeom>
              <a:avLst/>
              <a:gdLst/>
              <a:ahLst/>
              <a:cxnLst/>
              <a:rect l="l" t="t" r="r" b="b"/>
              <a:pathLst>
                <a:path w="9708" h="2426" extrusionOk="0">
                  <a:moveTo>
                    <a:pt x="9707" y="1"/>
                  </a:moveTo>
                  <a:cubicBezTo>
                    <a:pt x="9541" y="601"/>
                    <a:pt x="7439" y="1101"/>
                    <a:pt x="4837" y="1101"/>
                  </a:cubicBezTo>
                  <a:cubicBezTo>
                    <a:pt x="2302" y="1101"/>
                    <a:pt x="201" y="601"/>
                    <a:pt x="0" y="34"/>
                  </a:cubicBezTo>
                  <a:lnTo>
                    <a:pt x="0" y="34"/>
                  </a:lnTo>
                  <a:lnTo>
                    <a:pt x="301" y="1602"/>
                  </a:lnTo>
                  <a:cubicBezTo>
                    <a:pt x="604" y="1710"/>
                    <a:pt x="2617" y="2426"/>
                    <a:pt x="5152" y="2426"/>
                  </a:cubicBezTo>
                  <a:cubicBezTo>
                    <a:pt x="6514" y="2426"/>
                    <a:pt x="8027" y="2219"/>
                    <a:pt x="9507" y="1602"/>
                  </a:cubicBezTo>
                  <a:lnTo>
                    <a:pt x="9707" y="1"/>
                  </a:ln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0792075" y="7539175"/>
              <a:ext cx="231025" cy="258800"/>
            </a:xfrm>
            <a:custGeom>
              <a:avLst/>
              <a:gdLst/>
              <a:ahLst/>
              <a:cxnLst/>
              <a:rect l="l" t="t" r="r" b="b"/>
              <a:pathLst>
                <a:path w="9241" h="10352" extrusionOk="0">
                  <a:moveTo>
                    <a:pt x="0" y="0"/>
                  </a:moveTo>
                  <a:lnTo>
                    <a:pt x="1601" y="8773"/>
                  </a:lnTo>
                  <a:cubicBezTo>
                    <a:pt x="1735" y="9440"/>
                    <a:pt x="2202" y="9941"/>
                    <a:pt x="2836" y="10108"/>
                  </a:cubicBezTo>
                  <a:cubicBezTo>
                    <a:pt x="3307" y="10235"/>
                    <a:pt x="3937" y="10352"/>
                    <a:pt x="4702" y="10352"/>
                  </a:cubicBezTo>
                  <a:cubicBezTo>
                    <a:pt x="5345" y="10352"/>
                    <a:pt x="6083" y="10269"/>
                    <a:pt x="6905" y="10041"/>
                  </a:cubicBezTo>
                  <a:cubicBezTo>
                    <a:pt x="7572" y="9874"/>
                    <a:pt x="8073" y="9307"/>
                    <a:pt x="8173" y="8640"/>
                  </a:cubicBezTo>
                  <a:lnTo>
                    <a:pt x="9240" y="34"/>
                  </a:lnTo>
                  <a:lnTo>
                    <a:pt x="9240" y="34"/>
                  </a:lnTo>
                  <a:cubicBezTo>
                    <a:pt x="7765" y="649"/>
                    <a:pt x="6258" y="856"/>
                    <a:pt x="4898" y="856"/>
                  </a:cubicBezTo>
                  <a:cubicBezTo>
                    <a:pt x="2353" y="856"/>
                    <a:pt x="326" y="131"/>
                    <a:pt x="0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0784575" y="7497475"/>
              <a:ext cx="243525" cy="30050"/>
            </a:xfrm>
            <a:custGeom>
              <a:avLst/>
              <a:gdLst/>
              <a:ahLst/>
              <a:cxnLst/>
              <a:rect l="l" t="t" r="r" b="b"/>
              <a:pathLst>
                <a:path w="9741" h="1202" extrusionOk="0">
                  <a:moveTo>
                    <a:pt x="0" y="1"/>
                  </a:moveTo>
                  <a:lnTo>
                    <a:pt x="33" y="134"/>
                  </a:lnTo>
                  <a:cubicBezTo>
                    <a:pt x="200" y="768"/>
                    <a:pt x="2335" y="1201"/>
                    <a:pt x="4870" y="1201"/>
                  </a:cubicBezTo>
                  <a:cubicBezTo>
                    <a:pt x="7505" y="1201"/>
                    <a:pt x="9574" y="701"/>
                    <a:pt x="9740" y="10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0785400" y="749830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0784575" y="7468300"/>
              <a:ext cx="243525" cy="29200"/>
            </a:xfrm>
            <a:custGeom>
              <a:avLst/>
              <a:gdLst/>
              <a:ahLst/>
              <a:cxnLst/>
              <a:rect l="l" t="t" r="r" b="b"/>
              <a:pathLst>
                <a:path w="9741" h="1168" extrusionOk="0">
                  <a:moveTo>
                    <a:pt x="4870" y="0"/>
                  </a:moveTo>
                  <a:cubicBezTo>
                    <a:pt x="2168" y="0"/>
                    <a:pt x="0" y="500"/>
                    <a:pt x="0" y="1168"/>
                  </a:cubicBezTo>
                  <a:lnTo>
                    <a:pt x="9740" y="1168"/>
                  </a:lnTo>
                  <a:cubicBezTo>
                    <a:pt x="9740" y="534"/>
                    <a:pt x="7572" y="0"/>
                    <a:pt x="4870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10785400" y="7500800"/>
              <a:ext cx="244375" cy="303575"/>
            </a:xfrm>
            <a:custGeom>
              <a:avLst/>
              <a:gdLst/>
              <a:ahLst/>
              <a:cxnLst/>
              <a:rect l="l" t="t" r="r" b="b"/>
              <a:pathLst>
                <a:path w="9775" h="12143" fill="none" extrusionOk="0">
                  <a:moveTo>
                    <a:pt x="0" y="1"/>
                  </a:moveTo>
                  <a:lnTo>
                    <a:pt x="301" y="1569"/>
                  </a:lnTo>
                  <a:lnTo>
                    <a:pt x="1935" y="10342"/>
                  </a:lnTo>
                  <a:cubicBezTo>
                    <a:pt x="2035" y="10975"/>
                    <a:pt x="2502" y="11476"/>
                    <a:pt x="3136" y="11676"/>
                  </a:cubicBezTo>
                  <a:cubicBezTo>
                    <a:pt x="4003" y="11909"/>
                    <a:pt x="5438" y="12143"/>
                    <a:pt x="7206" y="11643"/>
                  </a:cubicBezTo>
                  <a:cubicBezTo>
                    <a:pt x="7873" y="11476"/>
                    <a:pt x="8373" y="10875"/>
                    <a:pt x="8473" y="10208"/>
                  </a:cubicBezTo>
                  <a:lnTo>
                    <a:pt x="9541" y="1635"/>
                  </a:lnTo>
                  <a:lnTo>
                    <a:pt x="9774" y="1"/>
                  </a:ln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10792900" y="7540000"/>
              <a:ext cx="230200" cy="44225"/>
            </a:xfrm>
            <a:custGeom>
              <a:avLst/>
              <a:gdLst/>
              <a:ahLst/>
              <a:cxnLst/>
              <a:rect l="l" t="t" r="r" b="b"/>
              <a:pathLst>
                <a:path w="9208" h="1769" fill="none" extrusionOk="0">
                  <a:moveTo>
                    <a:pt x="1" y="1"/>
                  </a:moveTo>
                  <a:cubicBezTo>
                    <a:pt x="468" y="168"/>
                    <a:pt x="4971" y="1769"/>
                    <a:pt x="9207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785400" y="7468300"/>
              <a:ext cx="242700" cy="59225"/>
            </a:xfrm>
            <a:custGeom>
              <a:avLst/>
              <a:gdLst/>
              <a:ahLst/>
              <a:cxnLst/>
              <a:rect l="l" t="t" r="r" b="b"/>
              <a:pathLst>
                <a:path w="9708" h="2369" fill="none" extrusionOk="0">
                  <a:moveTo>
                    <a:pt x="9707" y="1168"/>
                  </a:moveTo>
                  <a:lnTo>
                    <a:pt x="9707" y="1268"/>
                  </a:lnTo>
                  <a:cubicBezTo>
                    <a:pt x="9541" y="1868"/>
                    <a:pt x="7472" y="2368"/>
                    <a:pt x="4837" y="2368"/>
                  </a:cubicBezTo>
                  <a:cubicBezTo>
                    <a:pt x="2302" y="2368"/>
                    <a:pt x="167" y="1935"/>
                    <a:pt x="0" y="1301"/>
                  </a:cubicBezTo>
                  <a:lnTo>
                    <a:pt x="0" y="1201"/>
                  </a:lnTo>
                  <a:cubicBezTo>
                    <a:pt x="0" y="534"/>
                    <a:pt x="2169" y="33"/>
                    <a:pt x="4871" y="33"/>
                  </a:cubicBezTo>
                  <a:cubicBezTo>
                    <a:pt x="7539" y="0"/>
                    <a:pt x="9707" y="534"/>
                    <a:pt x="9707" y="11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10858775" y="7484125"/>
              <a:ext cx="95925" cy="18375"/>
            </a:xfrm>
            <a:custGeom>
              <a:avLst/>
              <a:gdLst/>
              <a:ahLst/>
              <a:cxnLst/>
              <a:rect l="l" t="t" r="r" b="b"/>
              <a:pathLst>
                <a:path w="3837" h="735" extrusionOk="0">
                  <a:moveTo>
                    <a:pt x="1902" y="1"/>
                  </a:moveTo>
                  <a:cubicBezTo>
                    <a:pt x="835" y="1"/>
                    <a:pt x="1" y="168"/>
                    <a:pt x="1" y="368"/>
                  </a:cubicBezTo>
                  <a:cubicBezTo>
                    <a:pt x="1" y="568"/>
                    <a:pt x="835" y="735"/>
                    <a:pt x="1902" y="735"/>
                  </a:cubicBezTo>
                  <a:cubicBezTo>
                    <a:pt x="2970" y="735"/>
                    <a:pt x="3837" y="568"/>
                    <a:pt x="3837" y="368"/>
                  </a:cubicBezTo>
                  <a:cubicBezTo>
                    <a:pt x="3837" y="168"/>
                    <a:pt x="2970" y="1"/>
                    <a:pt x="1902" y="1"/>
                  </a:cubicBezTo>
                  <a:close/>
                </a:path>
              </a:pathLst>
            </a:custGeom>
            <a:solidFill>
              <a:srgbClr val="222221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10764550" y="7312000"/>
              <a:ext cx="159300" cy="190500"/>
            </a:xfrm>
            <a:custGeom>
              <a:avLst/>
              <a:gdLst/>
              <a:ahLst/>
              <a:cxnLst/>
              <a:rect l="l" t="t" r="r" b="b"/>
              <a:pathLst>
                <a:path w="6372" h="7620" extrusionOk="0">
                  <a:moveTo>
                    <a:pt x="3639" y="1"/>
                  </a:moveTo>
                  <a:cubicBezTo>
                    <a:pt x="3550" y="1"/>
                    <a:pt x="3459" y="16"/>
                    <a:pt x="3370" y="48"/>
                  </a:cubicBezTo>
                  <a:lnTo>
                    <a:pt x="0" y="1048"/>
                  </a:lnTo>
                  <a:lnTo>
                    <a:pt x="267" y="2182"/>
                  </a:lnTo>
                  <a:lnTo>
                    <a:pt x="3169" y="1349"/>
                  </a:lnTo>
                  <a:cubicBezTo>
                    <a:pt x="3223" y="1329"/>
                    <a:pt x="3275" y="1319"/>
                    <a:pt x="3324" y="1319"/>
                  </a:cubicBezTo>
                  <a:cubicBezTo>
                    <a:pt x="3523" y="1319"/>
                    <a:pt x="3683" y="1469"/>
                    <a:pt x="3736" y="1682"/>
                  </a:cubicBezTo>
                  <a:lnTo>
                    <a:pt x="4904" y="6285"/>
                  </a:lnTo>
                  <a:lnTo>
                    <a:pt x="5071" y="6919"/>
                  </a:lnTo>
                  <a:lnTo>
                    <a:pt x="5238" y="7620"/>
                  </a:lnTo>
                  <a:lnTo>
                    <a:pt x="5304" y="7620"/>
                  </a:lnTo>
                  <a:cubicBezTo>
                    <a:pt x="5671" y="7620"/>
                    <a:pt x="6038" y="7586"/>
                    <a:pt x="6372" y="7553"/>
                  </a:cubicBezTo>
                  <a:lnTo>
                    <a:pt x="6172" y="6852"/>
                  </a:lnTo>
                  <a:lnTo>
                    <a:pt x="6005" y="6219"/>
                  </a:lnTo>
                  <a:lnTo>
                    <a:pt x="4470" y="615"/>
                  </a:lnTo>
                  <a:cubicBezTo>
                    <a:pt x="4362" y="264"/>
                    <a:pt x="4015" y="1"/>
                    <a:pt x="3639" y="1"/>
                  </a:cubicBez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2148875" y="7785175"/>
              <a:ext cx="191000" cy="32925"/>
            </a:xfrm>
            <a:custGeom>
              <a:avLst/>
              <a:gdLst/>
              <a:ahLst/>
              <a:cxnLst/>
              <a:rect l="l" t="t" r="r" b="b"/>
              <a:pathLst>
                <a:path w="7640" h="1317" extrusionOk="0">
                  <a:moveTo>
                    <a:pt x="7306" y="1"/>
                  </a:moveTo>
                  <a:cubicBezTo>
                    <a:pt x="7206" y="134"/>
                    <a:pt x="7072" y="268"/>
                    <a:pt x="6972" y="301"/>
                  </a:cubicBezTo>
                  <a:cubicBezTo>
                    <a:pt x="6739" y="434"/>
                    <a:pt x="6505" y="434"/>
                    <a:pt x="6238" y="434"/>
                  </a:cubicBezTo>
                  <a:lnTo>
                    <a:pt x="301" y="434"/>
                  </a:lnTo>
                  <a:cubicBezTo>
                    <a:pt x="134" y="434"/>
                    <a:pt x="0" y="668"/>
                    <a:pt x="34" y="835"/>
                  </a:cubicBezTo>
                  <a:cubicBezTo>
                    <a:pt x="67" y="1001"/>
                    <a:pt x="234" y="1135"/>
                    <a:pt x="401" y="1202"/>
                  </a:cubicBezTo>
                  <a:cubicBezTo>
                    <a:pt x="568" y="1302"/>
                    <a:pt x="801" y="1302"/>
                    <a:pt x="968" y="1302"/>
                  </a:cubicBezTo>
                  <a:cubicBezTo>
                    <a:pt x="1312" y="1313"/>
                    <a:pt x="1665" y="1317"/>
                    <a:pt x="2020" y="1317"/>
                  </a:cubicBezTo>
                  <a:cubicBezTo>
                    <a:pt x="2732" y="1317"/>
                    <a:pt x="3458" y="1302"/>
                    <a:pt x="4170" y="1302"/>
                  </a:cubicBezTo>
                  <a:cubicBezTo>
                    <a:pt x="4837" y="1302"/>
                    <a:pt x="5504" y="1268"/>
                    <a:pt x="6172" y="1268"/>
                  </a:cubicBezTo>
                  <a:cubicBezTo>
                    <a:pt x="6472" y="1268"/>
                    <a:pt x="6705" y="1268"/>
                    <a:pt x="6972" y="1168"/>
                  </a:cubicBezTo>
                  <a:cubicBezTo>
                    <a:pt x="7206" y="1102"/>
                    <a:pt x="7472" y="935"/>
                    <a:pt x="7539" y="668"/>
                  </a:cubicBezTo>
                  <a:cubicBezTo>
                    <a:pt x="7639" y="434"/>
                    <a:pt x="7573" y="134"/>
                    <a:pt x="7339" y="1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2369025" y="7784350"/>
              <a:ext cx="191825" cy="32925"/>
            </a:xfrm>
            <a:custGeom>
              <a:avLst/>
              <a:gdLst/>
              <a:ahLst/>
              <a:cxnLst/>
              <a:rect l="l" t="t" r="r" b="b"/>
              <a:pathLst>
                <a:path w="7673" h="1317" extrusionOk="0">
                  <a:moveTo>
                    <a:pt x="7306" y="0"/>
                  </a:moveTo>
                  <a:cubicBezTo>
                    <a:pt x="7206" y="134"/>
                    <a:pt x="7072" y="234"/>
                    <a:pt x="6972" y="301"/>
                  </a:cubicBezTo>
                  <a:cubicBezTo>
                    <a:pt x="6739" y="401"/>
                    <a:pt x="6505" y="401"/>
                    <a:pt x="6239" y="401"/>
                  </a:cubicBezTo>
                  <a:lnTo>
                    <a:pt x="301" y="401"/>
                  </a:lnTo>
                  <a:cubicBezTo>
                    <a:pt x="134" y="401"/>
                    <a:pt x="1" y="668"/>
                    <a:pt x="34" y="834"/>
                  </a:cubicBezTo>
                  <a:cubicBezTo>
                    <a:pt x="67" y="1001"/>
                    <a:pt x="234" y="1135"/>
                    <a:pt x="401" y="1201"/>
                  </a:cubicBezTo>
                  <a:cubicBezTo>
                    <a:pt x="568" y="1301"/>
                    <a:pt x="768" y="1301"/>
                    <a:pt x="935" y="1301"/>
                  </a:cubicBezTo>
                  <a:cubicBezTo>
                    <a:pt x="1291" y="1312"/>
                    <a:pt x="1646" y="1316"/>
                    <a:pt x="2003" y="1316"/>
                  </a:cubicBezTo>
                  <a:cubicBezTo>
                    <a:pt x="2717" y="1316"/>
                    <a:pt x="3437" y="1301"/>
                    <a:pt x="4170" y="1301"/>
                  </a:cubicBezTo>
                  <a:cubicBezTo>
                    <a:pt x="4838" y="1301"/>
                    <a:pt x="5505" y="1235"/>
                    <a:pt x="6172" y="1235"/>
                  </a:cubicBezTo>
                  <a:cubicBezTo>
                    <a:pt x="6439" y="1235"/>
                    <a:pt x="6706" y="1235"/>
                    <a:pt x="6939" y="1168"/>
                  </a:cubicBezTo>
                  <a:cubicBezTo>
                    <a:pt x="7206" y="1068"/>
                    <a:pt x="7439" y="901"/>
                    <a:pt x="7539" y="668"/>
                  </a:cubicBezTo>
                  <a:cubicBezTo>
                    <a:pt x="7673" y="401"/>
                    <a:pt x="7573" y="134"/>
                    <a:pt x="7339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237652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101"/>
                    <a:pt x="1736" y="101"/>
                    <a:pt x="902" y="101"/>
                  </a:cubicBezTo>
                  <a:cubicBezTo>
                    <a:pt x="668" y="1802"/>
                    <a:pt x="335" y="3470"/>
                    <a:pt x="1" y="5204"/>
                  </a:cubicBezTo>
                  <a:lnTo>
                    <a:pt x="5939" y="5204"/>
                  </a:lnTo>
                  <a:cubicBezTo>
                    <a:pt x="6205" y="5204"/>
                    <a:pt x="6439" y="5204"/>
                    <a:pt x="6672" y="5071"/>
                  </a:cubicBezTo>
                  <a:cubicBezTo>
                    <a:pt x="6772" y="4971"/>
                    <a:pt x="6906" y="4904"/>
                    <a:pt x="7006" y="4771"/>
                  </a:cubicBezTo>
                  <a:cubicBezTo>
                    <a:pt x="7106" y="4604"/>
                    <a:pt x="7206" y="4370"/>
                    <a:pt x="7206" y="4137"/>
                  </a:cubicBezTo>
                  <a:cubicBezTo>
                    <a:pt x="7239" y="3770"/>
                    <a:pt x="7073" y="3436"/>
                    <a:pt x="6906" y="3103"/>
                  </a:cubicBezTo>
                  <a:cubicBezTo>
                    <a:pt x="6323" y="2070"/>
                    <a:pt x="5152" y="1437"/>
                    <a:pt x="3942" y="1437"/>
                  </a:cubicBezTo>
                  <a:cubicBezTo>
                    <a:pt x="3629" y="1437"/>
                    <a:pt x="3312" y="1479"/>
                    <a:pt x="3003" y="1568"/>
                  </a:cubicBezTo>
                  <a:cubicBezTo>
                    <a:pt x="3170" y="1068"/>
                    <a:pt x="3270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5637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cubicBezTo>
                    <a:pt x="2569" y="101"/>
                    <a:pt x="1735" y="101"/>
                    <a:pt x="901" y="101"/>
                  </a:cubicBezTo>
                  <a:cubicBezTo>
                    <a:pt x="668" y="1802"/>
                    <a:pt x="334" y="3470"/>
                    <a:pt x="1" y="5204"/>
                  </a:cubicBezTo>
                  <a:lnTo>
                    <a:pt x="5972" y="5204"/>
                  </a:lnTo>
                  <a:cubicBezTo>
                    <a:pt x="6205" y="5204"/>
                    <a:pt x="6472" y="5204"/>
                    <a:pt x="6672" y="5071"/>
                  </a:cubicBezTo>
                  <a:cubicBezTo>
                    <a:pt x="6806" y="4971"/>
                    <a:pt x="6906" y="4904"/>
                    <a:pt x="7006" y="4771"/>
                  </a:cubicBezTo>
                  <a:cubicBezTo>
                    <a:pt x="7139" y="4604"/>
                    <a:pt x="7206" y="4370"/>
                    <a:pt x="7206" y="4137"/>
                  </a:cubicBezTo>
                  <a:cubicBezTo>
                    <a:pt x="7239" y="3770"/>
                    <a:pt x="7072" y="3436"/>
                    <a:pt x="6906" y="3103"/>
                  </a:cubicBezTo>
                  <a:cubicBezTo>
                    <a:pt x="6323" y="2070"/>
                    <a:pt x="5172" y="1437"/>
                    <a:pt x="3955" y="1437"/>
                  </a:cubicBezTo>
                  <a:cubicBezTo>
                    <a:pt x="3639" y="1437"/>
                    <a:pt x="3319" y="1479"/>
                    <a:pt x="3003" y="1568"/>
                  </a:cubicBezTo>
                  <a:cubicBezTo>
                    <a:pt x="3170" y="1068"/>
                    <a:pt x="3303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2057150" y="7127200"/>
              <a:ext cx="223500" cy="540725"/>
            </a:xfrm>
            <a:custGeom>
              <a:avLst/>
              <a:gdLst/>
              <a:ahLst/>
              <a:cxnLst/>
              <a:rect l="l" t="t" r="r" b="b"/>
              <a:pathLst>
                <a:path w="8940" h="21629" extrusionOk="0">
                  <a:moveTo>
                    <a:pt x="0" y="1"/>
                  </a:moveTo>
                  <a:lnTo>
                    <a:pt x="0" y="1"/>
                  </a:lnTo>
                  <a:cubicBezTo>
                    <a:pt x="3269" y="3237"/>
                    <a:pt x="5137" y="8140"/>
                    <a:pt x="5471" y="12743"/>
                  </a:cubicBezTo>
                  <a:cubicBezTo>
                    <a:pt x="5704" y="15679"/>
                    <a:pt x="5404" y="18648"/>
                    <a:pt x="4970" y="21616"/>
                  </a:cubicBezTo>
                  <a:cubicBezTo>
                    <a:pt x="5179" y="21625"/>
                    <a:pt x="5387" y="21629"/>
                    <a:pt x="5596" y="21629"/>
                  </a:cubicBezTo>
                  <a:cubicBezTo>
                    <a:pt x="6221" y="21629"/>
                    <a:pt x="6847" y="21591"/>
                    <a:pt x="7472" y="21516"/>
                  </a:cubicBezTo>
                  <a:cubicBezTo>
                    <a:pt x="8940" y="15312"/>
                    <a:pt x="8139" y="8574"/>
                    <a:pt x="5271" y="2903"/>
                  </a:cubicBezTo>
                  <a:cubicBezTo>
                    <a:pt x="4804" y="2136"/>
                    <a:pt x="4303" y="1402"/>
                    <a:pt x="3603" y="902"/>
                  </a:cubicBezTo>
                  <a:cubicBezTo>
                    <a:pt x="2535" y="168"/>
                    <a:pt x="1301" y="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12354025" y="7177250"/>
              <a:ext cx="143450" cy="490375"/>
            </a:xfrm>
            <a:custGeom>
              <a:avLst/>
              <a:gdLst/>
              <a:ahLst/>
              <a:cxnLst/>
              <a:rect l="l" t="t" r="r" b="b"/>
              <a:pathLst>
                <a:path w="5738" h="19615" extrusionOk="0">
                  <a:moveTo>
                    <a:pt x="1835" y="0"/>
                  </a:moveTo>
                  <a:cubicBezTo>
                    <a:pt x="1134" y="567"/>
                    <a:pt x="601" y="1435"/>
                    <a:pt x="0" y="2169"/>
                  </a:cubicBezTo>
                  <a:cubicBezTo>
                    <a:pt x="1401" y="4804"/>
                    <a:pt x="2135" y="7773"/>
                    <a:pt x="2335" y="10741"/>
                  </a:cubicBezTo>
                  <a:cubicBezTo>
                    <a:pt x="2602" y="13677"/>
                    <a:pt x="2302" y="16646"/>
                    <a:pt x="1835" y="19614"/>
                  </a:cubicBezTo>
                  <a:cubicBezTo>
                    <a:pt x="2669" y="19614"/>
                    <a:pt x="3503" y="19614"/>
                    <a:pt x="4337" y="19514"/>
                  </a:cubicBezTo>
                  <a:cubicBezTo>
                    <a:pt x="5738" y="13243"/>
                    <a:pt x="4670" y="5171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12820175" y="6658550"/>
              <a:ext cx="87600" cy="32650"/>
            </a:xfrm>
            <a:custGeom>
              <a:avLst/>
              <a:gdLst/>
              <a:ahLst/>
              <a:cxnLst/>
              <a:rect l="l" t="t" r="r" b="b"/>
              <a:pathLst>
                <a:path w="3504" h="1306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920" y="155"/>
                    <a:pt x="2327" y="230"/>
                    <a:pt x="1730" y="230"/>
                  </a:cubicBezTo>
                  <a:cubicBezTo>
                    <a:pt x="1167" y="230"/>
                    <a:pt x="601" y="163"/>
                    <a:pt x="34" y="34"/>
                  </a:cubicBezTo>
                  <a:cubicBezTo>
                    <a:pt x="34" y="400"/>
                    <a:pt x="34" y="767"/>
                    <a:pt x="1" y="1101"/>
                  </a:cubicBezTo>
                  <a:lnTo>
                    <a:pt x="101" y="1101"/>
                  </a:lnTo>
                  <a:cubicBezTo>
                    <a:pt x="724" y="1237"/>
                    <a:pt x="1369" y="1305"/>
                    <a:pt x="2011" y="1305"/>
                  </a:cubicBezTo>
                  <a:cubicBezTo>
                    <a:pt x="2469" y="1305"/>
                    <a:pt x="2925" y="1271"/>
                    <a:pt x="3370" y="1201"/>
                  </a:cubicBezTo>
                  <a:cubicBezTo>
                    <a:pt x="3437" y="767"/>
                    <a:pt x="3470" y="40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816850" y="6686050"/>
              <a:ext cx="89250" cy="28300"/>
            </a:xfrm>
            <a:custGeom>
              <a:avLst/>
              <a:gdLst/>
              <a:ahLst/>
              <a:cxnLst/>
              <a:rect l="l" t="t" r="r" b="b"/>
              <a:pathLst>
                <a:path w="3570" h="1132" extrusionOk="0">
                  <a:moveTo>
                    <a:pt x="167" y="1"/>
                  </a:moveTo>
                  <a:cubicBezTo>
                    <a:pt x="134" y="301"/>
                    <a:pt x="101" y="601"/>
                    <a:pt x="1" y="902"/>
                  </a:cubicBezTo>
                  <a:lnTo>
                    <a:pt x="34" y="902"/>
                  </a:lnTo>
                  <a:cubicBezTo>
                    <a:pt x="601" y="1056"/>
                    <a:pt x="1185" y="1131"/>
                    <a:pt x="1764" y="1131"/>
                  </a:cubicBezTo>
                  <a:cubicBezTo>
                    <a:pt x="2310" y="1131"/>
                    <a:pt x="2852" y="1064"/>
                    <a:pt x="3370" y="935"/>
                  </a:cubicBezTo>
                  <a:cubicBezTo>
                    <a:pt x="3436" y="635"/>
                    <a:pt x="3470" y="368"/>
                    <a:pt x="3570" y="101"/>
                  </a:cubicBezTo>
                  <a:lnTo>
                    <a:pt x="3570" y="101"/>
                  </a:lnTo>
                  <a:cubicBezTo>
                    <a:pt x="3096" y="158"/>
                    <a:pt x="2616" y="191"/>
                    <a:pt x="2138" y="191"/>
                  </a:cubicBezTo>
                  <a:cubicBezTo>
                    <a:pt x="1505" y="191"/>
                    <a:pt x="875" y="134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753475" y="6423175"/>
              <a:ext cx="194325" cy="242300"/>
            </a:xfrm>
            <a:custGeom>
              <a:avLst/>
              <a:gdLst/>
              <a:ahLst/>
              <a:cxnLst/>
              <a:rect l="l" t="t" r="r" b="b"/>
              <a:pathLst>
                <a:path w="7773" h="9692" extrusionOk="0">
                  <a:moveTo>
                    <a:pt x="6005" y="3244"/>
                  </a:moveTo>
                  <a:cubicBezTo>
                    <a:pt x="6005" y="3478"/>
                    <a:pt x="6005" y="3744"/>
                    <a:pt x="5971" y="3978"/>
                  </a:cubicBezTo>
                  <a:cubicBezTo>
                    <a:pt x="5971" y="3744"/>
                    <a:pt x="5971" y="3478"/>
                    <a:pt x="6005" y="3244"/>
                  </a:cubicBezTo>
                  <a:close/>
                  <a:moveTo>
                    <a:pt x="5026" y="1"/>
                  </a:moveTo>
                  <a:cubicBezTo>
                    <a:pt x="4931" y="1"/>
                    <a:pt x="4843" y="23"/>
                    <a:pt x="4770" y="75"/>
                  </a:cubicBezTo>
                  <a:cubicBezTo>
                    <a:pt x="4537" y="209"/>
                    <a:pt x="4504" y="542"/>
                    <a:pt x="4470" y="776"/>
                  </a:cubicBezTo>
                  <a:cubicBezTo>
                    <a:pt x="4337" y="1910"/>
                    <a:pt x="4370" y="3077"/>
                    <a:pt x="4437" y="4245"/>
                  </a:cubicBezTo>
                  <a:cubicBezTo>
                    <a:pt x="4303" y="3444"/>
                    <a:pt x="4203" y="2610"/>
                    <a:pt x="4103" y="1776"/>
                  </a:cubicBezTo>
                  <a:cubicBezTo>
                    <a:pt x="4037" y="1576"/>
                    <a:pt x="4003" y="1376"/>
                    <a:pt x="3937" y="1209"/>
                  </a:cubicBezTo>
                  <a:cubicBezTo>
                    <a:pt x="3803" y="1009"/>
                    <a:pt x="3636" y="909"/>
                    <a:pt x="3403" y="909"/>
                  </a:cubicBezTo>
                  <a:cubicBezTo>
                    <a:pt x="3103" y="942"/>
                    <a:pt x="2902" y="1376"/>
                    <a:pt x="2869" y="1710"/>
                  </a:cubicBezTo>
                  <a:cubicBezTo>
                    <a:pt x="2702" y="2744"/>
                    <a:pt x="2669" y="3878"/>
                    <a:pt x="2769" y="4979"/>
                  </a:cubicBezTo>
                  <a:cubicBezTo>
                    <a:pt x="2602" y="4445"/>
                    <a:pt x="2335" y="3811"/>
                    <a:pt x="1835" y="3478"/>
                  </a:cubicBezTo>
                  <a:cubicBezTo>
                    <a:pt x="1630" y="3341"/>
                    <a:pt x="1364" y="3266"/>
                    <a:pt x="1108" y="3266"/>
                  </a:cubicBezTo>
                  <a:cubicBezTo>
                    <a:pt x="737" y="3266"/>
                    <a:pt x="386" y="3423"/>
                    <a:pt x="267" y="3778"/>
                  </a:cubicBezTo>
                  <a:cubicBezTo>
                    <a:pt x="0" y="4345"/>
                    <a:pt x="534" y="4945"/>
                    <a:pt x="1001" y="5446"/>
                  </a:cubicBezTo>
                  <a:cubicBezTo>
                    <a:pt x="2035" y="6513"/>
                    <a:pt x="2602" y="7981"/>
                    <a:pt x="2669" y="9482"/>
                  </a:cubicBezTo>
                  <a:cubicBezTo>
                    <a:pt x="3205" y="9624"/>
                    <a:pt x="3755" y="9691"/>
                    <a:pt x="4307" y="9691"/>
                  </a:cubicBezTo>
                  <a:cubicBezTo>
                    <a:pt x="4923" y="9691"/>
                    <a:pt x="5540" y="9607"/>
                    <a:pt x="6138" y="9449"/>
                  </a:cubicBezTo>
                  <a:cubicBezTo>
                    <a:pt x="6171" y="9015"/>
                    <a:pt x="6171" y="8648"/>
                    <a:pt x="6171" y="8248"/>
                  </a:cubicBezTo>
                  <a:cubicBezTo>
                    <a:pt x="6705" y="7914"/>
                    <a:pt x="6939" y="7280"/>
                    <a:pt x="7005" y="6647"/>
                  </a:cubicBezTo>
                  <a:cubicBezTo>
                    <a:pt x="7105" y="6013"/>
                    <a:pt x="7005" y="5412"/>
                    <a:pt x="7139" y="4779"/>
                  </a:cubicBezTo>
                  <a:cubicBezTo>
                    <a:pt x="7306" y="3911"/>
                    <a:pt x="7773" y="3044"/>
                    <a:pt x="7639" y="2143"/>
                  </a:cubicBezTo>
                  <a:cubicBezTo>
                    <a:pt x="7639" y="1943"/>
                    <a:pt x="7539" y="1776"/>
                    <a:pt x="7439" y="1610"/>
                  </a:cubicBezTo>
                  <a:cubicBezTo>
                    <a:pt x="7323" y="1494"/>
                    <a:pt x="7182" y="1403"/>
                    <a:pt x="7016" y="1403"/>
                  </a:cubicBezTo>
                  <a:cubicBezTo>
                    <a:pt x="6991" y="1403"/>
                    <a:pt x="6965" y="1405"/>
                    <a:pt x="6939" y="1409"/>
                  </a:cubicBezTo>
                  <a:cubicBezTo>
                    <a:pt x="6638" y="1443"/>
                    <a:pt x="6472" y="1743"/>
                    <a:pt x="6338" y="2043"/>
                  </a:cubicBezTo>
                  <a:cubicBezTo>
                    <a:pt x="6171" y="2410"/>
                    <a:pt x="6038" y="2810"/>
                    <a:pt x="6005" y="3244"/>
                  </a:cubicBezTo>
                  <a:cubicBezTo>
                    <a:pt x="6038" y="2544"/>
                    <a:pt x="6005" y="1876"/>
                    <a:pt x="5905" y="1209"/>
                  </a:cubicBezTo>
                  <a:cubicBezTo>
                    <a:pt x="5871" y="876"/>
                    <a:pt x="5838" y="542"/>
                    <a:pt x="5638" y="275"/>
                  </a:cubicBezTo>
                  <a:cubicBezTo>
                    <a:pt x="5477" y="114"/>
                    <a:pt x="5236" y="1"/>
                    <a:pt x="5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2610875" y="6709400"/>
              <a:ext cx="290225" cy="193875"/>
            </a:xfrm>
            <a:custGeom>
              <a:avLst/>
              <a:gdLst/>
              <a:ahLst/>
              <a:cxnLst/>
              <a:rect l="l" t="t" r="r" b="b"/>
              <a:pathLst>
                <a:path w="11609" h="7755" extrusionOk="0">
                  <a:moveTo>
                    <a:pt x="8240" y="1"/>
                  </a:moveTo>
                  <a:cubicBezTo>
                    <a:pt x="8106" y="468"/>
                    <a:pt x="7939" y="968"/>
                    <a:pt x="7706" y="1369"/>
                  </a:cubicBezTo>
                  <a:cubicBezTo>
                    <a:pt x="6579" y="3392"/>
                    <a:pt x="4325" y="4664"/>
                    <a:pt x="2050" y="4664"/>
                  </a:cubicBezTo>
                  <a:cubicBezTo>
                    <a:pt x="1700" y="4664"/>
                    <a:pt x="1349" y="4633"/>
                    <a:pt x="1001" y="4571"/>
                  </a:cubicBezTo>
                  <a:lnTo>
                    <a:pt x="868" y="4538"/>
                  </a:lnTo>
                  <a:cubicBezTo>
                    <a:pt x="534" y="5038"/>
                    <a:pt x="234" y="5572"/>
                    <a:pt x="134" y="6172"/>
                  </a:cubicBezTo>
                  <a:cubicBezTo>
                    <a:pt x="34" y="6639"/>
                    <a:pt x="0" y="7039"/>
                    <a:pt x="34" y="7506"/>
                  </a:cubicBezTo>
                  <a:cubicBezTo>
                    <a:pt x="873" y="7666"/>
                    <a:pt x="1737" y="7754"/>
                    <a:pt x="2596" y="7754"/>
                  </a:cubicBezTo>
                  <a:cubicBezTo>
                    <a:pt x="4603" y="7754"/>
                    <a:pt x="6584" y="7273"/>
                    <a:pt x="8173" y="6105"/>
                  </a:cubicBezTo>
                  <a:cubicBezTo>
                    <a:pt x="9540" y="5005"/>
                    <a:pt x="10541" y="3503"/>
                    <a:pt x="11108" y="1869"/>
                  </a:cubicBezTo>
                  <a:cubicBezTo>
                    <a:pt x="11342" y="1302"/>
                    <a:pt x="11509" y="668"/>
                    <a:pt x="11609" y="34"/>
                  </a:cubicBezTo>
                  <a:lnTo>
                    <a:pt x="11609" y="34"/>
                  </a:lnTo>
                  <a:cubicBezTo>
                    <a:pt x="11091" y="164"/>
                    <a:pt x="10549" y="230"/>
                    <a:pt x="10003" y="230"/>
                  </a:cubicBezTo>
                  <a:cubicBezTo>
                    <a:pt x="9424" y="230"/>
                    <a:pt x="8840" y="155"/>
                    <a:pt x="8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2190575" y="6751950"/>
              <a:ext cx="291050" cy="141775"/>
            </a:xfrm>
            <a:custGeom>
              <a:avLst/>
              <a:gdLst/>
              <a:ahLst/>
              <a:cxnLst/>
              <a:rect l="l" t="t" r="r" b="b"/>
              <a:pathLst>
                <a:path w="11642" h="5671" extrusionOk="0">
                  <a:moveTo>
                    <a:pt x="11542" y="0"/>
                  </a:moveTo>
                  <a:cubicBezTo>
                    <a:pt x="11008" y="334"/>
                    <a:pt x="10474" y="601"/>
                    <a:pt x="9874" y="834"/>
                  </a:cubicBezTo>
                  <a:lnTo>
                    <a:pt x="9907" y="934"/>
                  </a:lnTo>
                  <a:cubicBezTo>
                    <a:pt x="9907" y="1268"/>
                    <a:pt x="9874" y="1635"/>
                    <a:pt x="9807" y="1968"/>
                  </a:cubicBezTo>
                  <a:cubicBezTo>
                    <a:pt x="9707" y="2302"/>
                    <a:pt x="9540" y="2635"/>
                    <a:pt x="9240" y="2836"/>
                  </a:cubicBezTo>
                  <a:cubicBezTo>
                    <a:pt x="9026" y="3030"/>
                    <a:pt x="8722" y="3134"/>
                    <a:pt x="8420" y="3134"/>
                  </a:cubicBezTo>
                  <a:cubicBezTo>
                    <a:pt x="8203" y="3134"/>
                    <a:pt x="7987" y="3080"/>
                    <a:pt x="7806" y="2969"/>
                  </a:cubicBezTo>
                  <a:cubicBezTo>
                    <a:pt x="7339" y="2735"/>
                    <a:pt x="7072" y="2135"/>
                    <a:pt x="7172" y="1635"/>
                  </a:cubicBezTo>
                  <a:lnTo>
                    <a:pt x="7172" y="1635"/>
                  </a:lnTo>
                  <a:cubicBezTo>
                    <a:pt x="6872" y="1668"/>
                    <a:pt x="6638" y="1735"/>
                    <a:pt x="6338" y="1735"/>
                  </a:cubicBezTo>
                  <a:cubicBezTo>
                    <a:pt x="6121" y="1751"/>
                    <a:pt x="5905" y="1760"/>
                    <a:pt x="5688" y="1760"/>
                  </a:cubicBezTo>
                  <a:cubicBezTo>
                    <a:pt x="5471" y="1760"/>
                    <a:pt x="5254" y="1751"/>
                    <a:pt x="5037" y="1735"/>
                  </a:cubicBezTo>
                  <a:lnTo>
                    <a:pt x="5037" y="1768"/>
                  </a:lnTo>
                  <a:cubicBezTo>
                    <a:pt x="5004" y="2335"/>
                    <a:pt x="4637" y="2836"/>
                    <a:pt x="4103" y="3069"/>
                  </a:cubicBezTo>
                  <a:cubicBezTo>
                    <a:pt x="3925" y="3132"/>
                    <a:pt x="3743" y="3162"/>
                    <a:pt x="3564" y="3162"/>
                  </a:cubicBezTo>
                  <a:cubicBezTo>
                    <a:pt x="3175" y="3162"/>
                    <a:pt x="2799" y="3020"/>
                    <a:pt x="2502" y="2769"/>
                  </a:cubicBezTo>
                  <a:cubicBezTo>
                    <a:pt x="2102" y="2369"/>
                    <a:pt x="1935" y="1768"/>
                    <a:pt x="2035" y="1201"/>
                  </a:cubicBezTo>
                  <a:lnTo>
                    <a:pt x="2102" y="1134"/>
                  </a:lnTo>
                  <a:cubicBezTo>
                    <a:pt x="1468" y="934"/>
                    <a:pt x="868" y="634"/>
                    <a:pt x="301" y="334"/>
                  </a:cubicBezTo>
                  <a:lnTo>
                    <a:pt x="267" y="434"/>
                  </a:lnTo>
                  <a:cubicBezTo>
                    <a:pt x="100" y="1968"/>
                    <a:pt x="0" y="3603"/>
                    <a:pt x="701" y="4970"/>
                  </a:cubicBezTo>
                  <a:cubicBezTo>
                    <a:pt x="834" y="5237"/>
                    <a:pt x="1001" y="5471"/>
                    <a:pt x="1168" y="5671"/>
                  </a:cubicBezTo>
                  <a:lnTo>
                    <a:pt x="1201" y="5671"/>
                  </a:lnTo>
                  <a:cubicBezTo>
                    <a:pt x="2806" y="4620"/>
                    <a:pt x="4707" y="4094"/>
                    <a:pt x="6603" y="4094"/>
                  </a:cubicBezTo>
                  <a:cubicBezTo>
                    <a:pt x="8016" y="4094"/>
                    <a:pt x="9426" y="4386"/>
                    <a:pt x="10708" y="4970"/>
                  </a:cubicBezTo>
                  <a:cubicBezTo>
                    <a:pt x="10875" y="4637"/>
                    <a:pt x="11008" y="4303"/>
                    <a:pt x="11142" y="3970"/>
                  </a:cubicBezTo>
                  <a:cubicBezTo>
                    <a:pt x="11542" y="2735"/>
                    <a:pt x="11642" y="1401"/>
                    <a:pt x="11575" y="10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2220600" y="6853450"/>
              <a:ext cx="237675" cy="87325"/>
            </a:xfrm>
            <a:custGeom>
              <a:avLst/>
              <a:gdLst/>
              <a:ahLst/>
              <a:cxnLst/>
              <a:rect l="l" t="t" r="r" b="b"/>
              <a:pathLst>
                <a:path w="9507" h="3493" extrusionOk="0">
                  <a:moveTo>
                    <a:pt x="5391" y="1"/>
                  </a:moveTo>
                  <a:cubicBezTo>
                    <a:pt x="3490" y="1"/>
                    <a:pt x="1586" y="526"/>
                    <a:pt x="0" y="1578"/>
                  </a:cubicBezTo>
                  <a:cubicBezTo>
                    <a:pt x="434" y="2145"/>
                    <a:pt x="1068" y="2578"/>
                    <a:pt x="1735" y="2878"/>
                  </a:cubicBezTo>
                  <a:cubicBezTo>
                    <a:pt x="2635" y="3312"/>
                    <a:pt x="3669" y="3479"/>
                    <a:pt x="4670" y="3479"/>
                  </a:cubicBezTo>
                  <a:cubicBezTo>
                    <a:pt x="4809" y="3488"/>
                    <a:pt x="4949" y="3493"/>
                    <a:pt x="5090" y="3493"/>
                  </a:cubicBezTo>
                  <a:cubicBezTo>
                    <a:pt x="5963" y="3493"/>
                    <a:pt x="6859" y="3309"/>
                    <a:pt x="7606" y="2878"/>
                  </a:cubicBezTo>
                  <a:cubicBezTo>
                    <a:pt x="8440" y="2411"/>
                    <a:pt x="9073" y="1711"/>
                    <a:pt x="9507" y="877"/>
                  </a:cubicBezTo>
                  <a:cubicBezTo>
                    <a:pt x="8225" y="293"/>
                    <a:pt x="6809" y="1"/>
                    <a:pt x="5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238950" y="6778625"/>
              <a:ext cx="79225" cy="50075"/>
            </a:xfrm>
            <a:custGeom>
              <a:avLst/>
              <a:gdLst/>
              <a:ahLst/>
              <a:cxnLst/>
              <a:rect l="l" t="t" r="r" b="b"/>
              <a:pathLst>
                <a:path w="3169" h="2003" extrusionOk="0">
                  <a:moveTo>
                    <a:pt x="167" y="1"/>
                  </a:moveTo>
                  <a:lnTo>
                    <a:pt x="167" y="67"/>
                  </a:lnTo>
                  <a:cubicBezTo>
                    <a:pt x="0" y="601"/>
                    <a:pt x="200" y="1235"/>
                    <a:pt x="600" y="1602"/>
                  </a:cubicBezTo>
                  <a:cubicBezTo>
                    <a:pt x="890" y="1869"/>
                    <a:pt x="1268" y="2002"/>
                    <a:pt x="1646" y="2002"/>
                  </a:cubicBezTo>
                  <a:cubicBezTo>
                    <a:pt x="1835" y="2002"/>
                    <a:pt x="2024" y="1969"/>
                    <a:pt x="2202" y="1902"/>
                  </a:cubicBezTo>
                  <a:cubicBezTo>
                    <a:pt x="2702" y="1702"/>
                    <a:pt x="3102" y="1135"/>
                    <a:pt x="3169" y="601"/>
                  </a:cubicBezTo>
                  <a:lnTo>
                    <a:pt x="3169" y="568"/>
                  </a:lnTo>
                  <a:cubicBezTo>
                    <a:pt x="2102" y="534"/>
                    <a:pt x="1101" y="30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69025" y="6772800"/>
              <a:ext cx="70925" cy="57500"/>
            </a:xfrm>
            <a:custGeom>
              <a:avLst/>
              <a:gdLst/>
              <a:ahLst/>
              <a:cxnLst/>
              <a:rect l="l" t="t" r="r" b="b"/>
              <a:pathLst>
                <a:path w="2837" h="2300" extrusionOk="0">
                  <a:moveTo>
                    <a:pt x="2803" y="0"/>
                  </a:moveTo>
                  <a:cubicBezTo>
                    <a:pt x="1902" y="334"/>
                    <a:pt x="1001" y="601"/>
                    <a:pt x="67" y="767"/>
                  </a:cubicBezTo>
                  <a:lnTo>
                    <a:pt x="67" y="801"/>
                  </a:lnTo>
                  <a:cubicBezTo>
                    <a:pt x="1" y="1301"/>
                    <a:pt x="234" y="1901"/>
                    <a:pt x="701" y="2135"/>
                  </a:cubicBezTo>
                  <a:cubicBezTo>
                    <a:pt x="896" y="2246"/>
                    <a:pt x="1109" y="2300"/>
                    <a:pt x="1321" y="2300"/>
                  </a:cubicBezTo>
                  <a:cubicBezTo>
                    <a:pt x="1618" y="2300"/>
                    <a:pt x="1916" y="2196"/>
                    <a:pt x="2169" y="2002"/>
                  </a:cubicBezTo>
                  <a:cubicBezTo>
                    <a:pt x="2469" y="1801"/>
                    <a:pt x="2636" y="1468"/>
                    <a:pt x="2703" y="1134"/>
                  </a:cubicBezTo>
                  <a:cubicBezTo>
                    <a:pt x="2803" y="801"/>
                    <a:pt x="2836" y="434"/>
                    <a:pt x="2836" y="100"/>
                  </a:cubicBezTo>
                  <a:lnTo>
                    <a:pt x="2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1877850" y="6184875"/>
              <a:ext cx="880650" cy="1098475"/>
            </a:xfrm>
            <a:custGeom>
              <a:avLst/>
              <a:gdLst/>
              <a:ahLst/>
              <a:cxnLst/>
              <a:rect l="l" t="t" r="r" b="b"/>
              <a:pathLst>
                <a:path w="35226" h="43939" extrusionOk="0">
                  <a:moveTo>
                    <a:pt x="24051" y="22683"/>
                  </a:moveTo>
                  <a:lnTo>
                    <a:pt x="24084" y="22783"/>
                  </a:lnTo>
                  <a:cubicBezTo>
                    <a:pt x="24151" y="24118"/>
                    <a:pt x="24051" y="25418"/>
                    <a:pt x="23651" y="26653"/>
                  </a:cubicBezTo>
                  <a:cubicBezTo>
                    <a:pt x="23551" y="26986"/>
                    <a:pt x="23384" y="27320"/>
                    <a:pt x="23217" y="27653"/>
                  </a:cubicBezTo>
                  <a:cubicBezTo>
                    <a:pt x="22750" y="28487"/>
                    <a:pt x="22150" y="29188"/>
                    <a:pt x="21316" y="29655"/>
                  </a:cubicBezTo>
                  <a:cubicBezTo>
                    <a:pt x="20415" y="30122"/>
                    <a:pt x="19381" y="30289"/>
                    <a:pt x="18380" y="30289"/>
                  </a:cubicBezTo>
                  <a:cubicBezTo>
                    <a:pt x="17379" y="30289"/>
                    <a:pt x="16345" y="30088"/>
                    <a:pt x="15411" y="29655"/>
                  </a:cubicBezTo>
                  <a:cubicBezTo>
                    <a:pt x="14744" y="29321"/>
                    <a:pt x="14144" y="28921"/>
                    <a:pt x="13677" y="28321"/>
                  </a:cubicBezTo>
                  <a:cubicBezTo>
                    <a:pt x="13510" y="28120"/>
                    <a:pt x="13343" y="27854"/>
                    <a:pt x="13210" y="27620"/>
                  </a:cubicBezTo>
                  <a:cubicBezTo>
                    <a:pt x="12509" y="26252"/>
                    <a:pt x="12643" y="24618"/>
                    <a:pt x="12776" y="23083"/>
                  </a:cubicBezTo>
                  <a:lnTo>
                    <a:pt x="12810" y="22983"/>
                  </a:lnTo>
                  <a:cubicBezTo>
                    <a:pt x="13343" y="23284"/>
                    <a:pt x="13977" y="23517"/>
                    <a:pt x="14544" y="23784"/>
                  </a:cubicBezTo>
                  <a:cubicBezTo>
                    <a:pt x="15511" y="24118"/>
                    <a:pt x="16546" y="24318"/>
                    <a:pt x="17546" y="24351"/>
                  </a:cubicBezTo>
                  <a:cubicBezTo>
                    <a:pt x="17763" y="24384"/>
                    <a:pt x="17980" y="24401"/>
                    <a:pt x="18197" y="24401"/>
                  </a:cubicBezTo>
                  <a:cubicBezTo>
                    <a:pt x="18414" y="24401"/>
                    <a:pt x="18630" y="24384"/>
                    <a:pt x="18847" y="24351"/>
                  </a:cubicBezTo>
                  <a:cubicBezTo>
                    <a:pt x="19147" y="24351"/>
                    <a:pt x="19381" y="24318"/>
                    <a:pt x="19681" y="24284"/>
                  </a:cubicBezTo>
                  <a:cubicBezTo>
                    <a:pt x="20582" y="24151"/>
                    <a:pt x="21516" y="23917"/>
                    <a:pt x="22383" y="23517"/>
                  </a:cubicBezTo>
                  <a:cubicBezTo>
                    <a:pt x="22983" y="23284"/>
                    <a:pt x="23517" y="23017"/>
                    <a:pt x="24051" y="22683"/>
                  </a:cubicBezTo>
                  <a:close/>
                  <a:moveTo>
                    <a:pt x="14704" y="0"/>
                  </a:moveTo>
                  <a:cubicBezTo>
                    <a:pt x="13086" y="0"/>
                    <a:pt x="11403" y="696"/>
                    <a:pt x="10274" y="1902"/>
                  </a:cubicBezTo>
                  <a:cubicBezTo>
                    <a:pt x="8306" y="3936"/>
                    <a:pt x="8840" y="7139"/>
                    <a:pt x="7839" y="9907"/>
                  </a:cubicBezTo>
                  <a:cubicBezTo>
                    <a:pt x="7506" y="10808"/>
                    <a:pt x="6638" y="11408"/>
                    <a:pt x="5704" y="11775"/>
                  </a:cubicBezTo>
                  <a:cubicBezTo>
                    <a:pt x="4837" y="12142"/>
                    <a:pt x="3870" y="12342"/>
                    <a:pt x="3002" y="12809"/>
                  </a:cubicBezTo>
                  <a:cubicBezTo>
                    <a:pt x="1668" y="13510"/>
                    <a:pt x="667" y="14844"/>
                    <a:pt x="334" y="16312"/>
                  </a:cubicBezTo>
                  <a:cubicBezTo>
                    <a:pt x="0" y="17780"/>
                    <a:pt x="334" y="19414"/>
                    <a:pt x="1268" y="20615"/>
                  </a:cubicBezTo>
                  <a:cubicBezTo>
                    <a:pt x="2469" y="22216"/>
                    <a:pt x="4770" y="23417"/>
                    <a:pt x="4837" y="25452"/>
                  </a:cubicBezTo>
                  <a:cubicBezTo>
                    <a:pt x="4937" y="27520"/>
                    <a:pt x="2669" y="28821"/>
                    <a:pt x="1501" y="30555"/>
                  </a:cubicBezTo>
                  <a:cubicBezTo>
                    <a:pt x="200" y="32524"/>
                    <a:pt x="434" y="35526"/>
                    <a:pt x="2369" y="36827"/>
                  </a:cubicBezTo>
                  <a:cubicBezTo>
                    <a:pt x="3703" y="37694"/>
                    <a:pt x="5471" y="37627"/>
                    <a:pt x="7139" y="37661"/>
                  </a:cubicBezTo>
                  <a:cubicBezTo>
                    <a:pt x="8440" y="37694"/>
                    <a:pt x="9674" y="37827"/>
                    <a:pt x="10708" y="38528"/>
                  </a:cubicBezTo>
                  <a:cubicBezTo>
                    <a:pt x="11475" y="39095"/>
                    <a:pt x="11976" y="39795"/>
                    <a:pt x="12443" y="40596"/>
                  </a:cubicBezTo>
                  <a:cubicBezTo>
                    <a:pt x="12676" y="40996"/>
                    <a:pt x="12943" y="41430"/>
                    <a:pt x="13110" y="41797"/>
                  </a:cubicBezTo>
                  <a:cubicBezTo>
                    <a:pt x="13812" y="42883"/>
                    <a:pt x="14882" y="43938"/>
                    <a:pt x="16172" y="43938"/>
                  </a:cubicBezTo>
                  <a:cubicBezTo>
                    <a:pt x="16229" y="43938"/>
                    <a:pt x="16287" y="43936"/>
                    <a:pt x="16345" y="43932"/>
                  </a:cubicBezTo>
                  <a:cubicBezTo>
                    <a:pt x="17546" y="43798"/>
                    <a:pt x="18313" y="42864"/>
                    <a:pt x="19014" y="41864"/>
                  </a:cubicBezTo>
                  <a:cubicBezTo>
                    <a:pt x="19614" y="41130"/>
                    <a:pt x="20148" y="40296"/>
                    <a:pt x="20849" y="39695"/>
                  </a:cubicBezTo>
                  <a:cubicBezTo>
                    <a:pt x="21115" y="39529"/>
                    <a:pt x="21316" y="39395"/>
                    <a:pt x="21549" y="39295"/>
                  </a:cubicBezTo>
                  <a:cubicBezTo>
                    <a:pt x="22106" y="39045"/>
                    <a:pt x="22703" y="38980"/>
                    <a:pt x="23312" y="38980"/>
                  </a:cubicBezTo>
                  <a:cubicBezTo>
                    <a:pt x="23962" y="38980"/>
                    <a:pt x="24626" y="39054"/>
                    <a:pt x="25267" y="39054"/>
                  </a:cubicBezTo>
                  <a:cubicBezTo>
                    <a:pt x="25464" y="39054"/>
                    <a:pt x="25660" y="39047"/>
                    <a:pt x="25852" y="39028"/>
                  </a:cubicBezTo>
                  <a:cubicBezTo>
                    <a:pt x="28120" y="38828"/>
                    <a:pt x="30022" y="36893"/>
                    <a:pt x="30289" y="34658"/>
                  </a:cubicBezTo>
                  <a:cubicBezTo>
                    <a:pt x="30489" y="32557"/>
                    <a:pt x="29388" y="30522"/>
                    <a:pt x="29321" y="28487"/>
                  </a:cubicBezTo>
                  <a:cubicBezTo>
                    <a:pt x="29321" y="28020"/>
                    <a:pt x="29321" y="27620"/>
                    <a:pt x="29455" y="27153"/>
                  </a:cubicBezTo>
                  <a:cubicBezTo>
                    <a:pt x="29622" y="26553"/>
                    <a:pt x="29855" y="26019"/>
                    <a:pt x="30189" y="25519"/>
                  </a:cubicBezTo>
                  <a:cubicBezTo>
                    <a:pt x="30956" y="24451"/>
                    <a:pt x="31990" y="23484"/>
                    <a:pt x="32891" y="22483"/>
                  </a:cubicBezTo>
                  <a:cubicBezTo>
                    <a:pt x="34191" y="21015"/>
                    <a:pt x="35226" y="18814"/>
                    <a:pt x="34191" y="17146"/>
                  </a:cubicBezTo>
                  <a:cubicBezTo>
                    <a:pt x="33191" y="15478"/>
                    <a:pt x="30622" y="15245"/>
                    <a:pt x="29822" y="13443"/>
                  </a:cubicBezTo>
                  <a:cubicBezTo>
                    <a:pt x="29054" y="11675"/>
                    <a:pt x="30522" y="9807"/>
                    <a:pt x="30822" y="7939"/>
                  </a:cubicBezTo>
                  <a:cubicBezTo>
                    <a:pt x="31056" y="6372"/>
                    <a:pt x="30489" y="4704"/>
                    <a:pt x="29288" y="3736"/>
                  </a:cubicBezTo>
                  <a:cubicBezTo>
                    <a:pt x="28431" y="2995"/>
                    <a:pt x="27349" y="2608"/>
                    <a:pt x="26265" y="2608"/>
                  </a:cubicBezTo>
                  <a:cubicBezTo>
                    <a:pt x="25788" y="2608"/>
                    <a:pt x="25310" y="2683"/>
                    <a:pt x="24851" y="2836"/>
                  </a:cubicBezTo>
                  <a:cubicBezTo>
                    <a:pt x="23759" y="3190"/>
                    <a:pt x="22719" y="4014"/>
                    <a:pt x="21593" y="4014"/>
                  </a:cubicBezTo>
                  <a:cubicBezTo>
                    <a:pt x="21446" y="4014"/>
                    <a:pt x="21298" y="4000"/>
                    <a:pt x="21149" y="3970"/>
                  </a:cubicBezTo>
                  <a:cubicBezTo>
                    <a:pt x="19681" y="3736"/>
                    <a:pt x="18947" y="2135"/>
                    <a:pt x="17846" y="1134"/>
                  </a:cubicBezTo>
                  <a:cubicBezTo>
                    <a:pt x="16984" y="356"/>
                    <a:pt x="15861" y="0"/>
                    <a:pt x="14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2156375" y="6709400"/>
              <a:ext cx="376975" cy="85925"/>
            </a:xfrm>
            <a:custGeom>
              <a:avLst/>
              <a:gdLst/>
              <a:ahLst/>
              <a:cxnLst/>
              <a:rect l="l" t="t" r="r" b="b"/>
              <a:pathLst>
                <a:path w="15079" h="3437" fill="none" extrusionOk="0">
                  <a:moveTo>
                    <a:pt x="1" y="935"/>
                  </a:moveTo>
                  <a:cubicBezTo>
                    <a:pt x="501" y="1335"/>
                    <a:pt x="1068" y="1702"/>
                    <a:pt x="1635" y="2002"/>
                  </a:cubicBezTo>
                  <a:cubicBezTo>
                    <a:pt x="2202" y="2303"/>
                    <a:pt x="2803" y="2603"/>
                    <a:pt x="3403" y="2803"/>
                  </a:cubicBezTo>
                  <a:cubicBezTo>
                    <a:pt x="4370" y="3137"/>
                    <a:pt x="5371" y="3337"/>
                    <a:pt x="6405" y="3370"/>
                  </a:cubicBezTo>
                  <a:cubicBezTo>
                    <a:pt x="6839" y="3437"/>
                    <a:pt x="7273" y="3437"/>
                    <a:pt x="7706" y="3370"/>
                  </a:cubicBezTo>
                  <a:cubicBezTo>
                    <a:pt x="8006" y="3370"/>
                    <a:pt x="8240" y="3337"/>
                    <a:pt x="8540" y="3303"/>
                  </a:cubicBezTo>
                  <a:cubicBezTo>
                    <a:pt x="9474" y="3170"/>
                    <a:pt x="10408" y="2903"/>
                    <a:pt x="11242" y="2536"/>
                  </a:cubicBezTo>
                  <a:cubicBezTo>
                    <a:pt x="11842" y="2303"/>
                    <a:pt x="12376" y="2036"/>
                    <a:pt x="12910" y="1702"/>
                  </a:cubicBezTo>
                  <a:cubicBezTo>
                    <a:pt x="13710" y="1202"/>
                    <a:pt x="14411" y="668"/>
                    <a:pt x="15078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2190575" y="6754450"/>
              <a:ext cx="291050" cy="187650"/>
            </a:xfrm>
            <a:custGeom>
              <a:avLst/>
              <a:gdLst/>
              <a:ahLst/>
              <a:cxnLst/>
              <a:rect l="l" t="t" r="r" b="b"/>
              <a:pathLst>
                <a:path w="11642" h="7506" fill="none" extrusionOk="0">
                  <a:moveTo>
                    <a:pt x="267" y="267"/>
                  </a:moveTo>
                  <a:cubicBezTo>
                    <a:pt x="134" y="1835"/>
                    <a:pt x="0" y="3469"/>
                    <a:pt x="701" y="4837"/>
                  </a:cubicBezTo>
                  <a:cubicBezTo>
                    <a:pt x="834" y="5071"/>
                    <a:pt x="1001" y="5337"/>
                    <a:pt x="1168" y="5538"/>
                  </a:cubicBezTo>
                  <a:cubicBezTo>
                    <a:pt x="1635" y="6105"/>
                    <a:pt x="2235" y="6538"/>
                    <a:pt x="2902" y="6872"/>
                  </a:cubicBezTo>
                  <a:cubicBezTo>
                    <a:pt x="3836" y="7305"/>
                    <a:pt x="4870" y="7506"/>
                    <a:pt x="5871" y="7506"/>
                  </a:cubicBezTo>
                  <a:cubicBezTo>
                    <a:pt x="6872" y="7506"/>
                    <a:pt x="7906" y="7339"/>
                    <a:pt x="8807" y="6872"/>
                  </a:cubicBezTo>
                  <a:cubicBezTo>
                    <a:pt x="9641" y="6405"/>
                    <a:pt x="10241" y="5704"/>
                    <a:pt x="10708" y="4870"/>
                  </a:cubicBezTo>
                  <a:cubicBezTo>
                    <a:pt x="10875" y="4537"/>
                    <a:pt x="11042" y="4203"/>
                    <a:pt x="11142" y="3870"/>
                  </a:cubicBezTo>
                  <a:cubicBezTo>
                    <a:pt x="11542" y="2635"/>
                    <a:pt x="11642" y="1335"/>
                    <a:pt x="11575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20600" y="6841175"/>
              <a:ext cx="237675" cy="51725"/>
            </a:xfrm>
            <a:custGeom>
              <a:avLst/>
              <a:gdLst/>
              <a:ahLst/>
              <a:cxnLst/>
              <a:rect l="l" t="t" r="r" b="b"/>
              <a:pathLst>
                <a:path w="9507" h="2069" fill="none" extrusionOk="0">
                  <a:moveTo>
                    <a:pt x="0" y="2069"/>
                  </a:moveTo>
                  <a:cubicBezTo>
                    <a:pt x="2769" y="234"/>
                    <a:pt x="6505" y="0"/>
                    <a:pt x="9507" y="13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12238950" y="6780300"/>
              <a:ext cx="77575" cy="50900"/>
            </a:xfrm>
            <a:custGeom>
              <a:avLst/>
              <a:gdLst/>
              <a:ahLst/>
              <a:cxnLst/>
              <a:rect l="l" t="t" r="r" b="b"/>
              <a:pathLst>
                <a:path w="3103" h="2036" fill="none" extrusionOk="0">
                  <a:moveTo>
                    <a:pt x="100" y="0"/>
                  </a:moveTo>
                  <a:cubicBezTo>
                    <a:pt x="0" y="534"/>
                    <a:pt x="133" y="1168"/>
                    <a:pt x="567" y="1535"/>
                  </a:cubicBezTo>
                  <a:cubicBezTo>
                    <a:pt x="967" y="1935"/>
                    <a:pt x="1601" y="2035"/>
                    <a:pt x="2135" y="1835"/>
                  </a:cubicBezTo>
                  <a:cubicBezTo>
                    <a:pt x="2702" y="1635"/>
                    <a:pt x="3069" y="1134"/>
                    <a:pt x="3102" y="534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12367375" y="6775300"/>
              <a:ext cx="70900" cy="57550"/>
            </a:xfrm>
            <a:custGeom>
              <a:avLst/>
              <a:gdLst/>
              <a:ahLst/>
              <a:cxnLst/>
              <a:rect l="l" t="t" r="r" b="b"/>
              <a:pathLst>
                <a:path w="2836" h="2302" fill="none" extrusionOk="0">
                  <a:moveTo>
                    <a:pt x="100" y="701"/>
                  </a:moveTo>
                  <a:cubicBezTo>
                    <a:pt x="0" y="1201"/>
                    <a:pt x="267" y="1801"/>
                    <a:pt x="734" y="2035"/>
                  </a:cubicBezTo>
                  <a:cubicBezTo>
                    <a:pt x="1168" y="2302"/>
                    <a:pt x="1801" y="2235"/>
                    <a:pt x="2168" y="1902"/>
                  </a:cubicBezTo>
                  <a:cubicBezTo>
                    <a:pt x="2468" y="1701"/>
                    <a:pt x="2635" y="1368"/>
                    <a:pt x="2735" y="1034"/>
                  </a:cubicBezTo>
                  <a:cubicBezTo>
                    <a:pt x="2802" y="701"/>
                    <a:pt x="2835" y="334"/>
                    <a:pt x="2835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12524975" y="6681050"/>
              <a:ext cx="40900" cy="39225"/>
            </a:xfrm>
            <a:custGeom>
              <a:avLst/>
              <a:gdLst/>
              <a:ahLst/>
              <a:cxnLst/>
              <a:rect l="l" t="t" r="r" b="b"/>
              <a:pathLst>
                <a:path w="1636" h="1569" fill="none" extrusionOk="0">
                  <a:moveTo>
                    <a:pt x="134" y="1"/>
                  </a:moveTo>
                  <a:cubicBezTo>
                    <a:pt x="1" y="401"/>
                    <a:pt x="101" y="801"/>
                    <a:pt x="334" y="1102"/>
                  </a:cubicBezTo>
                  <a:lnTo>
                    <a:pt x="434" y="1168"/>
                  </a:lnTo>
                  <a:cubicBezTo>
                    <a:pt x="734" y="1469"/>
                    <a:pt x="1235" y="1569"/>
                    <a:pt x="1635" y="1435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2122200" y="6701900"/>
              <a:ext cx="38375" cy="52575"/>
            </a:xfrm>
            <a:custGeom>
              <a:avLst/>
              <a:gdLst/>
              <a:ahLst/>
              <a:cxnLst/>
              <a:rect l="l" t="t" r="r" b="b"/>
              <a:pathLst>
                <a:path w="1535" h="2103" fill="none" extrusionOk="0">
                  <a:moveTo>
                    <a:pt x="1368" y="1"/>
                  </a:moveTo>
                  <a:cubicBezTo>
                    <a:pt x="1534" y="401"/>
                    <a:pt x="1534" y="835"/>
                    <a:pt x="1368" y="1235"/>
                  </a:cubicBezTo>
                  <a:cubicBezTo>
                    <a:pt x="1334" y="1302"/>
                    <a:pt x="1268" y="1402"/>
                    <a:pt x="1234" y="1435"/>
                  </a:cubicBezTo>
                  <a:cubicBezTo>
                    <a:pt x="934" y="1835"/>
                    <a:pt x="500" y="2102"/>
                    <a:pt x="0" y="2069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11877850" y="6165700"/>
              <a:ext cx="880650" cy="1119150"/>
            </a:xfrm>
            <a:custGeom>
              <a:avLst/>
              <a:gdLst/>
              <a:ahLst/>
              <a:cxnLst/>
              <a:rect l="l" t="t" r="r" b="b"/>
              <a:pathLst>
                <a:path w="35226" h="44766" fill="none" extrusionOk="0">
                  <a:moveTo>
                    <a:pt x="30189" y="26252"/>
                  </a:moveTo>
                  <a:cubicBezTo>
                    <a:pt x="30889" y="25118"/>
                    <a:pt x="31990" y="24217"/>
                    <a:pt x="32891" y="23217"/>
                  </a:cubicBezTo>
                  <a:cubicBezTo>
                    <a:pt x="34191" y="21749"/>
                    <a:pt x="35226" y="19547"/>
                    <a:pt x="34191" y="17880"/>
                  </a:cubicBezTo>
                  <a:cubicBezTo>
                    <a:pt x="33157" y="16212"/>
                    <a:pt x="30556" y="15945"/>
                    <a:pt x="29822" y="14177"/>
                  </a:cubicBezTo>
                  <a:cubicBezTo>
                    <a:pt x="29054" y="12409"/>
                    <a:pt x="30522" y="10541"/>
                    <a:pt x="30822" y="8673"/>
                  </a:cubicBezTo>
                  <a:cubicBezTo>
                    <a:pt x="31056" y="7105"/>
                    <a:pt x="30422" y="5437"/>
                    <a:pt x="29255" y="4437"/>
                  </a:cubicBezTo>
                  <a:cubicBezTo>
                    <a:pt x="28054" y="3436"/>
                    <a:pt x="26353" y="3102"/>
                    <a:pt x="24851" y="3569"/>
                  </a:cubicBezTo>
                  <a:cubicBezTo>
                    <a:pt x="23617" y="4003"/>
                    <a:pt x="22450" y="4937"/>
                    <a:pt x="21149" y="4703"/>
                  </a:cubicBezTo>
                  <a:cubicBezTo>
                    <a:pt x="19681" y="4437"/>
                    <a:pt x="18981" y="2835"/>
                    <a:pt x="17846" y="1868"/>
                  </a:cubicBezTo>
                  <a:cubicBezTo>
                    <a:pt x="15745" y="0"/>
                    <a:pt x="12176" y="567"/>
                    <a:pt x="10241" y="2602"/>
                  </a:cubicBezTo>
                  <a:cubicBezTo>
                    <a:pt x="8306" y="4670"/>
                    <a:pt x="8840" y="7872"/>
                    <a:pt x="7839" y="10608"/>
                  </a:cubicBezTo>
                  <a:cubicBezTo>
                    <a:pt x="7506" y="11542"/>
                    <a:pt x="6638" y="12109"/>
                    <a:pt x="5704" y="12509"/>
                  </a:cubicBezTo>
                  <a:cubicBezTo>
                    <a:pt x="4804" y="12876"/>
                    <a:pt x="3836" y="13076"/>
                    <a:pt x="3002" y="13543"/>
                  </a:cubicBezTo>
                  <a:cubicBezTo>
                    <a:pt x="1668" y="14244"/>
                    <a:pt x="667" y="15578"/>
                    <a:pt x="334" y="17046"/>
                  </a:cubicBezTo>
                  <a:cubicBezTo>
                    <a:pt x="0" y="18513"/>
                    <a:pt x="334" y="20114"/>
                    <a:pt x="1235" y="21349"/>
                  </a:cubicBezTo>
                  <a:cubicBezTo>
                    <a:pt x="2502" y="23017"/>
                    <a:pt x="4770" y="24117"/>
                    <a:pt x="4837" y="26185"/>
                  </a:cubicBezTo>
                  <a:cubicBezTo>
                    <a:pt x="4904" y="28254"/>
                    <a:pt x="2669" y="29588"/>
                    <a:pt x="1501" y="31289"/>
                  </a:cubicBezTo>
                  <a:cubicBezTo>
                    <a:pt x="200" y="33224"/>
                    <a:pt x="401" y="36259"/>
                    <a:pt x="2369" y="37560"/>
                  </a:cubicBezTo>
                  <a:cubicBezTo>
                    <a:pt x="3736" y="38461"/>
                    <a:pt x="5471" y="38361"/>
                    <a:pt x="7139" y="38394"/>
                  </a:cubicBezTo>
                  <a:cubicBezTo>
                    <a:pt x="8406" y="38428"/>
                    <a:pt x="9674" y="38561"/>
                    <a:pt x="10708" y="39262"/>
                  </a:cubicBezTo>
                  <a:cubicBezTo>
                    <a:pt x="11475" y="39762"/>
                    <a:pt x="11976" y="40529"/>
                    <a:pt x="12409" y="41296"/>
                  </a:cubicBezTo>
                  <a:cubicBezTo>
                    <a:pt x="12676" y="41730"/>
                    <a:pt x="12910" y="42130"/>
                    <a:pt x="13176" y="42531"/>
                  </a:cubicBezTo>
                  <a:cubicBezTo>
                    <a:pt x="13910" y="43631"/>
                    <a:pt x="15044" y="44765"/>
                    <a:pt x="16412" y="44632"/>
                  </a:cubicBezTo>
                  <a:cubicBezTo>
                    <a:pt x="17646" y="44532"/>
                    <a:pt x="18347" y="43598"/>
                    <a:pt x="19081" y="42597"/>
                  </a:cubicBezTo>
                  <a:cubicBezTo>
                    <a:pt x="19648" y="41797"/>
                    <a:pt x="20215" y="40963"/>
                    <a:pt x="20915" y="40429"/>
                  </a:cubicBezTo>
                  <a:cubicBezTo>
                    <a:pt x="21149" y="40262"/>
                    <a:pt x="21382" y="40129"/>
                    <a:pt x="21649" y="40029"/>
                  </a:cubicBezTo>
                  <a:cubicBezTo>
                    <a:pt x="22983" y="39428"/>
                    <a:pt x="24485" y="39895"/>
                    <a:pt x="25919" y="39762"/>
                  </a:cubicBezTo>
                  <a:cubicBezTo>
                    <a:pt x="28187" y="39562"/>
                    <a:pt x="30155" y="37594"/>
                    <a:pt x="30355" y="35392"/>
                  </a:cubicBezTo>
                  <a:cubicBezTo>
                    <a:pt x="30556" y="33291"/>
                    <a:pt x="29488" y="31256"/>
                    <a:pt x="29388" y="29221"/>
                  </a:cubicBezTo>
                  <a:cubicBezTo>
                    <a:pt x="29388" y="28754"/>
                    <a:pt x="29388" y="28354"/>
                    <a:pt x="29521" y="27887"/>
                  </a:cubicBezTo>
                  <a:cubicBezTo>
                    <a:pt x="29622" y="27286"/>
                    <a:pt x="29855" y="26753"/>
                    <a:pt x="30189" y="2625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12055475" y="7127200"/>
              <a:ext cx="281900" cy="667175"/>
            </a:xfrm>
            <a:custGeom>
              <a:avLst/>
              <a:gdLst/>
              <a:ahLst/>
              <a:cxnLst/>
              <a:rect l="l" t="t" r="r" b="b"/>
              <a:pathLst>
                <a:path w="11276" h="26687" fill="none" extrusionOk="0">
                  <a:moveTo>
                    <a:pt x="5271" y="2803"/>
                  </a:moveTo>
                  <a:cubicBezTo>
                    <a:pt x="5271" y="2836"/>
                    <a:pt x="5304" y="2903"/>
                    <a:pt x="5304" y="2903"/>
                  </a:cubicBezTo>
                  <a:cubicBezTo>
                    <a:pt x="8206" y="8574"/>
                    <a:pt x="8974" y="15312"/>
                    <a:pt x="7539" y="21516"/>
                  </a:cubicBezTo>
                  <a:cubicBezTo>
                    <a:pt x="7406" y="22083"/>
                    <a:pt x="7272" y="22584"/>
                    <a:pt x="7106" y="23084"/>
                  </a:cubicBezTo>
                  <a:cubicBezTo>
                    <a:pt x="8573" y="22684"/>
                    <a:pt x="10208" y="23351"/>
                    <a:pt x="10942" y="24619"/>
                  </a:cubicBezTo>
                  <a:cubicBezTo>
                    <a:pt x="11108" y="24952"/>
                    <a:pt x="11275" y="25286"/>
                    <a:pt x="11242" y="25653"/>
                  </a:cubicBezTo>
                  <a:cubicBezTo>
                    <a:pt x="11242" y="25853"/>
                    <a:pt x="11142" y="26120"/>
                    <a:pt x="11042" y="26286"/>
                  </a:cubicBezTo>
                  <a:cubicBezTo>
                    <a:pt x="10942" y="26420"/>
                    <a:pt x="10808" y="26487"/>
                    <a:pt x="10708" y="26587"/>
                  </a:cubicBezTo>
                  <a:cubicBezTo>
                    <a:pt x="10475" y="26687"/>
                    <a:pt x="10241" y="26687"/>
                    <a:pt x="9974" y="26687"/>
                  </a:cubicBezTo>
                  <a:lnTo>
                    <a:pt x="4037" y="26687"/>
                  </a:lnTo>
                  <a:lnTo>
                    <a:pt x="4037" y="26687"/>
                  </a:lnTo>
                  <a:cubicBezTo>
                    <a:pt x="4370" y="24985"/>
                    <a:pt x="4704" y="23318"/>
                    <a:pt x="4937" y="21616"/>
                  </a:cubicBezTo>
                  <a:cubicBezTo>
                    <a:pt x="5404" y="18648"/>
                    <a:pt x="5705" y="15679"/>
                    <a:pt x="5438" y="12743"/>
                  </a:cubicBezTo>
                  <a:cubicBezTo>
                    <a:pt x="5104" y="8140"/>
                    <a:pt x="3236" y="323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12611700" y="6455900"/>
              <a:ext cx="336925" cy="454525"/>
            </a:xfrm>
            <a:custGeom>
              <a:avLst/>
              <a:gdLst/>
              <a:ahLst/>
              <a:cxnLst/>
              <a:rect l="l" t="t" r="r" b="b"/>
              <a:pathLst>
                <a:path w="13477" h="18181" fill="none" extrusionOk="0">
                  <a:moveTo>
                    <a:pt x="11709" y="1902"/>
                  </a:moveTo>
                  <a:cubicBezTo>
                    <a:pt x="11776" y="1468"/>
                    <a:pt x="11876" y="1068"/>
                    <a:pt x="12043" y="668"/>
                  </a:cubicBezTo>
                  <a:cubicBezTo>
                    <a:pt x="12176" y="401"/>
                    <a:pt x="12343" y="100"/>
                    <a:pt x="12643" y="67"/>
                  </a:cubicBezTo>
                  <a:cubicBezTo>
                    <a:pt x="12843" y="0"/>
                    <a:pt x="13010" y="134"/>
                    <a:pt x="13143" y="267"/>
                  </a:cubicBezTo>
                  <a:cubicBezTo>
                    <a:pt x="13277" y="434"/>
                    <a:pt x="13344" y="601"/>
                    <a:pt x="13344" y="801"/>
                  </a:cubicBezTo>
                  <a:cubicBezTo>
                    <a:pt x="13477" y="1668"/>
                    <a:pt x="13010" y="2569"/>
                    <a:pt x="12843" y="3436"/>
                  </a:cubicBezTo>
                  <a:cubicBezTo>
                    <a:pt x="12710" y="4037"/>
                    <a:pt x="12810" y="4670"/>
                    <a:pt x="12710" y="5304"/>
                  </a:cubicBezTo>
                  <a:cubicBezTo>
                    <a:pt x="12643" y="5938"/>
                    <a:pt x="12443" y="6538"/>
                    <a:pt x="11876" y="6872"/>
                  </a:cubicBezTo>
                  <a:cubicBezTo>
                    <a:pt x="11876" y="7306"/>
                    <a:pt x="11876" y="7673"/>
                    <a:pt x="11842" y="8106"/>
                  </a:cubicBezTo>
                  <a:cubicBezTo>
                    <a:pt x="11809" y="8506"/>
                    <a:pt x="11776" y="8873"/>
                    <a:pt x="11709" y="9307"/>
                  </a:cubicBezTo>
                  <a:cubicBezTo>
                    <a:pt x="11676" y="9607"/>
                    <a:pt x="11642" y="9874"/>
                    <a:pt x="11609" y="10141"/>
                  </a:cubicBezTo>
                  <a:cubicBezTo>
                    <a:pt x="11476" y="10775"/>
                    <a:pt x="11309" y="11375"/>
                    <a:pt x="11109" y="11976"/>
                  </a:cubicBezTo>
                  <a:cubicBezTo>
                    <a:pt x="10508" y="13610"/>
                    <a:pt x="9507" y="15111"/>
                    <a:pt x="8140" y="16179"/>
                  </a:cubicBezTo>
                  <a:cubicBezTo>
                    <a:pt x="5872" y="17880"/>
                    <a:pt x="2803" y="18180"/>
                    <a:pt x="1" y="176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12902750" y="6503425"/>
              <a:ext cx="1700" cy="18375"/>
            </a:xfrm>
            <a:custGeom>
              <a:avLst/>
              <a:gdLst/>
              <a:ahLst/>
              <a:cxnLst/>
              <a:rect l="l" t="t" r="r" b="b"/>
              <a:pathLst>
                <a:path w="68" h="735" fill="none" extrusionOk="0">
                  <a:moveTo>
                    <a:pt x="67" y="1"/>
                  </a:moveTo>
                  <a:cubicBezTo>
                    <a:pt x="67" y="234"/>
                    <a:pt x="34" y="501"/>
                    <a:pt x="34" y="735"/>
                  </a:cubicBezTo>
                  <a:cubicBezTo>
                    <a:pt x="0" y="501"/>
                    <a:pt x="34" y="234"/>
                    <a:pt x="67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12635900" y="6420875"/>
              <a:ext cx="269375" cy="413650"/>
            </a:xfrm>
            <a:custGeom>
              <a:avLst/>
              <a:gdLst/>
              <a:ahLst/>
              <a:cxnLst/>
              <a:rect l="l" t="t" r="r" b="b"/>
              <a:pathLst>
                <a:path w="10775" h="16546" fill="none" extrusionOk="0">
                  <a:moveTo>
                    <a:pt x="0" y="16079"/>
                  </a:moveTo>
                  <a:cubicBezTo>
                    <a:pt x="2602" y="16546"/>
                    <a:pt x="5404" y="15211"/>
                    <a:pt x="6705" y="12876"/>
                  </a:cubicBezTo>
                  <a:cubicBezTo>
                    <a:pt x="6938" y="12476"/>
                    <a:pt x="7105" y="11942"/>
                    <a:pt x="7239" y="11509"/>
                  </a:cubicBezTo>
                  <a:cubicBezTo>
                    <a:pt x="7339" y="11208"/>
                    <a:pt x="7372" y="10908"/>
                    <a:pt x="7405" y="10641"/>
                  </a:cubicBezTo>
                  <a:cubicBezTo>
                    <a:pt x="7439" y="10308"/>
                    <a:pt x="7439" y="9907"/>
                    <a:pt x="7439" y="9541"/>
                  </a:cubicBezTo>
                  <a:cubicBezTo>
                    <a:pt x="7372" y="8039"/>
                    <a:pt x="6838" y="6572"/>
                    <a:pt x="5771" y="5504"/>
                  </a:cubicBezTo>
                  <a:cubicBezTo>
                    <a:pt x="5337" y="5004"/>
                    <a:pt x="4770" y="4404"/>
                    <a:pt x="5037" y="3836"/>
                  </a:cubicBezTo>
                  <a:cubicBezTo>
                    <a:pt x="5237" y="3236"/>
                    <a:pt x="6104" y="3203"/>
                    <a:pt x="6605" y="3536"/>
                  </a:cubicBezTo>
                  <a:cubicBezTo>
                    <a:pt x="7105" y="3870"/>
                    <a:pt x="7372" y="4504"/>
                    <a:pt x="7539" y="5037"/>
                  </a:cubicBezTo>
                  <a:cubicBezTo>
                    <a:pt x="7405" y="3937"/>
                    <a:pt x="7439" y="2869"/>
                    <a:pt x="7605" y="1802"/>
                  </a:cubicBezTo>
                  <a:cubicBezTo>
                    <a:pt x="7672" y="1468"/>
                    <a:pt x="7839" y="1034"/>
                    <a:pt x="8173" y="1001"/>
                  </a:cubicBezTo>
                  <a:cubicBezTo>
                    <a:pt x="8373" y="1001"/>
                    <a:pt x="8539" y="1101"/>
                    <a:pt x="8673" y="1301"/>
                  </a:cubicBezTo>
                  <a:cubicBezTo>
                    <a:pt x="8740" y="1468"/>
                    <a:pt x="8773" y="1668"/>
                    <a:pt x="8840" y="1868"/>
                  </a:cubicBezTo>
                  <a:cubicBezTo>
                    <a:pt x="8940" y="2702"/>
                    <a:pt x="9040" y="3536"/>
                    <a:pt x="9173" y="4337"/>
                  </a:cubicBezTo>
                  <a:cubicBezTo>
                    <a:pt x="9140" y="3169"/>
                    <a:pt x="9073" y="2002"/>
                    <a:pt x="9207" y="868"/>
                  </a:cubicBezTo>
                  <a:cubicBezTo>
                    <a:pt x="9240" y="634"/>
                    <a:pt x="9273" y="301"/>
                    <a:pt x="9507" y="167"/>
                  </a:cubicBezTo>
                  <a:cubicBezTo>
                    <a:pt x="9740" y="0"/>
                    <a:pt x="10174" y="134"/>
                    <a:pt x="10374" y="367"/>
                  </a:cubicBezTo>
                  <a:cubicBezTo>
                    <a:pt x="10574" y="634"/>
                    <a:pt x="10608" y="968"/>
                    <a:pt x="10674" y="1301"/>
                  </a:cubicBezTo>
                  <a:cubicBezTo>
                    <a:pt x="10741" y="1968"/>
                    <a:pt x="10774" y="2636"/>
                    <a:pt x="10741" y="333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12822700" y="6658550"/>
              <a:ext cx="85900" cy="7525"/>
            </a:xfrm>
            <a:custGeom>
              <a:avLst/>
              <a:gdLst/>
              <a:ahLst/>
              <a:cxnLst/>
              <a:rect l="l" t="t" r="r" b="b"/>
              <a:pathLst>
                <a:path w="3436" h="301" fill="none" extrusionOk="0">
                  <a:moveTo>
                    <a:pt x="0" y="34"/>
                  </a:moveTo>
                  <a:cubicBezTo>
                    <a:pt x="1101" y="300"/>
                    <a:pt x="2302" y="300"/>
                    <a:pt x="34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12823525" y="6686900"/>
              <a:ext cx="82575" cy="5025"/>
            </a:xfrm>
            <a:custGeom>
              <a:avLst/>
              <a:gdLst/>
              <a:ahLst/>
              <a:cxnLst/>
              <a:rect l="l" t="t" r="r" b="b"/>
              <a:pathLst>
                <a:path w="3303" h="201" fill="none" extrusionOk="0">
                  <a:moveTo>
                    <a:pt x="0" y="0"/>
                  </a:moveTo>
                  <a:cubicBezTo>
                    <a:pt x="1068" y="200"/>
                    <a:pt x="2202" y="200"/>
                    <a:pt x="3303" y="67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12817675" y="6708575"/>
              <a:ext cx="83425" cy="7525"/>
            </a:xfrm>
            <a:custGeom>
              <a:avLst/>
              <a:gdLst/>
              <a:ahLst/>
              <a:cxnLst/>
              <a:rect l="l" t="t" r="r" b="b"/>
              <a:pathLst>
                <a:path w="3337" h="301" fill="none" extrusionOk="0">
                  <a:moveTo>
                    <a:pt x="1" y="1"/>
                  </a:moveTo>
                  <a:cubicBezTo>
                    <a:pt x="1102" y="301"/>
                    <a:pt x="2269" y="301"/>
                    <a:pt x="3337" y="3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12181400" y="7665100"/>
              <a:ext cx="63400" cy="2525"/>
            </a:xfrm>
            <a:custGeom>
              <a:avLst/>
              <a:gdLst/>
              <a:ahLst/>
              <a:cxnLst/>
              <a:rect l="l" t="t" r="r" b="b"/>
              <a:pathLst>
                <a:path w="2536" h="101" fill="none" extrusionOk="0">
                  <a:moveTo>
                    <a:pt x="0" y="100"/>
                  </a:moveTo>
                  <a:cubicBezTo>
                    <a:pt x="834" y="100"/>
                    <a:pt x="1668" y="100"/>
                    <a:pt x="2502" y="0"/>
                  </a:cubicBezTo>
                  <a:lnTo>
                    <a:pt x="2536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12149700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68" y="834"/>
                  </a:cubicBezTo>
                  <a:cubicBezTo>
                    <a:pt x="101" y="1001"/>
                    <a:pt x="268" y="1168"/>
                    <a:pt x="434" y="1201"/>
                  </a:cubicBezTo>
                  <a:cubicBezTo>
                    <a:pt x="601" y="1301"/>
                    <a:pt x="801" y="1301"/>
                    <a:pt x="968" y="1301"/>
                  </a:cubicBezTo>
                  <a:cubicBezTo>
                    <a:pt x="2069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39" y="1235"/>
                    <a:pt x="6739" y="1235"/>
                    <a:pt x="6972" y="1168"/>
                  </a:cubicBezTo>
                  <a:cubicBezTo>
                    <a:pt x="7239" y="1068"/>
                    <a:pt x="7473" y="901"/>
                    <a:pt x="7573" y="668"/>
                  </a:cubicBezTo>
                  <a:cubicBezTo>
                    <a:pt x="7640" y="401"/>
                    <a:pt x="7573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352350" y="7177250"/>
              <a:ext cx="204350" cy="617125"/>
            </a:xfrm>
            <a:custGeom>
              <a:avLst/>
              <a:gdLst/>
              <a:ahLst/>
              <a:cxnLst/>
              <a:rect l="l" t="t" r="r" b="b"/>
              <a:pathLst>
                <a:path w="8174" h="24685" fill="none" extrusionOk="0">
                  <a:moveTo>
                    <a:pt x="1902" y="0"/>
                  </a:moveTo>
                  <a:cubicBezTo>
                    <a:pt x="4737" y="5171"/>
                    <a:pt x="5805" y="13243"/>
                    <a:pt x="4404" y="19514"/>
                  </a:cubicBezTo>
                  <a:cubicBezTo>
                    <a:pt x="4304" y="20081"/>
                    <a:pt x="4170" y="20582"/>
                    <a:pt x="4003" y="21082"/>
                  </a:cubicBezTo>
                  <a:cubicBezTo>
                    <a:pt x="5471" y="20682"/>
                    <a:pt x="7072" y="21349"/>
                    <a:pt x="7840" y="22617"/>
                  </a:cubicBezTo>
                  <a:cubicBezTo>
                    <a:pt x="8006" y="22950"/>
                    <a:pt x="8173" y="23284"/>
                    <a:pt x="8140" y="23651"/>
                  </a:cubicBezTo>
                  <a:cubicBezTo>
                    <a:pt x="8140" y="23851"/>
                    <a:pt x="8040" y="24118"/>
                    <a:pt x="7906" y="24284"/>
                  </a:cubicBezTo>
                  <a:cubicBezTo>
                    <a:pt x="7840" y="24418"/>
                    <a:pt x="7706" y="24485"/>
                    <a:pt x="7573" y="24585"/>
                  </a:cubicBezTo>
                  <a:cubicBezTo>
                    <a:pt x="7373" y="24685"/>
                    <a:pt x="7139" y="24685"/>
                    <a:pt x="6872" y="24685"/>
                  </a:cubicBezTo>
                  <a:lnTo>
                    <a:pt x="901" y="24685"/>
                  </a:lnTo>
                  <a:lnTo>
                    <a:pt x="901" y="24685"/>
                  </a:lnTo>
                  <a:cubicBezTo>
                    <a:pt x="1235" y="22983"/>
                    <a:pt x="1568" y="21316"/>
                    <a:pt x="1835" y="19614"/>
                  </a:cubicBezTo>
                  <a:cubicBezTo>
                    <a:pt x="2302" y="16646"/>
                    <a:pt x="2569" y="13677"/>
                    <a:pt x="2336" y="10741"/>
                  </a:cubicBezTo>
                  <a:cubicBezTo>
                    <a:pt x="2135" y="7773"/>
                    <a:pt x="1368" y="4804"/>
                    <a:pt x="1" y="21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2399875" y="7665100"/>
              <a:ext cx="65075" cy="2525"/>
            </a:xfrm>
            <a:custGeom>
              <a:avLst/>
              <a:gdLst/>
              <a:ahLst/>
              <a:cxnLst/>
              <a:rect l="l" t="t" r="r" b="b"/>
              <a:pathLst>
                <a:path w="2603" h="101" fill="none" extrusionOk="0">
                  <a:moveTo>
                    <a:pt x="1" y="100"/>
                  </a:moveTo>
                  <a:cubicBezTo>
                    <a:pt x="835" y="100"/>
                    <a:pt x="1669" y="100"/>
                    <a:pt x="2503" y="0"/>
                  </a:cubicBezTo>
                  <a:lnTo>
                    <a:pt x="2603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2369025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34" y="834"/>
                  </a:cubicBezTo>
                  <a:cubicBezTo>
                    <a:pt x="67" y="1001"/>
                    <a:pt x="234" y="1168"/>
                    <a:pt x="401" y="1201"/>
                  </a:cubicBezTo>
                  <a:cubicBezTo>
                    <a:pt x="568" y="1301"/>
                    <a:pt x="801" y="1301"/>
                    <a:pt x="968" y="1301"/>
                  </a:cubicBezTo>
                  <a:cubicBezTo>
                    <a:pt x="2036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05" y="1235"/>
                    <a:pt x="6706" y="1235"/>
                    <a:pt x="6972" y="1168"/>
                  </a:cubicBezTo>
                  <a:cubicBezTo>
                    <a:pt x="7206" y="1068"/>
                    <a:pt x="7473" y="901"/>
                    <a:pt x="7539" y="668"/>
                  </a:cubicBezTo>
                  <a:cubicBezTo>
                    <a:pt x="7640" y="401"/>
                    <a:pt x="7539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12129700" y="6393350"/>
              <a:ext cx="70075" cy="77575"/>
            </a:xfrm>
            <a:custGeom>
              <a:avLst/>
              <a:gdLst/>
              <a:ahLst/>
              <a:cxnLst/>
              <a:rect l="l" t="t" r="r" b="b"/>
              <a:pathLst>
                <a:path w="2803" h="3103" fill="none" extrusionOk="0">
                  <a:moveTo>
                    <a:pt x="0" y="3103"/>
                  </a:moveTo>
                  <a:cubicBezTo>
                    <a:pt x="334" y="1668"/>
                    <a:pt x="1435" y="468"/>
                    <a:pt x="2802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12493275" y="6388350"/>
              <a:ext cx="52575" cy="86750"/>
            </a:xfrm>
            <a:custGeom>
              <a:avLst/>
              <a:gdLst/>
              <a:ahLst/>
              <a:cxnLst/>
              <a:rect l="l" t="t" r="r" b="b"/>
              <a:pathLst>
                <a:path w="2103" h="3470" fill="none" extrusionOk="0">
                  <a:moveTo>
                    <a:pt x="1" y="0"/>
                  </a:moveTo>
                  <a:cubicBezTo>
                    <a:pt x="1202" y="734"/>
                    <a:pt x="2002" y="2102"/>
                    <a:pt x="2102" y="347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1216137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1219890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36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237402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241155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03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12054650" y="6671875"/>
              <a:ext cx="30025" cy="29225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0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0" y="1168"/>
                  </a:cubicBezTo>
                  <a:cubicBezTo>
                    <a:pt x="934" y="1168"/>
                    <a:pt x="1201" y="868"/>
                    <a:pt x="1201" y="601"/>
                  </a:cubicBezTo>
                  <a:cubicBezTo>
                    <a:pt x="1201" y="268"/>
                    <a:pt x="934" y="1"/>
                    <a:pt x="60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12106350" y="665187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2098000" y="669690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34" y="1"/>
                    <a:pt x="1" y="267"/>
                    <a:pt x="1" y="601"/>
                  </a:cubicBezTo>
                  <a:cubicBezTo>
                    <a:pt x="1" y="901"/>
                    <a:pt x="234" y="1168"/>
                    <a:pt x="568" y="1168"/>
                  </a:cubicBezTo>
                  <a:cubicBezTo>
                    <a:pt x="901" y="1168"/>
                    <a:pt x="1168" y="868"/>
                    <a:pt x="1168" y="601"/>
                  </a:cubicBezTo>
                  <a:cubicBezTo>
                    <a:pt x="1168" y="267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12529975" y="6615125"/>
              <a:ext cx="31725" cy="28425"/>
            </a:xfrm>
            <a:custGeom>
              <a:avLst/>
              <a:gdLst/>
              <a:ahLst/>
              <a:cxnLst/>
              <a:rect l="l" t="t" r="r" b="b"/>
              <a:pathLst>
                <a:path w="1269" h="1137" extrusionOk="0">
                  <a:moveTo>
                    <a:pt x="640" y="1"/>
                  </a:moveTo>
                  <a:cubicBezTo>
                    <a:pt x="466" y="1"/>
                    <a:pt x="287" y="77"/>
                    <a:pt x="167" y="236"/>
                  </a:cubicBezTo>
                  <a:cubicBezTo>
                    <a:pt x="1" y="470"/>
                    <a:pt x="67" y="837"/>
                    <a:pt x="301" y="1003"/>
                  </a:cubicBezTo>
                  <a:cubicBezTo>
                    <a:pt x="407" y="1096"/>
                    <a:pt x="524" y="1136"/>
                    <a:pt x="638" y="1136"/>
                  </a:cubicBezTo>
                  <a:cubicBezTo>
                    <a:pt x="812" y="1136"/>
                    <a:pt x="981" y="1044"/>
                    <a:pt x="1101" y="903"/>
                  </a:cubicBezTo>
                  <a:cubicBezTo>
                    <a:pt x="1268" y="636"/>
                    <a:pt x="1235" y="269"/>
                    <a:pt x="968" y="103"/>
                  </a:cubicBezTo>
                  <a:cubicBezTo>
                    <a:pt x="874" y="35"/>
                    <a:pt x="758" y="1"/>
                    <a:pt x="6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12582525" y="6630925"/>
              <a:ext cx="31700" cy="27750"/>
            </a:xfrm>
            <a:custGeom>
              <a:avLst/>
              <a:gdLst/>
              <a:ahLst/>
              <a:cxnLst/>
              <a:rect l="l" t="t" r="r" b="b"/>
              <a:pathLst>
                <a:path w="1268" h="1110" extrusionOk="0">
                  <a:moveTo>
                    <a:pt x="604" y="0"/>
                  </a:moveTo>
                  <a:cubicBezTo>
                    <a:pt x="430" y="0"/>
                    <a:pt x="264" y="68"/>
                    <a:pt x="167" y="205"/>
                  </a:cubicBezTo>
                  <a:cubicBezTo>
                    <a:pt x="0" y="471"/>
                    <a:pt x="34" y="838"/>
                    <a:pt x="300" y="1005"/>
                  </a:cubicBezTo>
                  <a:cubicBezTo>
                    <a:pt x="398" y="1075"/>
                    <a:pt x="512" y="1109"/>
                    <a:pt x="628" y="1109"/>
                  </a:cubicBezTo>
                  <a:cubicBezTo>
                    <a:pt x="789" y="1109"/>
                    <a:pt x="951" y="1041"/>
                    <a:pt x="1068" y="905"/>
                  </a:cubicBezTo>
                  <a:cubicBezTo>
                    <a:pt x="1268" y="638"/>
                    <a:pt x="1201" y="271"/>
                    <a:pt x="968" y="104"/>
                  </a:cubicBezTo>
                  <a:cubicBezTo>
                    <a:pt x="856" y="35"/>
                    <a:pt x="728" y="0"/>
                    <a:pt x="60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2549150" y="6661000"/>
              <a:ext cx="31725" cy="28050"/>
            </a:xfrm>
            <a:custGeom>
              <a:avLst/>
              <a:gdLst/>
              <a:ahLst/>
              <a:cxnLst/>
              <a:rect l="l" t="t" r="r" b="b"/>
              <a:pathLst>
                <a:path w="1269" h="1122" extrusionOk="0">
                  <a:moveTo>
                    <a:pt x="616" y="0"/>
                  </a:moveTo>
                  <a:cubicBezTo>
                    <a:pt x="438" y="0"/>
                    <a:pt x="267" y="76"/>
                    <a:pt x="168" y="236"/>
                  </a:cubicBezTo>
                  <a:cubicBezTo>
                    <a:pt x="1" y="469"/>
                    <a:pt x="34" y="836"/>
                    <a:pt x="301" y="1003"/>
                  </a:cubicBezTo>
                  <a:cubicBezTo>
                    <a:pt x="396" y="1084"/>
                    <a:pt x="507" y="1121"/>
                    <a:pt x="622" y="1121"/>
                  </a:cubicBezTo>
                  <a:cubicBezTo>
                    <a:pt x="789" y="1121"/>
                    <a:pt x="963" y="1042"/>
                    <a:pt x="1102" y="903"/>
                  </a:cubicBezTo>
                  <a:cubicBezTo>
                    <a:pt x="1268" y="636"/>
                    <a:pt x="1202" y="269"/>
                    <a:pt x="968" y="102"/>
                  </a:cubicBezTo>
                  <a:cubicBezTo>
                    <a:pt x="861" y="35"/>
                    <a:pt x="737" y="0"/>
                    <a:pt x="61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11608475" y="6872025"/>
              <a:ext cx="73425" cy="72200"/>
            </a:xfrm>
            <a:custGeom>
              <a:avLst/>
              <a:gdLst/>
              <a:ahLst/>
              <a:cxnLst/>
              <a:rect l="l" t="t" r="r" b="b"/>
              <a:pathLst>
                <a:path w="2937" h="2888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756" y="2757"/>
                    <a:pt x="1122" y="2888"/>
                    <a:pt x="1460" y="2888"/>
                  </a:cubicBezTo>
                  <a:cubicBezTo>
                    <a:pt x="1580" y="2888"/>
                    <a:pt x="1697" y="2871"/>
                    <a:pt x="1802" y="2836"/>
                  </a:cubicBezTo>
                  <a:cubicBezTo>
                    <a:pt x="2102" y="2703"/>
                    <a:pt x="2403" y="2502"/>
                    <a:pt x="2569" y="2202"/>
                  </a:cubicBezTo>
                  <a:cubicBezTo>
                    <a:pt x="2736" y="1969"/>
                    <a:pt x="2836" y="1635"/>
                    <a:pt x="2936" y="1335"/>
                  </a:cubicBezTo>
                  <a:cubicBezTo>
                    <a:pt x="2636" y="1268"/>
                    <a:pt x="2369" y="1135"/>
                    <a:pt x="2002" y="1035"/>
                  </a:cubicBezTo>
                  <a:cubicBezTo>
                    <a:pt x="1469" y="734"/>
                    <a:pt x="935" y="434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11711050" y="6903725"/>
              <a:ext cx="65925" cy="66100"/>
            </a:xfrm>
            <a:custGeom>
              <a:avLst/>
              <a:gdLst/>
              <a:ahLst/>
              <a:cxnLst/>
              <a:rect l="l" t="t" r="r" b="b"/>
              <a:pathLst>
                <a:path w="2637" h="2644" extrusionOk="0">
                  <a:moveTo>
                    <a:pt x="2503" y="0"/>
                  </a:moveTo>
                  <a:cubicBezTo>
                    <a:pt x="1911" y="180"/>
                    <a:pt x="1261" y="301"/>
                    <a:pt x="612" y="301"/>
                  </a:cubicBezTo>
                  <a:cubicBezTo>
                    <a:pt x="418" y="301"/>
                    <a:pt x="225" y="290"/>
                    <a:pt x="34" y="267"/>
                  </a:cubicBezTo>
                  <a:lnTo>
                    <a:pt x="34" y="434"/>
                  </a:lnTo>
                  <a:cubicBezTo>
                    <a:pt x="1" y="934"/>
                    <a:pt x="1" y="1435"/>
                    <a:pt x="201" y="1902"/>
                  </a:cubicBezTo>
                  <a:cubicBezTo>
                    <a:pt x="447" y="2301"/>
                    <a:pt x="862" y="2643"/>
                    <a:pt x="1316" y="2643"/>
                  </a:cubicBezTo>
                  <a:cubicBezTo>
                    <a:pt x="1356" y="2643"/>
                    <a:pt x="1395" y="2641"/>
                    <a:pt x="1435" y="2635"/>
                  </a:cubicBezTo>
                  <a:cubicBezTo>
                    <a:pt x="1936" y="2602"/>
                    <a:pt x="2336" y="2168"/>
                    <a:pt x="2503" y="1668"/>
                  </a:cubicBezTo>
                  <a:cubicBezTo>
                    <a:pt x="2636" y="1168"/>
                    <a:pt x="2569" y="601"/>
                    <a:pt x="2536" y="67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1793625" y="6847850"/>
              <a:ext cx="70900" cy="83350"/>
            </a:xfrm>
            <a:custGeom>
              <a:avLst/>
              <a:gdLst/>
              <a:ahLst/>
              <a:cxnLst/>
              <a:rect l="l" t="t" r="r" b="b"/>
              <a:pathLst>
                <a:path w="2836" h="3334" extrusionOk="0">
                  <a:moveTo>
                    <a:pt x="1768" y="0"/>
                  </a:moveTo>
                  <a:cubicBezTo>
                    <a:pt x="1468" y="501"/>
                    <a:pt x="1068" y="968"/>
                    <a:pt x="634" y="1335"/>
                  </a:cubicBezTo>
                  <a:cubicBezTo>
                    <a:pt x="401" y="1501"/>
                    <a:pt x="200" y="1668"/>
                    <a:pt x="0" y="1802"/>
                  </a:cubicBezTo>
                  <a:lnTo>
                    <a:pt x="34" y="1835"/>
                  </a:lnTo>
                  <a:cubicBezTo>
                    <a:pt x="300" y="2302"/>
                    <a:pt x="534" y="2769"/>
                    <a:pt x="934" y="3069"/>
                  </a:cubicBezTo>
                  <a:cubicBezTo>
                    <a:pt x="1186" y="3224"/>
                    <a:pt x="1504" y="3334"/>
                    <a:pt x="1799" y="3334"/>
                  </a:cubicBezTo>
                  <a:cubicBezTo>
                    <a:pt x="2013" y="3334"/>
                    <a:pt x="2214" y="3276"/>
                    <a:pt x="2369" y="3136"/>
                  </a:cubicBezTo>
                  <a:cubicBezTo>
                    <a:pt x="2736" y="2802"/>
                    <a:pt x="2836" y="2269"/>
                    <a:pt x="2736" y="1802"/>
                  </a:cubicBezTo>
                  <a:cubicBezTo>
                    <a:pt x="2602" y="1168"/>
                    <a:pt x="2335" y="567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1661850" y="7618400"/>
              <a:ext cx="229675" cy="200175"/>
            </a:xfrm>
            <a:custGeom>
              <a:avLst/>
              <a:gdLst/>
              <a:ahLst/>
              <a:cxnLst/>
              <a:rect l="l" t="t" r="r" b="b"/>
              <a:pathLst>
                <a:path w="9187" h="8007" extrusionOk="0">
                  <a:moveTo>
                    <a:pt x="4304" y="0"/>
                  </a:moveTo>
                  <a:cubicBezTo>
                    <a:pt x="3570" y="2435"/>
                    <a:pt x="2236" y="5137"/>
                    <a:pt x="1" y="8006"/>
                  </a:cubicBezTo>
                  <a:lnTo>
                    <a:pt x="7640" y="8006"/>
                  </a:lnTo>
                  <a:cubicBezTo>
                    <a:pt x="7640" y="8006"/>
                    <a:pt x="9187" y="4739"/>
                    <a:pt x="6944" y="4739"/>
                  </a:cubicBezTo>
                  <a:cubicBezTo>
                    <a:pt x="6766" y="4739"/>
                    <a:pt x="6566" y="4760"/>
                    <a:pt x="6339" y="4804"/>
                  </a:cubicBezTo>
                  <a:cubicBezTo>
                    <a:pt x="6308" y="4808"/>
                    <a:pt x="6278" y="4809"/>
                    <a:pt x="6249" y="4809"/>
                  </a:cubicBezTo>
                  <a:cubicBezTo>
                    <a:pt x="5765" y="4809"/>
                    <a:pt x="5451" y="4310"/>
                    <a:pt x="5672" y="3870"/>
                  </a:cubicBezTo>
                  <a:lnTo>
                    <a:pt x="7806" y="0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452550" y="7617550"/>
              <a:ext cx="228125" cy="200175"/>
            </a:xfrm>
            <a:custGeom>
              <a:avLst/>
              <a:gdLst/>
              <a:ahLst/>
              <a:cxnLst/>
              <a:rect l="l" t="t" r="r" b="b"/>
              <a:pathLst>
                <a:path w="9125" h="8007" extrusionOk="0">
                  <a:moveTo>
                    <a:pt x="4303" y="1"/>
                  </a:moveTo>
                  <a:cubicBezTo>
                    <a:pt x="3536" y="2403"/>
                    <a:pt x="2202" y="5138"/>
                    <a:pt x="0" y="8007"/>
                  </a:cubicBezTo>
                  <a:lnTo>
                    <a:pt x="7606" y="8007"/>
                  </a:lnTo>
                  <a:cubicBezTo>
                    <a:pt x="7606" y="8007"/>
                    <a:pt x="9124" y="4740"/>
                    <a:pt x="6903" y="4740"/>
                  </a:cubicBezTo>
                  <a:cubicBezTo>
                    <a:pt x="6728" y="4740"/>
                    <a:pt x="6529" y="4760"/>
                    <a:pt x="6305" y="4804"/>
                  </a:cubicBezTo>
                  <a:cubicBezTo>
                    <a:pt x="6265" y="4812"/>
                    <a:pt x="6227" y="4816"/>
                    <a:pt x="6189" y="4816"/>
                  </a:cubicBezTo>
                  <a:cubicBezTo>
                    <a:pt x="5746" y="4816"/>
                    <a:pt x="5425" y="4301"/>
                    <a:pt x="5671" y="3870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1168175" y="5889500"/>
              <a:ext cx="61725" cy="134550"/>
            </a:xfrm>
            <a:custGeom>
              <a:avLst/>
              <a:gdLst/>
              <a:ahLst/>
              <a:cxnLst/>
              <a:rect l="l" t="t" r="r" b="b"/>
              <a:pathLst>
                <a:path w="2469" h="5382" extrusionOk="0">
                  <a:moveTo>
                    <a:pt x="1314" y="0"/>
                  </a:moveTo>
                  <a:cubicBezTo>
                    <a:pt x="1233" y="0"/>
                    <a:pt x="1150" y="13"/>
                    <a:pt x="1068" y="40"/>
                  </a:cubicBezTo>
                  <a:cubicBezTo>
                    <a:pt x="667" y="140"/>
                    <a:pt x="501" y="574"/>
                    <a:pt x="367" y="974"/>
                  </a:cubicBezTo>
                  <a:cubicBezTo>
                    <a:pt x="334" y="1141"/>
                    <a:pt x="301" y="1374"/>
                    <a:pt x="234" y="1541"/>
                  </a:cubicBezTo>
                  <a:cubicBezTo>
                    <a:pt x="34" y="2409"/>
                    <a:pt x="0" y="3309"/>
                    <a:pt x="34" y="4210"/>
                  </a:cubicBezTo>
                  <a:cubicBezTo>
                    <a:pt x="34" y="4443"/>
                    <a:pt x="67" y="4744"/>
                    <a:pt x="200" y="4977"/>
                  </a:cubicBezTo>
                  <a:cubicBezTo>
                    <a:pt x="323" y="5221"/>
                    <a:pt x="584" y="5382"/>
                    <a:pt x="807" y="5382"/>
                  </a:cubicBezTo>
                  <a:cubicBezTo>
                    <a:pt x="827" y="5382"/>
                    <a:pt x="848" y="5380"/>
                    <a:pt x="868" y="5377"/>
                  </a:cubicBezTo>
                  <a:cubicBezTo>
                    <a:pt x="1201" y="5277"/>
                    <a:pt x="1368" y="4910"/>
                    <a:pt x="1468" y="4577"/>
                  </a:cubicBezTo>
                  <a:cubicBezTo>
                    <a:pt x="1668" y="3943"/>
                    <a:pt x="1868" y="3309"/>
                    <a:pt x="2035" y="2709"/>
                  </a:cubicBezTo>
                  <a:cubicBezTo>
                    <a:pt x="2135" y="2275"/>
                    <a:pt x="2202" y="1808"/>
                    <a:pt x="2302" y="1374"/>
                  </a:cubicBezTo>
                  <a:cubicBezTo>
                    <a:pt x="2335" y="1141"/>
                    <a:pt x="2369" y="941"/>
                    <a:pt x="2469" y="741"/>
                  </a:cubicBezTo>
                  <a:cubicBezTo>
                    <a:pt x="2302" y="474"/>
                    <a:pt x="2068" y="274"/>
                    <a:pt x="1902" y="207"/>
                  </a:cubicBezTo>
                  <a:cubicBezTo>
                    <a:pt x="1732" y="86"/>
                    <a:pt x="1528" y="0"/>
                    <a:pt x="1314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11214025" y="5893675"/>
              <a:ext cx="71750" cy="142900"/>
            </a:xfrm>
            <a:custGeom>
              <a:avLst/>
              <a:gdLst/>
              <a:ahLst/>
              <a:cxnLst/>
              <a:rect l="l" t="t" r="r" b="b"/>
              <a:pathLst>
                <a:path w="2870" h="5716" extrusionOk="0">
                  <a:moveTo>
                    <a:pt x="1485" y="1"/>
                  </a:moveTo>
                  <a:cubicBezTo>
                    <a:pt x="1259" y="1"/>
                    <a:pt x="1034" y="75"/>
                    <a:pt x="868" y="240"/>
                  </a:cubicBezTo>
                  <a:cubicBezTo>
                    <a:pt x="735" y="307"/>
                    <a:pt x="668" y="440"/>
                    <a:pt x="635" y="574"/>
                  </a:cubicBezTo>
                  <a:cubicBezTo>
                    <a:pt x="535" y="740"/>
                    <a:pt x="468" y="941"/>
                    <a:pt x="501" y="1207"/>
                  </a:cubicBezTo>
                  <a:cubicBezTo>
                    <a:pt x="401" y="1608"/>
                    <a:pt x="335" y="2075"/>
                    <a:pt x="234" y="2542"/>
                  </a:cubicBezTo>
                  <a:cubicBezTo>
                    <a:pt x="134" y="3109"/>
                    <a:pt x="68" y="3709"/>
                    <a:pt x="34" y="4276"/>
                  </a:cubicBezTo>
                  <a:cubicBezTo>
                    <a:pt x="1" y="4577"/>
                    <a:pt x="1" y="4877"/>
                    <a:pt x="134" y="5144"/>
                  </a:cubicBezTo>
                  <a:cubicBezTo>
                    <a:pt x="234" y="5444"/>
                    <a:pt x="501" y="5711"/>
                    <a:pt x="802" y="5711"/>
                  </a:cubicBezTo>
                  <a:cubicBezTo>
                    <a:pt x="822" y="5714"/>
                    <a:pt x="843" y="5716"/>
                    <a:pt x="864" y="5716"/>
                  </a:cubicBezTo>
                  <a:cubicBezTo>
                    <a:pt x="1049" y="5716"/>
                    <a:pt x="1252" y="5590"/>
                    <a:pt x="1402" y="5410"/>
                  </a:cubicBezTo>
                  <a:cubicBezTo>
                    <a:pt x="1569" y="5210"/>
                    <a:pt x="1669" y="4977"/>
                    <a:pt x="1736" y="4743"/>
                  </a:cubicBezTo>
                  <a:cubicBezTo>
                    <a:pt x="2036" y="3909"/>
                    <a:pt x="2203" y="2975"/>
                    <a:pt x="2236" y="2075"/>
                  </a:cubicBezTo>
                  <a:lnTo>
                    <a:pt x="2870" y="2041"/>
                  </a:lnTo>
                  <a:cubicBezTo>
                    <a:pt x="2836" y="1674"/>
                    <a:pt x="2803" y="1408"/>
                    <a:pt x="2703" y="1107"/>
                  </a:cubicBezTo>
                  <a:cubicBezTo>
                    <a:pt x="2570" y="740"/>
                    <a:pt x="2369" y="374"/>
                    <a:pt x="2002" y="140"/>
                  </a:cubicBezTo>
                  <a:cubicBezTo>
                    <a:pt x="1852" y="50"/>
                    <a:pt x="1669" y="1"/>
                    <a:pt x="1485" y="1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11093125" y="5869600"/>
              <a:ext cx="316075" cy="557975"/>
            </a:xfrm>
            <a:custGeom>
              <a:avLst/>
              <a:gdLst/>
              <a:ahLst/>
              <a:cxnLst/>
              <a:rect l="l" t="t" r="r" b="b"/>
              <a:pathLst>
                <a:path w="12643" h="22319" extrusionOk="0">
                  <a:moveTo>
                    <a:pt x="9670" y="0"/>
                  </a:moveTo>
                  <a:cubicBezTo>
                    <a:pt x="9378" y="0"/>
                    <a:pt x="9072" y="119"/>
                    <a:pt x="8873" y="336"/>
                  </a:cubicBezTo>
                  <a:cubicBezTo>
                    <a:pt x="8506" y="636"/>
                    <a:pt x="8340" y="1236"/>
                    <a:pt x="8206" y="1737"/>
                  </a:cubicBezTo>
                  <a:cubicBezTo>
                    <a:pt x="8073" y="2237"/>
                    <a:pt x="7906" y="2771"/>
                    <a:pt x="7639" y="3271"/>
                  </a:cubicBezTo>
                  <a:cubicBezTo>
                    <a:pt x="7572" y="3205"/>
                    <a:pt x="7572" y="3071"/>
                    <a:pt x="7572" y="3004"/>
                  </a:cubicBezTo>
                  <a:lnTo>
                    <a:pt x="6972" y="3038"/>
                  </a:lnTo>
                  <a:cubicBezTo>
                    <a:pt x="6905" y="3938"/>
                    <a:pt x="6738" y="4806"/>
                    <a:pt x="6472" y="5706"/>
                  </a:cubicBezTo>
                  <a:cubicBezTo>
                    <a:pt x="6371" y="5940"/>
                    <a:pt x="6305" y="6173"/>
                    <a:pt x="6138" y="6373"/>
                  </a:cubicBezTo>
                  <a:cubicBezTo>
                    <a:pt x="6005" y="6540"/>
                    <a:pt x="5738" y="6674"/>
                    <a:pt x="5504" y="6674"/>
                  </a:cubicBezTo>
                  <a:cubicBezTo>
                    <a:pt x="5204" y="6607"/>
                    <a:pt x="4970" y="6407"/>
                    <a:pt x="4837" y="6107"/>
                  </a:cubicBezTo>
                  <a:cubicBezTo>
                    <a:pt x="4737" y="5840"/>
                    <a:pt x="4737" y="5540"/>
                    <a:pt x="4737" y="5239"/>
                  </a:cubicBezTo>
                  <a:cubicBezTo>
                    <a:pt x="4804" y="4672"/>
                    <a:pt x="4870" y="4072"/>
                    <a:pt x="4970" y="3505"/>
                  </a:cubicBezTo>
                  <a:lnTo>
                    <a:pt x="4970" y="3505"/>
                  </a:lnTo>
                  <a:cubicBezTo>
                    <a:pt x="4737" y="4105"/>
                    <a:pt x="4537" y="4739"/>
                    <a:pt x="4370" y="5373"/>
                  </a:cubicBezTo>
                  <a:cubicBezTo>
                    <a:pt x="4303" y="5706"/>
                    <a:pt x="4136" y="6073"/>
                    <a:pt x="3803" y="6173"/>
                  </a:cubicBezTo>
                  <a:cubicBezTo>
                    <a:pt x="3780" y="6176"/>
                    <a:pt x="3757" y="6178"/>
                    <a:pt x="3734" y="6178"/>
                  </a:cubicBezTo>
                  <a:cubicBezTo>
                    <a:pt x="3486" y="6178"/>
                    <a:pt x="3227" y="6017"/>
                    <a:pt x="3136" y="5773"/>
                  </a:cubicBezTo>
                  <a:cubicBezTo>
                    <a:pt x="3002" y="5573"/>
                    <a:pt x="2969" y="5273"/>
                    <a:pt x="2969" y="5006"/>
                  </a:cubicBezTo>
                  <a:cubicBezTo>
                    <a:pt x="2969" y="4072"/>
                    <a:pt x="3002" y="3205"/>
                    <a:pt x="3169" y="2337"/>
                  </a:cubicBezTo>
                  <a:cubicBezTo>
                    <a:pt x="2535" y="1770"/>
                    <a:pt x="2035" y="1103"/>
                    <a:pt x="1401" y="569"/>
                  </a:cubicBezTo>
                  <a:cubicBezTo>
                    <a:pt x="1200" y="393"/>
                    <a:pt x="886" y="199"/>
                    <a:pt x="600" y="199"/>
                  </a:cubicBezTo>
                  <a:cubicBezTo>
                    <a:pt x="507" y="199"/>
                    <a:pt x="416" y="220"/>
                    <a:pt x="334" y="269"/>
                  </a:cubicBezTo>
                  <a:cubicBezTo>
                    <a:pt x="67" y="403"/>
                    <a:pt x="0" y="703"/>
                    <a:pt x="0" y="936"/>
                  </a:cubicBezTo>
                  <a:cubicBezTo>
                    <a:pt x="34" y="1236"/>
                    <a:pt x="167" y="1470"/>
                    <a:pt x="300" y="1703"/>
                  </a:cubicBezTo>
                  <a:cubicBezTo>
                    <a:pt x="834" y="2604"/>
                    <a:pt x="1635" y="3305"/>
                    <a:pt x="2502" y="3905"/>
                  </a:cubicBezTo>
                  <a:cubicBezTo>
                    <a:pt x="2302" y="5039"/>
                    <a:pt x="2135" y="6273"/>
                    <a:pt x="2702" y="7274"/>
                  </a:cubicBezTo>
                  <a:cubicBezTo>
                    <a:pt x="3002" y="7841"/>
                    <a:pt x="3536" y="8208"/>
                    <a:pt x="4136" y="8408"/>
                  </a:cubicBezTo>
                  <a:lnTo>
                    <a:pt x="4136" y="8442"/>
                  </a:lnTo>
                  <a:cubicBezTo>
                    <a:pt x="4637" y="13845"/>
                    <a:pt x="7372" y="18916"/>
                    <a:pt x="11542" y="22318"/>
                  </a:cubicBezTo>
                  <a:cubicBezTo>
                    <a:pt x="11875" y="20784"/>
                    <a:pt x="12276" y="19183"/>
                    <a:pt x="12643" y="17582"/>
                  </a:cubicBezTo>
                  <a:cubicBezTo>
                    <a:pt x="10675" y="15714"/>
                    <a:pt x="9307" y="13212"/>
                    <a:pt x="8807" y="10543"/>
                  </a:cubicBezTo>
                  <a:cubicBezTo>
                    <a:pt x="8239" y="7608"/>
                    <a:pt x="8706" y="4572"/>
                    <a:pt x="10074" y="1937"/>
                  </a:cubicBezTo>
                  <a:cubicBezTo>
                    <a:pt x="10341" y="1403"/>
                    <a:pt x="10675" y="736"/>
                    <a:pt x="10308" y="269"/>
                  </a:cubicBezTo>
                  <a:cubicBezTo>
                    <a:pt x="10155" y="86"/>
                    <a:pt x="9917" y="0"/>
                    <a:pt x="9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12170550" y="5959275"/>
              <a:ext cx="65900" cy="133975"/>
            </a:xfrm>
            <a:custGeom>
              <a:avLst/>
              <a:gdLst/>
              <a:ahLst/>
              <a:cxnLst/>
              <a:rect l="l" t="t" r="r" b="b"/>
              <a:pathLst>
                <a:path w="2636" h="5359" extrusionOk="0">
                  <a:moveTo>
                    <a:pt x="1237" y="0"/>
                  </a:moveTo>
                  <a:cubicBezTo>
                    <a:pt x="986" y="0"/>
                    <a:pt x="732" y="115"/>
                    <a:pt x="568" y="251"/>
                  </a:cubicBezTo>
                  <a:cubicBezTo>
                    <a:pt x="301" y="385"/>
                    <a:pt x="168" y="618"/>
                    <a:pt x="1" y="852"/>
                  </a:cubicBezTo>
                  <a:cubicBezTo>
                    <a:pt x="101" y="1019"/>
                    <a:pt x="168" y="1219"/>
                    <a:pt x="234" y="1452"/>
                  </a:cubicBezTo>
                  <a:cubicBezTo>
                    <a:pt x="334" y="1919"/>
                    <a:pt x="468" y="2319"/>
                    <a:pt x="568" y="2786"/>
                  </a:cubicBezTo>
                  <a:cubicBezTo>
                    <a:pt x="801" y="3420"/>
                    <a:pt x="1068" y="3987"/>
                    <a:pt x="1268" y="4621"/>
                  </a:cubicBezTo>
                  <a:cubicBezTo>
                    <a:pt x="1402" y="4955"/>
                    <a:pt x="1602" y="5322"/>
                    <a:pt x="1935" y="5355"/>
                  </a:cubicBezTo>
                  <a:cubicBezTo>
                    <a:pt x="1953" y="5357"/>
                    <a:pt x="1970" y="5359"/>
                    <a:pt x="1988" y="5359"/>
                  </a:cubicBezTo>
                  <a:cubicBezTo>
                    <a:pt x="2207" y="5359"/>
                    <a:pt x="2443" y="5171"/>
                    <a:pt x="2536" y="4955"/>
                  </a:cubicBezTo>
                  <a:cubicBezTo>
                    <a:pt x="2636" y="4688"/>
                    <a:pt x="2636" y="4454"/>
                    <a:pt x="2636" y="4154"/>
                  </a:cubicBezTo>
                  <a:cubicBezTo>
                    <a:pt x="2603" y="3253"/>
                    <a:pt x="2503" y="2353"/>
                    <a:pt x="2302" y="1486"/>
                  </a:cubicBezTo>
                  <a:cubicBezTo>
                    <a:pt x="2269" y="1319"/>
                    <a:pt x="2236" y="1119"/>
                    <a:pt x="2136" y="952"/>
                  </a:cubicBezTo>
                  <a:cubicBezTo>
                    <a:pt x="2002" y="552"/>
                    <a:pt x="1802" y="151"/>
                    <a:pt x="1402" y="18"/>
                  </a:cubicBezTo>
                  <a:cubicBezTo>
                    <a:pt x="1348" y="6"/>
                    <a:pt x="1292" y="0"/>
                    <a:pt x="1237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12115525" y="5969200"/>
              <a:ext cx="76725" cy="139975"/>
            </a:xfrm>
            <a:custGeom>
              <a:avLst/>
              <a:gdLst/>
              <a:ahLst/>
              <a:cxnLst/>
              <a:rect l="l" t="t" r="r" b="b"/>
              <a:pathLst>
                <a:path w="3069" h="5599" extrusionOk="0">
                  <a:moveTo>
                    <a:pt x="1372" y="0"/>
                  </a:moveTo>
                  <a:cubicBezTo>
                    <a:pt x="1157" y="0"/>
                    <a:pt x="940" y="67"/>
                    <a:pt x="767" y="188"/>
                  </a:cubicBezTo>
                  <a:cubicBezTo>
                    <a:pt x="434" y="388"/>
                    <a:pt x="167" y="755"/>
                    <a:pt x="100" y="1189"/>
                  </a:cubicBezTo>
                  <a:cubicBezTo>
                    <a:pt x="34" y="1455"/>
                    <a:pt x="0" y="1789"/>
                    <a:pt x="0" y="2089"/>
                  </a:cubicBezTo>
                  <a:lnTo>
                    <a:pt x="634" y="2089"/>
                  </a:lnTo>
                  <a:cubicBezTo>
                    <a:pt x="767" y="2957"/>
                    <a:pt x="968" y="3891"/>
                    <a:pt x="1334" y="4724"/>
                  </a:cubicBezTo>
                  <a:cubicBezTo>
                    <a:pt x="1435" y="4925"/>
                    <a:pt x="1535" y="5191"/>
                    <a:pt x="1701" y="5358"/>
                  </a:cubicBezTo>
                  <a:cubicBezTo>
                    <a:pt x="1847" y="5504"/>
                    <a:pt x="2068" y="5598"/>
                    <a:pt x="2277" y="5598"/>
                  </a:cubicBezTo>
                  <a:cubicBezTo>
                    <a:pt x="2308" y="5598"/>
                    <a:pt x="2338" y="5596"/>
                    <a:pt x="2369" y="5592"/>
                  </a:cubicBezTo>
                  <a:cubicBezTo>
                    <a:pt x="2669" y="5558"/>
                    <a:pt x="2936" y="5292"/>
                    <a:pt x="3002" y="5025"/>
                  </a:cubicBezTo>
                  <a:cubicBezTo>
                    <a:pt x="3069" y="4724"/>
                    <a:pt x="3069" y="4424"/>
                    <a:pt x="3036" y="4124"/>
                  </a:cubicBezTo>
                  <a:cubicBezTo>
                    <a:pt x="2969" y="3557"/>
                    <a:pt x="2836" y="2957"/>
                    <a:pt x="2702" y="2389"/>
                  </a:cubicBezTo>
                  <a:cubicBezTo>
                    <a:pt x="2635" y="1922"/>
                    <a:pt x="2502" y="1522"/>
                    <a:pt x="2369" y="1055"/>
                  </a:cubicBezTo>
                  <a:cubicBezTo>
                    <a:pt x="2335" y="822"/>
                    <a:pt x="2268" y="622"/>
                    <a:pt x="2168" y="455"/>
                  </a:cubicBezTo>
                  <a:cubicBezTo>
                    <a:pt x="2135" y="355"/>
                    <a:pt x="2035" y="255"/>
                    <a:pt x="1935" y="188"/>
                  </a:cubicBezTo>
                  <a:cubicBezTo>
                    <a:pt x="1774" y="59"/>
                    <a:pt x="1573" y="0"/>
                    <a:pt x="1372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12006275" y="5940325"/>
              <a:ext cx="295225" cy="596500"/>
            </a:xfrm>
            <a:custGeom>
              <a:avLst/>
              <a:gdLst/>
              <a:ahLst/>
              <a:cxnLst/>
              <a:rect l="l" t="t" r="r" b="b"/>
              <a:pathLst>
                <a:path w="11809" h="23860" extrusionOk="0">
                  <a:moveTo>
                    <a:pt x="11139" y="1"/>
                  </a:moveTo>
                  <a:cubicBezTo>
                    <a:pt x="10874" y="1"/>
                    <a:pt x="10597" y="187"/>
                    <a:pt x="10374" y="409"/>
                  </a:cubicBezTo>
                  <a:cubicBezTo>
                    <a:pt x="9774" y="1009"/>
                    <a:pt x="9340" y="1710"/>
                    <a:pt x="8740" y="2277"/>
                  </a:cubicBezTo>
                  <a:cubicBezTo>
                    <a:pt x="9007" y="3111"/>
                    <a:pt x="9074" y="4045"/>
                    <a:pt x="9107" y="4912"/>
                  </a:cubicBezTo>
                  <a:cubicBezTo>
                    <a:pt x="9174" y="5179"/>
                    <a:pt x="9174" y="5446"/>
                    <a:pt x="9040" y="5713"/>
                  </a:cubicBezTo>
                  <a:cubicBezTo>
                    <a:pt x="8947" y="5929"/>
                    <a:pt x="8740" y="6117"/>
                    <a:pt x="8472" y="6117"/>
                  </a:cubicBezTo>
                  <a:cubicBezTo>
                    <a:pt x="8450" y="6117"/>
                    <a:pt x="8429" y="6115"/>
                    <a:pt x="8406" y="6113"/>
                  </a:cubicBezTo>
                  <a:cubicBezTo>
                    <a:pt x="8039" y="6080"/>
                    <a:pt x="7873" y="5713"/>
                    <a:pt x="7739" y="5379"/>
                  </a:cubicBezTo>
                  <a:cubicBezTo>
                    <a:pt x="7506" y="4745"/>
                    <a:pt x="7239" y="4178"/>
                    <a:pt x="7039" y="3544"/>
                  </a:cubicBezTo>
                  <a:lnTo>
                    <a:pt x="7039" y="3544"/>
                  </a:lnTo>
                  <a:cubicBezTo>
                    <a:pt x="7206" y="4112"/>
                    <a:pt x="7272" y="4712"/>
                    <a:pt x="7372" y="5279"/>
                  </a:cubicBezTo>
                  <a:cubicBezTo>
                    <a:pt x="7406" y="5579"/>
                    <a:pt x="7406" y="5879"/>
                    <a:pt x="7339" y="6180"/>
                  </a:cubicBezTo>
                  <a:cubicBezTo>
                    <a:pt x="7239" y="6447"/>
                    <a:pt x="7005" y="6713"/>
                    <a:pt x="6705" y="6747"/>
                  </a:cubicBezTo>
                  <a:cubicBezTo>
                    <a:pt x="6675" y="6751"/>
                    <a:pt x="6644" y="6753"/>
                    <a:pt x="6613" y="6753"/>
                  </a:cubicBezTo>
                  <a:cubicBezTo>
                    <a:pt x="6404" y="6753"/>
                    <a:pt x="6183" y="6659"/>
                    <a:pt x="6038" y="6513"/>
                  </a:cubicBezTo>
                  <a:cubicBezTo>
                    <a:pt x="5871" y="6346"/>
                    <a:pt x="5738" y="6080"/>
                    <a:pt x="5671" y="5879"/>
                  </a:cubicBezTo>
                  <a:cubicBezTo>
                    <a:pt x="5271" y="5046"/>
                    <a:pt x="5037" y="4178"/>
                    <a:pt x="4937" y="3244"/>
                  </a:cubicBezTo>
                  <a:lnTo>
                    <a:pt x="4337" y="3244"/>
                  </a:lnTo>
                  <a:lnTo>
                    <a:pt x="4337" y="3544"/>
                  </a:lnTo>
                  <a:cubicBezTo>
                    <a:pt x="4003" y="3077"/>
                    <a:pt x="3836" y="2544"/>
                    <a:pt x="3670" y="2043"/>
                  </a:cubicBezTo>
                  <a:cubicBezTo>
                    <a:pt x="3503" y="1543"/>
                    <a:pt x="3336" y="1009"/>
                    <a:pt x="2902" y="676"/>
                  </a:cubicBezTo>
                  <a:cubicBezTo>
                    <a:pt x="2702" y="509"/>
                    <a:pt x="2427" y="409"/>
                    <a:pt x="2164" y="409"/>
                  </a:cubicBezTo>
                  <a:cubicBezTo>
                    <a:pt x="1902" y="409"/>
                    <a:pt x="1652" y="509"/>
                    <a:pt x="1501" y="742"/>
                  </a:cubicBezTo>
                  <a:cubicBezTo>
                    <a:pt x="1168" y="1209"/>
                    <a:pt x="1501" y="1877"/>
                    <a:pt x="1835" y="2377"/>
                  </a:cubicBezTo>
                  <a:cubicBezTo>
                    <a:pt x="3369" y="4879"/>
                    <a:pt x="4037" y="7914"/>
                    <a:pt x="3703" y="10850"/>
                  </a:cubicBezTo>
                  <a:cubicBezTo>
                    <a:pt x="3369" y="13718"/>
                    <a:pt x="2035" y="16454"/>
                    <a:pt x="0" y="18522"/>
                  </a:cubicBezTo>
                  <a:cubicBezTo>
                    <a:pt x="234" y="20290"/>
                    <a:pt x="501" y="22058"/>
                    <a:pt x="701" y="23859"/>
                  </a:cubicBezTo>
                  <a:cubicBezTo>
                    <a:pt x="5338" y="20123"/>
                    <a:pt x="8206" y="14386"/>
                    <a:pt x="8340" y="8448"/>
                  </a:cubicBezTo>
                  <a:lnTo>
                    <a:pt x="8340" y="8415"/>
                  </a:lnTo>
                  <a:cubicBezTo>
                    <a:pt x="8907" y="8214"/>
                    <a:pt x="9374" y="7747"/>
                    <a:pt x="9674" y="7214"/>
                  </a:cubicBezTo>
                  <a:cubicBezTo>
                    <a:pt x="10174" y="6180"/>
                    <a:pt x="9907" y="4945"/>
                    <a:pt x="9641" y="3845"/>
                  </a:cubicBezTo>
                  <a:cubicBezTo>
                    <a:pt x="10475" y="3178"/>
                    <a:pt x="11208" y="2377"/>
                    <a:pt x="11542" y="1510"/>
                  </a:cubicBezTo>
                  <a:cubicBezTo>
                    <a:pt x="11675" y="1276"/>
                    <a:pt x="11809" y="1009"/>
                    <a:pt x="11809" y="742"/>
                  </a:cubicBezTo>
                  <a:cubicBezTo>
                    <a:pt x="11809" y="509"/>
                    <a:pt x="11675" y="209"/>
                    <a:pt x="11409" y="75"/>
                  </a:cubicBezTo>
                  <a:cubicBezTo>
                    <a:pt x="11322" y="23"/>
                    <a:pt x="11231" y="1"/>
                    <a:pt x="11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11390825" y="6214575"/>
              <a:ext cx="641325" cy="96500"/>
            </a:xfrm>
            <a:custGeom>
              <a:avLst/>
              <a:gdLst/>
              <a:ahLst/>
              <a:cxnLst/>
              <a:rect l="l" t="t" r="r" b="b"/>
              <a:pathLst>
                <a:path w="25653" h="3860" extrusionOk="0">
                  <a:moveTo>
                    <a:pt x="1754" y="1"/>
                  </a:moveTo>
                  <a:cubicBezTo>
                    <a:pt x="1547" y="1"/>
                    <a:pt x="1341" y="23"/>
                    <a:pt x="1135" y="80"/>
                  </a:cubicBezTo>
                  <a:cubicBezTo>
                    <a:pt x="534" y="247"/>
                    <a:pt x="1" y="814"/>
                    <a:pt x="101" y="1447"/>
                  </a:cubicBezTo>
                  <a:cubicBezTo>
                    <a:pt x="134" y="1915"/>
                    <a:pt x="601" y="2281"/>
                    <a:pt x="1035" y="2482"/>
                  </a:cubicBezTo>
                  <a:cubicBezTo>
                    <a:pt x="1135" y="2482"/>
                    <a:pt x="1168" y="2548"/>
                    <a:pt x="1202" y="2548"/>
                  </a:cubicBezTo>
                  <a:cubicBezTo>
                    <a:pt x="1773" y="2787"/>
                    <a:pt x="2430" y="2821"/>
                    <a:pt x="3075" y="2821"/>
                  </a:cubicBezTo>
                  <a:cubicBezTo>
                    <a:pt x="3333" y="2821"/>
                    <a:pt x="3589" y="2815"/>
                    <a:pt x="3837" y="2815"/>
                  </a:cubicBezTo>
                  <a:cubicBezTo>
                    <a:pt x="4364" y="2810"/>
                    <a:pt x="4891" y="2807"/>
                    <a:pt x="5417" y="2807"/>
                  </a:cubicBezTo>
                  <a:cubicBezTo>
                    <a:pt x="11185" y="2807"/>
                    <a:pt x="16904" y="3141"/>
                    <a:pt x="22650" y="3783"/>
                  </a:cubicBezTo>
                  <a:cubicBezTo>
                    <a:pt x="22969" y="3805"/>
                    <a:pt x="23304" y="3859"/>
                    <a:pt x="23622" y="3859"/>
                  </a:cubicBezTo>
                  <a:cubicBezTo>
                    <a:pt x="23770" y="3859"/>
                    <a:pt x="23914" y="3848"/>
                    <a:pt x="24051" y="3816"/>
                  </a:cubicBezTo>
                  <a:lnTo>
                    <a:pt x="24552" y="3716"/>
                  </a:lnTo>
                  <a:cubicBezTo>
                    <a:pt x="25185" y="3482"/>
                    <a:pt x="25652" y="2815"/>
                    <a:pt x="25486" y="2215"/>
                  </a:cubicBezTo>
                  <a:cubicBezTo>
                    <a:pt x="25252" y="1447"/>
                    <a:pt x="24318" y="1247"/>
                    <a:pt x="23584" y="1147"/>
                  </a:cubicBezTo>
                  <a:cubicBezTo>
                    <a:pt x="22884" y="1081"/>
                    <a:pt x="22283" y="980"/>
                    <a:pt x="21616" y="947"/>
                  </a:cubicBezTo>
                  <a:cubicBezTo>
                    <a:pt x="15693" y="412"/>
                    <a:pt x="9800" y="144"/>
                    <a:pt x="4021" y="144"/>
                  </a:cubicBezTo>
                  <a:cubicBezTo>
                    <a:pt x="3682" y="144"/>
                    <a:pt x="3342" y="145"/>
                    <a:pt x="3003" y="147"/>
                  </a:cubicBezTo>
                  <a:lnTo>
                    <a:pt x="2970" y="147"/>
                  </a:lnTo>
                  <a:cubicBezTo>
                    <a:pt x="2553" y="81"/>
                    <a:pt x="2151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11482575" y="6128150"/>
              <a:ext cx="436150" cy="75925"/>
            </a:xfrm>
            <a:custGeom>
              <a:avLst/>
              <a:gdLst/>
              <a:ahLst/>
              <a:cxnLst/>
              <a:rect l="l" t="t" r="r" b="b"/>
              <a:pathLst>
                <a:path w="17446" h="3037" extrusionOk="0">
                  <a:moveTo>
                    <a:pt x="1001" y="1"/>
                  </a:moveTo>
                  <a:cubicBezTo>
                    <a:pt x="634" y="601"/>
                    <a:pt x="300" y="1269"/>
                    <a:pt x="0" y="1936"/>
                  </a:cubicBezTo>
                  <a:lnTo>
                    <a:pt x="33" y="1936"/>
                  </a:lnTo>
                  <a:cubicBezTo>
                    <a:pt x="5804" y="2436"/>
                    <a:pt x="11542" y="2836"/>
                    <a:pt x="17346" y="3036"/>
                  </a:cubicBezTo>
                  <a:lnTo>
                    <a:pt x="17446" y="3003"/>
                  </a:lnTo>
                  <a:cubicBezTo>
                    <a:pt x="17246" y="2336"/>
                    <a:pt x="16979" y="1702"/>
                    <a:pt x="16779" y="1035"/>
                  </a:cubicBezTo>
                  <a:lnTo>
                    <a:pt x="16679" y="1102"/>
                  </a:lnTo>
                  <a:cubicBezTo>
                    <a:pt x="11442" y="868"/>
                    <a:pt x="6238" y="501"/>
                    <a:pt x="1001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11464225" y="6175700"/>
              <a:ext cx="465350" cy="61725"/>
            </a:xfrm>
            <a:custGeom>
              <a:avLst/>
              <a:gdLst/>
              <a:ahLst/>
              <a:cxnLst/>
              <a:rect l="l" t="t" r="r" b="b"/>
              <a:pathLst>
                <a:path w="18614" h="2469" extrusionOk="0">
                  <a:moveTo>
                    <a:pt x="734" y="0"/>
                  </a:moveTo>
                  <a:cubicBezTo>
                    <a:pt x="501" y="601"/>
                    <a:pt x="234" y="1134"/>
                    <a:pt x="0" y="1668"/>
                  </a:cubicBezTo>
                  <a:cubicBezTo>
                    <a:pt x="6171" y="1668"/>
                    <a:pt x="12409" y="1935"/>
                    <a:pt x="18613" y="2469"/>
                  </a:cubicBezTo>
                  <a:cubicBezTo>
                    <a:pt x="18513" y="2002"/>
                    <a:pt x="18347" y="1501"/>
                    <a:pt x="18180" y="1034"/>
                  </a:cubicBezTo>
                  <a:lnTo>
                    <a:pt x="18080" y="1101"/>
                  </a:lnTo>
                  <a:cubicBezTo>
                    <a:pt x="12342" y="868"/>
                    <a:pt x="6538" y="501"/>
                    <a:pt x="767" y="0"/>
                  </a:cubicBez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11507575" y="6040275"/>
              <a:ext cx="394475" cy="114600"/>
            </a:xfrm>
            <a:custGeom>
              <a:avLst/>
              <a:gdLst/>
              <a:ahLst/>
              <a:cxnLst/>
              <a:rect l="l" t="t" r="r" b="b"/>
              <a:pathLst>
                <a:path w="15779" h="4584" extrusionOk="0">
                  <a:moveTo>
                    <a:pt x="3431" y="1"/>
                  </a:moveTo>
                  <a:cubicBezTo>
                    <a:pt x="3254" y="1"/>
                    <a:pt x="3078" y="24"/>
                    <a:pt x="2903" y="80"/>
                  </a:cubicBezTo>
                  <a:cubicBezTo>
                    <a:pt x="2269" y="247"/>
                    <a:pt x="1769" y="747"/>
                    <a:pt x="1402" y="1281"/>
                  </a:cubicBezTo>
                  <a:cubicBezTo>
                    <a:pt x="901" y="2015"/>
                    <a:pt x="434" y="2715"/>
                    <a:pt x="1" y="3449"/>
                  </a:cubicBezTo>
                  <a:cubicBezTo>
                    <a:pt x="5238" y="3950"/>
                    <a:pt x="10442" y="4350"/>
                    <a:pt x="15679" y="4583"/>
                  </a:cubicBezTo>
                  <a:lnTo>
                    <a:pt x="15779" y="4550"/>
                  </a:lnTo>
                  <a:cubicBezTo>
                    <a:pt x="15512" y="3749"/>
                    <a:pt x="15212" y="2949"/>
                    <a:pt x="14978" y="2148"/>
                  </a:cubicBezTo>
                  <a:cubicBezTo>
                    <a:pt x="14811" y="1681"/>
                    <a:pt x="14645" y="1114"/>
                    <a:pt x="14278" y="747"/>
                  </a:cubicBezTo>
                  <a:cubicBezTo>
                    <a:pt x="13785" y="282"/>
                    <a:pt x="13068" y="86"/>
                    <a:pt x="12365" y="86"/>
                  </a:cubicBezTo>
                  <a:cubicBezTo>
                    <a:pt x="12212" y="86"/>
                    <a:pt x="12059" y="96"/>
                    <a:pt x="11909" y="114"/>
                  </a:cubicBezTo>
                  <a:cubicBezTo>
                    <a:pt x="11075" y="214"/>
                    <a:pt x="10275" y="547"/>
                    <a:pt x="9441" y="747"/>
                  </a:cubicBezTo>
                  <a:cubicBezTo>
                    <a:pt x="8876" y="874"/>
                    <a:pt x="8294" y="942"/>
                    <a:pt x="7714" y="942"/>
                  </a:cubicBezTo>
                  <a:cubicBezTo>
                    <a:pt x="6923" y="942"/>
                    <a:pt x="6136" y="817"/>
                    <a:pt x="5405" y="547"/>
                  </a:cubicBezTo>
                  <a:cubicBezTo>
                    <a:pt x="4772" y="336"/>
                    <a:pt x="4098" y="1"/>
                    <a:pt x="3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11528425" y="7306500"/>
              <a:ext cx="142625" cy="311925"/>
            </a:xfrm>
            <a:custGeom>
              <a:avLst/>
              <a:gdLst/>
              <a:ahLst/>
              <a:cxnLst/>
              <a:rect l="l" t="t" r="r" b="b"/>
              <a:pathLst>
                <a:path w="5705" h="12477" extrusionOk="0">
                  <a:moveTo>
                    <a:pt x="1" y="1"/>
                  </a:moveTo>
                  <a:lnTo>
                    <a:pt x="1" y="1"/>
                  </a:lnTo>
                  <a:cubicBezTo>
                    <a:pt x="1101" y="1769"/>
                    <a:pt x="3170" y="6272"/>
                    <a:pt x="1302" y="12476"/>
                  </a:cubicBezTo>
                  <a:lnTo>
                    <a:pt x="4304" y="12476"/>
                  </a:lnTo>
                  <a:lnTo>
                    <a:pt x="4304" y="12410"/>
                  </a:lnTo>
                  <a:cubicBezTo>
                    <a:pt x="4304" y="12410"/>
                    <a:pt x="5705" y="6072"/>
                    <a:pt x="3170" y="1235"/>
                  </a:cubicBezTo>
                  <a:cubicBezTo>
                    <a:pt x="2069" y="935"/>
                    <a:pt x="968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11755250" y="7322350"/>
              <a:ext cx="129300" cy="296075"/>
            </a:xfrm>
            <a:custGeom>
              <a:avLst/>
              <a:gdLst/>
              <a:ahLst/>
              <a:cxnLst/>
              <a:rect l="l" t="t" r="r" b="b"/>
              <a:pathLst>
                <a:path w="5172" h="11843" extrusionOk="0">
                  <a:moveTo>
                    <a:pt x="2169" y="1"/>
                  </a:moveTo>
                  <a:cubicBezTo>
                    <a:pt x="1435" y="301"/>
                    <a:pt x="735" y="534"/>
                    <a:pt x="1" y="701"/>
                  </a:cubicBezTo>
                  <a:cubicBezTo>
                    <a:pt x="1035" y="2969"/>
                    <a:pt x="2069" y="6839"/>
                    <a:pt x="568" y="11842"/>
                  </a:cubicBezTo>
                  <a:lnTo>
                    <a:pt x="3570" y="11842"/>
                  </a:lnTo>
                  <a:lnTo>
                    <a:pt x="3570" y="11776"/>
                  </a:lnTo>
                  <a:cubicBezTo>
                    <a:pt x="3570" y="11776"/>
                    <a:pt x="5171" y="4871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11258225" y="6278275"/>
              <a:ext cx="786425" cy="1068475"/>
            </a:xfrm>
            <a:custGeom>
              <a:avLst/>
              <a:gdLst/>
              <a:ahLst/>
              <a:cxnLst/>
              <a:rect l="l" t="t" r="r" b="b"/>
              <a:pathLst>
                <a:path w="31457" h="42739" extrusionOk="0">
                  <a:moveTo>
                    <a:pt x="23251" y="22850"/>
                  </a:moveTo>
                  <a:cubicBezTo>
                    <a:pt x="23751" y="23350"/>
                    <a:pt x="24018" y="23951"/>
                    <a:pt x="24218" y="24618"/>
                  </a:cubicBezTo>
                  <a:cubicBezTo>
                    <a:pt x="24252" y="25118"/>
                    <a:pt x="24218" y="25685"/>
                    <a:pt x="23818" y="25952"/>
                  </a:cubicBezTo>
                  <a:cubicBezTo>
                    <a:pt x="23640" y="26086"/>
                    <a:pt x="23422" y="26147"/>
                    <a:pt x="23200" y="26147"/>
                  </a:cubicBezTo>
                  <a:cubicBezTo>
                    <a:pt x="22923" y="26147"/>
                    <a:pt x="22639" y="26052"/>
                    <a:pt x="22417" y="25885"/>
                  </a:cubicBezTo>
                  <a:cubicBezTo>
                    <a:pt x="21983" y="25552"/>
                    <a:pt x="21750" y="25118"/>
                    <a:pt x="21483" y="24685"/>
                  </a:cubicBezTo>
                  <a:lnTo>
                    <a:pt x="21450" y="24618"/>
                  </a:lnTo>
                  <a:cubicBezTo>
                    <a:pt x="21650" y="24451"/>
                    <a:pt x="21883" y="24351"/>
                    <a:pt x="22083" y="24184"/>
                  </a:cubicBezTo>
                  <a:cubicBezTo>
                    <a:pt x="22550" y="23784"/>
                    <a:pt x="22917" y="23350"/>
                    <a:pt x="23251" y="22850"/>
                  </a:cubicBezTo>
                  <a:close/>
                  <a:moveTo>
                    <a:pt x="14478" y="23717"/>
                  </a:moveTo>
                  <a:cubicBezTo>
                    <a:pt x="14945" y="24118"/>
                    <a:pt x="15479" y="24518"/>
                    <a:pt x="16079" y="24751"/>
                  </a:cubicBezTo>
                  <a:cubicBezTo>
                    <a:pt x="16346" y="24885"/>
                    <a:pt x="16646" y="25018"/>
                    <a:pt x="16946" y="25085"/>
                  </a:cubicBezTo>
                  <a:cubicBezTo>
                    <a:pt x="16880" y="25385"/>
                    <a:pt x="16746" y="25719"/>
                    <a:pt x="16613" y="25919"/>
                  </a:cubicBezTo>
                  <a:cubicBezTo>
                    <a:pt x="16446" y="26219"/>
                    <a:pt x="16146" y="26453"/>
                    <a:pt x="15879" y="26553"/>
                  </a:cubicBezTo>
                  <a:cubicBezTo>
                    <a:pt x="15743" y="26601"/>
                    <a:pt x="15603" y="26624"/>
                    <a:pt x="15466" y="26624"/>
                  </a:cubicBezTo>
                  <a:cubicBezTo>
                    <a:pt x="15134" y="26624"/>
                    <a:pt x="14814" y="26489"/>
                    <a:pt x="14578" y="26252"/>
                  </a:cubicBezTo>
                  <a:cubicBezTo>
                    <a:pt x="14244" y="25919"/>
                    <a:pt x="14078" y="25452"/>
                    <a:pt x="14078" y="25018"/>
                  </a:cubicBezTo>
                  <a:cubicBezTo>
                    <a:pt x="14078" y="24551"/>
                    <a:pt x="14244" y="24084"/>
                    <a:pt x="14478" y="23717"/>
                  </a:cubicBezTo>
                  <a:close/>
                  <a:moveTo>
                    <a:pt x="20649" y="25018"/>
                  </a:moveTo>
                  <a:cubicBezTo>
                    <a:pt x="20749" y="25552"/>
                    <a:pt x="20782" y="26086"/>
                    <a:pt x="20616" y="26586"/>
                  </a:cubicBezTo>
                  <a:cubicBezTo>
                    <a:pt x="20482" y="27086"/>
                    <a:pt x="20082" y="27553"/>
                    <a:pt x="19548" y="27587"/>
                  </a:cubicBezTo>
                  <a:cubicBezTo>
                    <a:pt x="19525" y="27588"/>
                    <a:pt x="19502" y="27589"/>
                    <a:pt x="19479" y="27589"/>
                  </a:cubicBezTo>
                  <a:cubicBezTo>
                    <a:pt x="19002" y="27589"/>
                    <a:pt x="18537" y="27266"/>
                    <a:pt x="18314" y="26853"/>
                  </a:cubicBezTo>
                  <a:cubicBezTo>
                    <a:pt x="18114" y="26419"/>
                    <a:pt x="18114" y="25885"/>
                    <a:pt x="18147" y="25385"/>
                  </a:cubicBezTo>
                  <a:lnTo>
                    <a:pt x="18147" y="25285"/>
                  </a:lnTo>
                  <a:cubicBezTo>
                    <a:pt x="18360" y="25311"/>
                    <a:pt x="18573" y="25323"/>
                    <a:pt x="18786" y="25323"/>
                  </a:cubicBezTo>
                  <a:cubicBezTo>
                    <a:pt x="19405" y="25323"/>
                    <a:pt x="20020" y="25217"/>
                    <a:pt x="20616" y="25018"/>
                  </a:cubicBezTo>
                  <a:close/>
                  <a:moveTo>
                    <a:pt x="6472" y="0"/>
                  </a:moveTo>
                  <a:cubicBezTo>
                    <a:pt x="6339" y="367"/>
                    <a:pt x="6272" y="768"/>
                    <a:pt x="6139" y="1201"/>
                  </a:cubicBezTo>
                  <a:cubicBezTo>
                    <a:pt x="5672" y="2869"/>
                    <a:pt x="5271" y="4437"/>
                    <a:pt x="4938" y="5971"/>
                  </a:cubicBezTo>
                  <a:cubicBezTo>
                    <a:pt x="1" y="28287"/>
                    <a:pt x="6939" y="37961"/>
                    <a:pt x="6939" y="37961"/>
                  </a:cubicBezTo>
                  <a:cubicBezTo>
                    <a:pt x="7973" y="39262"/>
                    <a:pt x="9308" y="40296"/>
                    <a:pt x="10775" y="41096"/>
                  </a:cubicBezTo>
                  <a:cubicBezTo>
                    <a:pt x="11776" y="41630"/>
                    <a:pt x="12843" y="42064"/>
                    <a:pt x="13978" y="42364"/>
                  </a:cubicBezTo>
                  <a:cubicBezTo>
                    <a:pt x="15008" y="42606"/>
                    <a:pt x="16087" y="42739"/>
                    <a:pt x="17170" y="42739"/>
                  </a:cubicBezTo>
                  <a:cubicBezTo>
                    <a:pt x="17876" y="42739"/>
                    <a:pt x="18584" y="42683"/>
                    <a:pt x="19281" y="42564"/>
                  </a:cubicBezTo>
                  <a:cubicBezTo>
                    <a:pt x="19448" y="42531"/>
                    <a:pt x="19648" y="42464"/>
                    <a:pt x="19848" y="42431"/>
                  </a:cubicBezTo>
                  <a:cubicBezTo>
                    <a:pt x="20616" y="42264"/>
                    <a:pt x="21316" y="42064"/>
                    <a:pt x="22050" y="41764"/>
                  </a:cubicBezTo>
                  <a:cubicBezTo>
                    <a:pt x="25386" y="40396"/>
                    <a:pt x="28154" y="37561"/>
                    <a:pt x="29489" y="34091"/>
                  </a:cubicBezTo>
                  <a:cubicBezTo>
                    <a:pt x="31090" y="28788"/>
                    <a:pt x="31457" y="23217"/>
                    <a:pt x="31257" y="17713"/>
                  </a:cubicBezTo>
                  <a:cubicBezTo>
                    <a:pt x="31123" y="15245"/>
                    <a:pt x="30923" y="12776"/>
                    <a:pt x="30623" y="10374"/>
                  </a:cubicBezTo>
                  <a:cubicBezTo>
                    <a:pt x="30423" y="8573"/>
                    <a:pt x="30156" y="6805"/>
                    <a:pt x="29922" y="5037"/>
                  </a:cubicBezTo>
                  <a:cubicBezTo>
                    <a:pt x="29689" y="3770"/>
                    <a:pt x="29522" y="2535"/>
                    <a:pt x="29322" y="1268"/>
                  </a:cubicBezTo>
                  <a:cubicBezTo>
                    <a:pt x="29174" y="1300"/>
                    <a:pt x="29023" y="1311"/>
                    <a:pt x="28871" y="1311"/>
                  </a:cubicBezTo>
                  <a:cubicBezTo>
                    <a:pt x="28544" y="1311"/>
                    <a:pt x="28217" y="1257"/>
                    <a:pt x="27921" y="1235"/>
                  </a:cubicBezTo>
                  <a:cubicBezTo>
                    <a:pt x="21962" y="569"/>
                    <a:pt x="16033" y="265"/>
                    <a:pt x="10048" y="265"/>
                  </a:cubicBezTo>
                  <a:cubicBezTo>
                    <a:pt x="9735" y="265"/>
                    <a:pt x="9421" y="265"/>
                    <a:pt x="9107" y="267"/>
                  </a:cubicBezTo>
                  <a:cubicBezTo>
                    <a:pt x="8950" y="267"/>
                    <a:pt x="8790" y="268"/>
                    <a:pt x="8629" y="268"/>
                  </a:cubicBezTo>
                  <a:cubicBezTo>
                    <a:pt x="7904" y="268"/>
                    <a:pt x="7155" y="246"/>
                    <a:pt x="6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11389175" y="6211550"/>
              <a:ext cx="642150" cy="99275"/>
            </a:xfrm>
            <a:custGeom>
              <a:avLst/>
              <a:gdLst/>
              <a:ahLst/>
              <a:cxnLst/>
              <a:rect l="l" t="t" r="r" b="b"/>
              <a:pathLst>
                <a:path w="25686" h="3971" fill="none" extrusionOk="0">
                  <a:moveTo>
                    <a:pt x="21682" y="1068"/>
                  </a:moveTo>
                  <a:cubicBezTo>
                    <a:pt x="15411" y="501"/>
                    <a:pt x="9173" y="234"/>
                    <a:pt x="3036" y="234"/>
                  </a:cubicBezTo>
                  <a:lnTo>
                    <a:pt x="3002" y="234"/>
                  </a:lnTo>
                  <a:cubicBezTo>
                    <a:pt x="2368" y="101"/>
                    <a:pt x="1735" y="1"/>
                    <a:pt x="1168" y="167"/>
                  </a:cubicBezTo>
                  <a:cubicBezTo>
                    <a:pt x="534" y="301"/>
                    <a:pt x="0" y="901"/>
                    <a:pt x="133" y="1535"/>
                  </a:cubicBezTo>
                  <a:cubicBezTo>
                    <a:pt x="200" y="2036"/>
                    <a:pt x="634" y="2369"/>
                    <a:pt x="1067" y="2569"/>
                  </a:cubicBezTo>
                  <a:cubicBezTo>
                    <a:pt x="1101" y="2569"/>
                    <a:pt x="1168" y="2603"/>
                    <a:pt x="1234" y="2603"/>
                  </a:cubicBezTo>
                  <a:cubicBezTo>
                    <a:pt x="2068" y="2936"/>
                    <a:pt x="3002" y="2903"/>
                    <a:pt x="3869" y="2903"/>
                  </a:cubicBezTo>
                  <a:cubicBezTo>
                    <a:pt x="10174" y="2869"/>
                    <a:pt x="16412" y="3170"/>
                    <a:pt x="22683" y="3870"/>
                  </a:cubicBezTo>
                  <a:cubicBezTo>
                    <a:pt x="23117" y="3904"/>
                    <a:pt x="23617" y="3970"/>
                    <a:pt x="24084" y="3904"/>
                  </a:cubicBezTo>
                  <a:lnTo>
                    <a:pt x="24584" y="3770"/>
                  </a:lnTo>
                  <a:cubicBezTo>
                    <a:pt x="25185" y="3537"/>
                    <a:pt x="25685" y="2903"/>
                    <a:pt x="25518" y="2269"/>
                  </a:cubicBezTo>
                  <a:cubicBezTo>
                    <a:pt x="25318" y="1535"/>
                    <a:pt x="24384" y="1335"/>
                    <a:pt x="23584" y="1235"/>
                  </a:cubicBezTo>
                  <a:cubicBezTo>
                    <a:pt x="22950" y="1202"/>
                    <a:pt x="22316" y="1101"/>
                    <a:pt x="21682" y="10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1464225" y="6035600"/>
              <a:ext cx="467025" cy="205175"/>
            </a:xfrm>
            <a:custGeom>
              <a:avLst/>
              <a:gdLst/>
              <a:ahLst/>
              <a:cxnLst/>
              <a:rect l="l" t="t" r="r" b="b"/>
              <a:pathLst>
                <a:path w="18681" h="8207" fill="none" extrusionOk="0">
                  <a:moveTo>
                    <a:pt x="0" y="7272"/>
                  </a:moveTo>
                  <a:lnTo>
                    <a:pt x="0" y="7272"/>
                  </a:lnTo>
                  <a:cubicBezTo>
                    <a:pt x="234" y="6738"/>
                    <a:pt x="501" y="6138"/>
                    <a:pt x="734" y="5604"/>
                  </a:cubicBezTo>
                  <a:cubicBezTo>
                    <a:pt x="1034" y="4937"/>
                    <a:pt x="1368" y="4270"/>
                    <a:pt x="1735" y="3636"/>
                  </a:cubicBezTo>
                  <a:cubicBezTo>
                    <a:pt x="2168" y="2902"/>
                    <a:pt x="2635" y="2202"/>
                    <a:pt x="3136" y="1468"/>
                  </a:cubicBezTo>
                  <a:cubicBezTo>
                    <a:pt x="3503" y="934"/>
                    <a:pt x="4003" y="434"/>
                    <a:pt x="4637" y="267"/>
                  </a:cubicBezTo>
                  <a:cubicBezTo>
                    <a:pt x="5471" y="0"/>
                    <a:pt x="6338" y="467"/>
                    <a:pt x="7139" y="734"/>
                  </a:cubicBezTo>
                  <a:cubicBezTo>
                    <a:pt x="8406" y="1201"/>
                    <a:pt x="9841" y="1235"/>
                    <a:pt x="11175" y="934"/>
                  </a:cubicBezTo>
                  <a:cubicBezTo>
                    <a:pt x="12009" y="734"/>
                    <a:pt x="12809" y="401"/>
                    <a:pt x="13643" y="301"/>
                  </a:cubicBezTo>
                  <a:cubicBezTo>
                    <a:pt x="14477" y="200"/>
                    <a:pt x="15411" y="367"/>
                    <a:pt x="16012" y="934"/>
                  </a:cubicBezTo>
                  <a:cubicBezTo>
                    <a:pt x="16379" y="1301"/>
                    <a:pt x="16545" y="1868"/>
                    <a:pt x="16712" y="2335"/>
                  </a:cubicBezTo>
                  <a:cubicBezTo>
                    <a:pt x="16979" y="3136"/>
                    <a:pt x="17246" y="3936"/>
                    <a:pt x="17513" y="4737"/>
                  </a:cubicBezTo>
                  <a:cubicBezTo>
                    <a:pt x="17713" y="5404"/>
                    <a:pt x="17980" y="6038"/>
                    <a:pt x="18180" y="6705"/>
                  </a:cubicBezTo>
                  <a:cubicBezTo>
                    <a:pt x="18347" y="7139"/>
                    <a:pt x="18513" y="7639"/>
                    <a:pt x="18647" y="8106"/>
                  </a:cubicBezTo>
                  <a:cubicBezTo>
                    <a:pt x="18647" y="8139"/>
                    <a:pt x="18647" y="8139"/>
                    <a:pt x="18680" y="820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1506750" y="6126500"/>
              <a:ext cx="392800" cy="28375"/>
            </a:xfrm>
            <a:custGeom>
              <a:avLst/>
              <a:gdLst/>
              <a:ahLst/>
              <a:cxnLst/>
              <a:rect l="l" t="t" r="r" b="b"/>
              <a:pathLst>
                <a:path w="15712" h="1135" fill="none" extrusionOk="0">
                  <a:moveTo>
                    <a:pt x="0" y="0"/>
                  </a:moveTo>
                  <a:lnTo>
                    <a:pt x="34" y="0"/>
                  </a:lnTo>
                  <a:cubicBezTo>
                    <a:pt x="5237" y="501"/>
                    <a:pt x="10475" y="901"/>
                    <a:pt x="15712" y="11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1483400" y="6176525"/>
              <a:ext cx="432825" cy="27550"/>
            </a:xfrm>
            <a:custGeom>
              <a:avLst/>
              <a:gdLst/>
              <a:ahLst/>
              <a:cxnLst/>
              <a:rect l="l" t="t" r="r" b="b"/>
              <a:pathLst>
                <a:path w="17313" h="1102" fill="none" extrusionOk="0">
                  <a:moveTo>
                    <a:pt x="0" y="1"/>
                  </a:moveTo>
                  <a:cubicBezTo>
                    <a:pt x="5771" y="501"/>
                    <a:pt x="11575" y="901"/>
                    <a:pt x="17313" y="110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1525100" y="6764450"/>
              <a:ext cx="366125" cy="148475"/>
            </a:xfrm>
            <a:custGeom>
              <a:avLst/>
              <a:gdLst/>
              <a:ahLst/>
              <a:cxnLst/>
              <a:rect l="l" t="t" r="r" b="b"/>
              <a:pathLst>
                <a:path w="14645" h="5939" fill="none" extrusionOk="0">
                  <a:moveTo>
                    <a:pt x="0" y="1402"/>
                  </a:moveTo>
                  <a:cubicBezTo>
                    <a:pt x="434" y="1135"/>
                    <a:pt x="801" y="868"/>
                    <a:pt x="1234" y="634"/>
                  </a:cubicBezTo>
                  <a:cubicBezTo>
                    <a:pt x="1768" y="2002"/>
                    <a:pt x="2635" y="3303"/>
                    <a:pt x="3770" y="4270"/>
                  </a:cubicBezTo>
                  <a:cubicBezTo>
                    <a:pt x="4270" y="4671"/>
                    <a:pt x="4804" y="5004"/>
                    <a:pt x="5337" y="5304"/>
                  </a:cubicBezTo>
                  <a:cubicBezTo>
                    <a:pt x="5638" y="5438"/>
                    <a:pt x="5938" y="5571"/>
                    <a:pt x="6238" y="5638"/>
                  </a:cubicBezTo>
                  <a:cubicBezTo>
                    <a:pt x="6605" y="5771"/>
                    <a:pt x="7005" y="5805"/>
                    <a:pt x="7439" y="5838"/>
                  </a:cubicBezTo>
                  <a:cubicBezTo>
                    <a:pt x="8273" y="5938"/>
                    <a:pt x="9140" y="5805"/>
                    <a:pt x="9907" y="5571"/>
                  </a:cubicBezTo>
                  <a:cubicBezTo>
                    <a:pt x="10208" y="5438"/>
                    <a:pt x="10474" y="5304"/>
                    <a:pt x="10741" y="5171"/>
                  </a:cubicBezTo>
                  <a:cubicBezTo>
                    <a:pt x="10941" y="5071"/>
                    <a:pt x="11142" y="4871"/>
                    <a:pt x="11375" y="4737"/>
                  </a:cubicBezTo>
                  <a:cubicBezTo>
                    <a:pt x="11809" y="4337"/>
                    <a:pt x="12209" y="3903"/>
                    <a:pt x="12509" y="3370"/>
                  </a:cubicBezTo>
                  <a:cubicBezTo>
                    <a:pt x="13176" y="2369"/>
                    <a:pt x="13577" y="1168"/>
                    <a:pt x="13944" y="1"/>
                  </a:cubicBezTo>
                  <a:cubicBezTo>
                    <a:pt x="14177" y="201"/>
                    <a:pt x="14444" y="468"/>
                    <a:pt x="14644" y="668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1608475" y="6872025"/>
              <a:ext cx="73425" cy="75075"/>
            </a:xfrm>
            <a:custGeom>
              <a:avLst/>
              <a:gdLst/>
              <a:ahLst/>
              <a:cxnLst/>
              <a:rect l="l" t="t" r="r" b="b"/>
              <a:pathLst>
                <a:path w="2937" h="3003" fill="none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835" y="2869"/>
                    <a:pt x="1369" y="3003"/>
                    <a:pt x="1802" y="2836"/>
                  </a:cubicBezTo>
                  <a:cubicBezTo>
                    <a:pt x="2102" y="2769"/>
                    <a:pt x="2403" y="2502"/>
                    <a:pt x="2569" y="2202"/>
                  </a:cubicBezTo>
                  <a:cubicBezTo>
                    <a:pt x="2736" y="1935"/>
                    <a:pt x="2836" y="1635"/>
                    <a:pt x="2936" y="1335"/>
                  </a:cubicBezTo>
                  <a:lnTo>
                    <a:pt x="2936" y="1335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1711050" y="6903725"/>
              <a:ext cx="66750" cy="65075"/>
            </a:xfrm>
            <a:custGeom>
              <a:avLst/>
              <a:gdLst/>
              <a:ahLst/>
              <a:cxnLst/>
              <a:rect l="l" t="t" r="r" b="b"/>
              <a:pathLst>
                <a:path w="2670" h="2603" fill="none" extrusionOk="0">
                  <a:moveTo>
                    <a:pt x="34" y="367"/>
                  </a:moveTo>
                  <a:cubicBezTo>
                    <a:pt x="1" y="867"/>
                    <a:pt x="1" y="1401"/>
                    <a:pt x="201" y="1801"/>
                  </a:cubicBezTo>
                  <a:cubicBezTo>
                    <a:pt x="435" y="2268"/>
                    <a:pt x="935" y="2602"/>
                    <a:pt x="1435" y="2569"/>
                  </a:cubicBezTo>
                  <a:cubicBezTo>
                    <a:pt x="1969" y="2535"/>
                    <a:pt x="2369" y="2068"/>
                    <a:pt x="2503" y="1568"/>
                  </a:cubicBezTo>
                  <a:cubicBezTo>
                    <a:pt x="2669" y="1068"/>
                    <a:pt x="2636" y="534"/>
                    <a:pt x="2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11795275" y="6850350"/>
              <a:ext cx="69250" cy="84250"/>
            </a:xfrm>
            <a:custGeom>
              <a:avLst/>
              <a:gdLst/>
              <a:ahLst/>
              <a:cxnLst/>
              <a:rect l="l" t="t" r="r" b="b"/>
              <a:pathLst>
                <a:path w="2770" h="3370" fill="none" extrusionOk="0">
                  <a:moveTo>
                    <a:pt x="1" y="1802"/>
                  </a:moveTo>
                  <a:cubicBezTo>
                    <a:pt x="268" y="2235"/>
                    <a:pt x="501" y="2669"/>
                    <a:pt x="935" y="3002"/>
                  </a:cubicBezTo>
                  <a:cubicBezTo>
                    <a:pt x="1335" y="3303"/>
                    <a:pt x="1936" y="3369"/>
                    <a:pt x="2336" y="3069"/>
                  </a:cubicBezTo>
                  <a:cubicBezTo>
                    <a:pt x="2736" y="2802"/>
                    <a:pt x="2770" y="2235"/>
                    <a:pt x="2736" y="1735"/>
                  </a:cubicBezTo>
                  <a:cubicBezTo>
                    <a:pt x="2603" y="1068"/>
                    <a:pt x="2303" y="467"/>
                    <a:pt x="18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11259900" y="6279100"/>
              <a:ext cx="784750" cy="1071625"/>
            </a:xfrm>
            <a:custGeom>
              <a:avLst/>
              <a:gdLst/>
              <a:ahLst/>
              <a:cxnLst/>
              <a:rect l="l" t="t" r="r" b="b"/>
              <a:pathLst>
                <a:path w="31390" h="42865" fill="none" extrusionOk="0">
                  <a:moveTo>
                    <a:pt x="29255" y="1202"/>
                  </a:moveTo>
                  <a:lnTo>
                    <a:pt x="29255" y="1202"/>
                  </a:lnTo>
                  <a:cubicBezTo>
                    <a:pt x="29488" y="2469"/>
                    <a:pt x="29655" y="3703"/>
                    <a:pt x="29855" y="4971"/>
                  </a:cubicBezTo>
                  <a:cubicBezTo>
                    <a:pt x="30089" y="6739"/>
                    <a:pt x="30356" y="8507"/>
                    <a:pt x="30556" y="10275"/>
                  </a:cubicBezTo>
                  <a:cubicBezTo>
                    <a:pt x="30856" y="12710"/>
                    <a:pt x="31056" y="15178"/>
                    <a:pt x="31190" y="17613"/>
                  </a:cubicBezTo>
                  <a:cubicBezTo>
                    <a:pt x="31390" y="23151"/>
                    <a:pt x="31023" y="28721"/>
                    <a:pt x="29422" y="34025"/>
                  </a:cubicBezTo>
                  <a:cubicBezTo>
                    <a:pt x="28154" y="37528"/>
                    <a:pt x="25352" y="40363"/>
                    <a:pt x="22016" y="41764"/>
                  </a:cubicBezTo>
                  <a:cubicBezTo>
                    <a:pt x="21316" y="42064"/>
                    <a:pt x="20582" y="42264"/>
                    <a:pt x="19848" y="42431"/>
                  </a:cubicBezTo>
                  <a:cubicBezTo>
                    <a:pt x="19648" y="42498"/>
                    <a:pt x="19415" y="42531"/>
                    <a:pt x="19248" y="42564"/>
                  </a:cubicBezTo>
                  <a:cubicBezTo>
                    <a:pt x="17513" y="42865"/>
                    <a:pt x="15679" y="42765"/>
                    <a:pt x="13944" y="42364"/>
                  </a:cubicBezTo>
                  <a:cubicBezTo>
                    <a:pt x="12843" y="42064"/>
                    <a:pt x="11742" y="41630"/>
                    <a:pt x="10742" y="41097"/>
                  </a:cubicBezTo>
                  <a:cubicBezTo>
                    <a:pt x="9274" y="40330"/>
                    <a:pt x="7940" y="39262"/>
                    <a:pt x="6906" y="37961"/>
                  </a:cubicBezTo>
                  <a:cubicBezTo>
                    <a:pt x="6906" y="37961"/>
                    <a:pt x="1" y="28288"/>
                    <a:pt x="4904" y="6005"/>
                  </a:cubicBezTo>
                  <a:cubicBezTo>
                    <a:pt x="5238" y="4437"/>
                    <a:pt x="5671" y="2869"/>
                    <a:pt x="6138" y="1202"/>
                  </a:cubicBezTo>
                  <a:cubicBezTo>
                    <a:pt x="6238" y="768"/>
                    <a:pt x="6339" y="368"/>
                    <a:pt x="6439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12007950" y="5945525"/>
              <a:ext cx="185975" cy="455350"/>
            </a:xfrm>
            <a:custGeom>
              <a:avLst/>
              <a:gdLst/>
              <a:ahLst/>
              <a:cxnLst/>
              <a:rect l="l" t="t" r="r" b="b"/>
              <a:pathLst>
                <a:path w="7439" h="18214" fill="none" extrusionOk="0">
                  <a:moveTo>
                    <a:pt x="4970" y="3003"/>
                  </a:moveTo>
                  <a:cubicBezTo>
                    <a:pt x="5070" y="3904"/>
                    <a:pt x="5304" y="4804"/>
                    <a:pt x="5671" y="5638"/>
                  </a:cubicBezTo>
                  <a:cubicBezTo>
                    <a:pt x="5771" y="5838"/>
                    <a:pt x="5904" y="6072"/>
                    <a:pt x="6071" y="6239"/>
                  </a:cubicBezTo>
                  <a:cubicBezTo>
                    <a:pt x="6238" y="6405"/>
                    <a:pt x="6471" y="6539"/>
                    <a:pt x="6738" y="6505"/>
                  </a:cubicBezTo>
                  <a:cubicBezTo>
                    <a:pt x="7005" y="6472"/>
                    <a:pt x="7272" y="6205"/>
                    <a:pt x="7339" y="5905"/>
                  </a:cubicBezTo>
                  <a:cubicBezTo>
                    <a:pt x="7439" y="5638"/>
                    <a:pt x="7439" y="5338"/>
                    <a:pt x="7372" y="5038"/>
                  </a:cubicBezTo>
                  <a:cubicBezTo>
                    <a:pt x="7305" y="4471"/>
                    <a:pt x="7205" y="3870"/>
                    <a:pt x="7072" y="3303"/>
                  </a:cubicBezTo>
                  <a:cubicBezTo>
                    <a:pt x="6972" y="2836"/>
                    <a:pt x="6838" y="2402"/>
                    <a:pt x="6738" y="1935"/>
                  </a:cubicBezTo>
                  <a:cubicBezTo>
                    <a:pt x="6672" y="1735"/>
                    <a:pt x="6605" y="1535"/>
                    <a:pt x="6505" y="1368"/>
                  </a:cubicBezTo>
                  <a:cubicBezTo>
                    <a:pt x="6438" y="1235"/>
                    <a:pt x="6338" y="1102"/>
                    <a:pt x="6271" y="1035"/>
                  </a:cubicBezTo>
                  <a:cubicBezTo>
                    <a:pt x="5938" y="801"/>
                    <a:pt x="5471" y="835"/>
                    <a:pt x="5104" y="1035"/>
                  </a:cubicBezTo>
                  <a:cubicBezTo>
                    <a:pt x="4770" y="1235"/>
                    <a:pt x="4570" y="1635"/>
                    <a:pt x="4437" y="2036"/>
                  </a:cubicBezTo>
                  <a:cubicBezTo>
                    <a:pt x="4337" y="2336"/>
                    <a:pt x="4337" y="2603"/>
                    <a:pt x="4337" y="2970"/>
                  </a:cubicBezTo>
                  <a:lnTo>
                    <a:pt x="4337" y="3236"/>
                  </a:lnTo>
                  <a:cubicBezTo>
                    <a:pt x="4003" y="2803"/>
                    <a:pt x="3836" y="2236"/>
                    <a:pt x="3669" y="1735"/>
                  </a:cubicBezTo>
                  <a:cubicBezTo>
                    <a:pt x="3503" y="1235"/>
                    <a:pt x="3302" y="701"/>
                    <a:pt x="2935" y="368"/>
                  </a:cubicBezTo>
                  <a:cubicBezTo>
                    <a:pt x="2502" y="34"/>
                    <a:pt x="1801" y="1"/>
                    <a:pt x="1501" y="468"/>
                  </a:cubicBezTo>
                  <a:cubicBezTo>
                    <a:pt x="1168" y="968"/>
                    <a:pt x="1501" y="1569"/>
                    <a:pt x="1835" y="2069"/>
                  </a:cubicBezTo>
                  <a:cubicBezTo>
                    <a:pt x="3402" y="4571"/>
                    <a:pt x="4070" y="7640"/>
                    <a:pt x="3736" y="10542"/>
                  </a:cubicBezTo>
                  <a:cubicBezTo>
                    <a:pt x="3402" y="13410"/>
                    <a:pt x="2068" y="16179"/>
                    <a:pt x="0" y="1821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12169725" y="5958050"/>
              <a:ext cx="67575" cy="135100"/>
            </a:xfrm>
            <a:custGeom>
              <a:avLst/>
              <a:gdLst/>
              <a:ahLst/>
              <a:cxnLst/>
              <a:rect l="l" t="t" r="r" b="b"/>
              <a:pathLst>
                <a:path w="2703" h="5404" fill="none" extrusionOk="0">
                  <a:moveTo>
                    <a:pt x="0" y="967"/>
                  </a:moveTo>
                  <a:cubicBezTo>
                    <a:pt x="0" y="967"/>
                    <a:pt x="0" y="901"/>
                    <a:pt x="34" y="901"/>
                  </a:cubicBezTo>
                  <a:cubicBezTo>
                    <a:pt x="201" y="667"/>
                    <a:pt x="334" y="434"/>
                    <a:pt x="601" y="300"/>
                  </a:cubicBezTo>
                  <a:cubicBezTo>
                    <a:pt x="801" y="134"/>
                    <a:pt x="1135" y="0"/>
                    <a:pt x="1435" y="67"/>
                  </a:cubicBezTo>
                  <a:cubicBezTo>
                    <a:pt x="1835" y="200"/>
                    <a:pt x="2035" y="601"/>
                    <a:pt x="2169" y="1001"/>
                  </a:cubicBezTo>
                  <a:cubicBezTo>
                    <a:pt x="2269" y="1168"/>
                    <a:pt x="2302" y="1368"/>
                    <a:pt x="2335" y="1535"/>
                  </a:cubicBezTo>
                  <a:cubicBezTo>
                    <a:pt x="2569" y="2368"/>
                    <a:pt x="2669" y="3302"/>
                    <a:pt x="2702" y="4170"/>
                  </a:cubicBezTo>
                  <a:cubicBezTo>
                    <a:pt x="2702" y="4470"/>
                    <a:pt x="2702" y="4703"/>
                    <a:pt x="2636" y="4937"/>
                  </a:cubicBezTo>
                  <a:cubicBezTo>
                    <a:pt x="2502" y="5204"/>
                    <a:pt x="2269" y="5404"/>
                    <a:pt x="2002" y="5371"/>
                  </a:cubicBezTo>
                  <a:cubicBezTo>
                    <a:pt x="1668" y="5337"/>
                    <a:pt x="1468" y="4937"/>
                    <a:pt x="1335" y="4603"/>
                  </a:cubicBezTo>
                  <a:cubicBezTo>
                    <a:pt x="1135" y="4003"/>
                    <a:pt x="868" y="3403"/>
                    <a:pt x="634" y="28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12128850" y="5937200"/>
              <a:ext cx="174325" cy="220175"/>
            </a:xfrm>
            <a:custGeom>
              <a:avLst/>
              <a:gdLst/>
              <a:ahLst/>
              <a:cxnLst/>
              <a:rect l="l" t="t" r="r" b="b"/>
              <a:pathLst>
                <a:path w="6973" h="8807" fill="none" extrusionOk="0">
                  <a:moveTo>
                    <a:pt x="3937" y="2402"/>
                  </a:moveTo>
                  <a:cubicBezTo>
                    <a:pt x="4504" y="1835"/>
                    <a:pt x="4971" y="1134"/>
                    <a:pt x="5572" y="534"/>
                  </a:cubicBezTo>
                  <a:cubicBezTo>
                    <a:pt x="5838" y="234"/>
                    <a:pt x="6272" y="0"/>
                    <a:pt x="6606" y="200"/>
                  </a:cubicBezTo>
                  <a:cubicBezTo>
                    <a:pt x="6839" y="334"/>
                    <a:pt x="6973" y="634"/>
                    <a:pt x="6973" y="867"/>
                  </a:cubicBezTo>
                  <a:cubicBezTo>
                    <a:pt x="6973" y="1134"/>
                    <a:pt x="6839" y="1401"/>
                    <a:pt x="6739" y="1635"/>
                  </a:cubicBezTo>
                  <a:cubicBezTo>
                    <a:pt x="6272" y="2535"/>
                    <a:pt x="5505" y="3336"/>
                    <a:pt x="4671" y="3970"/>
                  </a:cubicBezTo>
                  <a:cubicBezTo>
                    <a:pt x="4971" y="5070"/>
                    <a:pt x="5238" y="6305"/>
                    <a:pt x="4738" y="7339"/>
                  </a:cubicBezTo>
                  <a:cubicBezTo>
                    <a:pt x="4437" y="7872"/>
                    <a:pt x="3970" y="8339"/>
                    <a:pt x="3403" y="8540"/>
                  </a:cubicBezTo>
                  <a:cubicBezTo>
                    <a:pt x="3103" y="8673"/>
                    <a:pt x="2803" y="8740"/>
                    <a:pt x="2469" y="8740"/>
                  </a:cubicBezTo>
                  <a:cubicBezTo>
                    <a:pt x="1569" y="8806"/>
                    <a:pt x="601" y="8339"/>
                    <a:pt x="1" y="757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12023775" y="6151500"/>
              <a:ext cx="191000" cy="384475"/>
            </a:xfrm>
            <a:custGeom>
              <a:avLst/>
              <a:gdLst/>
              <a:ahLst/>
              <a:cxnLst/>
              <a:rect l="l" t="t" r="r" b="b"/>
              <a:pathLst>
                <a:path w="7640" h="15379" fill="none" extrusionOk="0">
                  <a:moveTo>
                    <a:pt x="7640" y="1"/>
                  </a:moveTo>
                  <a:cubicBezTo>
                    <a:pt x="7506" y="5939"/>
                    <a:pt x="4638" y="11676"/>
                    <a:pt x="1" y="1537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11214025" y="5864650"/>
              <a:ext cx="199350" cy="443675"/>
            </a:xfrm>
            <a:custGeom>
              <a:avLst/>
              <a:gdLst/>
              <a:ahLst/>
              <a:cxnLst/>
              <a:rect l="l" t="t" r="r" b="b"/>
              <a:pathLst>
                <a:path w="7974" h="17747" fill="none" extrusionOk="0">
                  <a:moveTo>
                    <a:pt x="2236" y="3202"/>
                  </a:moveTo>
                  <a:cubicBezTo>
                    <a:pt x="2203" y="4103"/>
                    <a:pt x="2036" y="5004"/>
                    <a:pt x="1736" y="5838"/>
                  </a:cubicBezTo>
                  <a:cubicBezTo>
                    <a:pt x="1669" y="6104"/>
                    <a:pt x="1569" y="6305"/>
                    <a:pt x="1402" y="6538"/>
                  </a:cubicBezTo>
                  <a:cubicBezTo>
                    <a:pt x="1235" y="6738"/>
                    <a:pt x="1002" y="6838"/>
                    <a:pt x="802" y="6805"/>
                  </a:cubicBezTo>
                  <a:cubicBezTo>
                    <a:pt x="501" y="6805"/>
                    <a:pt x="234" y="6571"/>
                    <a:pt x="134" y="6271"/>
                  </a:cubicBezTo>
                  <a:cubicBezTo>
                    <a:pt x="1" y="5971"/>
                    <a:pt x="1" y="5704"/>
                    <a:pt x="34" y="5404"/>
                  </a:cubicBezTo>
                  <a:cubicBezTo>
                    <a:pt x="68" y="4804"/>
                    <a:pt x="134" y="4236"/>
                    <a:pt x="234" y="3636"/>
                  </a:cubicBezTo>
                  <a:cubicBezTo>
                    <a:pt x="335" y="3202"/>
                    <a:pt x="401" y="2735"/>
                    <a:pt x="501" y="2302"/>
                  </a:cubicBezTo>
                  <a:cubicBezTo>
                    <a:pt x="535" y="2102"/>
                    <a:pt x="568" y="1901"/>
                    <a:pt x="668" y="1668"/>
                  </a:cubicBezTo>
                  <a:cubicBezTo>
                    <a:pt x="702" y="1568"/>
                    <a:pt x="768" y="1434"/>
                    <a:pt x="902" y="1368"/>
                  </a:cubicBezTo>
                  <a:cubicBezTo>
                    <a:pt x="1202" y="1068"/>
                    <a:pt x="1702" y="1068"/>
                    <a:pt x="2036" y="1268"/>
                  </a:cubicBezTo>
                  <a:cubicBezTo>
                    <a:pt x="2403" y="1468"/>
                    <a:pt x="2636" y="1835"/>
                    <a:pt x="2736" y="2235"/>
                  </a:cubicBezTo>
                  <a:cubicBezTo>
                    <a:pt x="2836" y="2502"/>
                    <a:pt x="2870" y="2802"/>
                    <a:pt x="2903" y="3136"/>
                  </a:cubicBezTo>
                  <a:cubicBezTo>
                    <a:pt x="2903" y="3236"/>
                    <a:pt x="2903" y="3336"/>
                    <a:pt x="2970" y="3436"/>
                  </a:cubicBezTo>
                  <a:cubicBezTo>
                    <a:pt x="3237" y="2936"/>
                    <a:pt x="3403" y="2402"/>
                    <a:pt x="3537" y="1901"/>
                  </a:cubicBezTo>
                  <a:cubicBezTo>
                    <a:pt x="3670" y="1401"/>
                    <a:pt x="3837" y="801"/>
                    <a:pt x="4204" y="467"/>
                  </a:cubicBezTo>
                  <a:cubicBezTo>
                    <a:pt x="4571" y="100"/>
                    <a:pt x="5305" y="0"/>
                    <a:pt x="5638" y="434"/>
                  </a:cubicBezTo>
                  <a:cubicBezTo>
                    <a:pt x="6005" y="901"/>
                    <a:pt x="5672" y="1568"/>
                    <a:pt x="5405" y="2102"/>
                  </a:cubicBezTo>
                  <a:cubicBezTo>
                    <a:pt x="4037" y="4737"/>
                    <a:pt x="3570" y="7772"/>
                    <a:pt x="4137" y="10708"/>
                  </a:cubicBezTo>
                  <a:cubicBezTo>
                    <a:pt x="4638" y="13343"/>
                    <a:pt x="6005" y="15845"/>
                    <a:pt x="7973" y="177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11167325" y="5887150"/>
              <a:ext cx="62575" cy="135950"/>
            </a:xfrm>
            <a:custGeom>
              <a:avLst/>
              <a:gdLst/>
              <a:ahLst/>
              <a:cxnLst/>
              <a:rect l="l" t="t" r="r" b="b"/>
              <a:pathLst>
                <a:path w="2503" h="5438" fill="none" extrusionOk="0">
                  <a:moveTo>
                    <a:pt x="2503" y="868"/>
                  </a:moveTo>
                  <a:cubicBezTo>
                    <a:pt x="2503" y="868"/>
                    <a:pt x="2503" y="835"/>
                    <a:pt x="2436" y="835"/>
                  </a:cubicBezTo>
                  <a:cubicBezTo>
                    <a:pt x="2269" y="635"/>
                    <a:pt x="2102" y="368"/>
                    <a:pt x="1869" y="234"/>
                  </a:cubicBezTo>
                  <a:cubicBezTo>
                    <a:pt x="1602" y="67"/>
                    <a:pt x="1335" y="1"/>
                    <a:pt x="1035" y="67"/>
                  </a:cubicBezTo>
                  <a:cubicBezTo>
                    <a:pt x="601" y="201"/>
                    <a:pt x="435" y="668"/>
                    <a:pt x="335" y="1035"/>
                  </a:cubicBezTo>
                  <a:cubicBezTo>
                    <a:pt x="268" y="1202"/>
                    <a:pt x="234" y="1402"/>
                    <a:pt x="201" y="1569"/>
                  </a:cubicBezTo>
                  <a:cubicBezTo>
                    <a:pt x="34" y="2436"/>
                    <a:pt x="1" y="3336"/>
                    <a:pt x="1" y="4237"/>
                  </a:cubicBezTo>
                  <a:cubicBezTo>
                    <a:pt x="1" y="4537"/>
                    <a:pt x="34" y="4838"/>
                    <a:pt x="168" y="5038"/>
                  </a:cubicBezTo>
                  <a:cubicBezTo>
                    <a:pt x="268" y="5271"/>
                    <a:pt x="568" y="5438"/>
                    <a:pt x="835" y="5405"/>
                  </a:cubicBezTo>
                  <a:cubicBezTo>
                    <a:pt x="1168" y="5338"/>
                    <a:pt x="1335" y="4938"/>
                    <a:pt x="1402" y="4604"/>
                  </a:cubicBezTo>
                  <a:cubicBezTo>
                    <a:pt x="1569" y="4004"/>
                    <a:pt x="1769" y="3370"/>
                    <a:pt x="2002" y="27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11093950" y="5872150"/>
              <a:ext cx="186000" cy="211850"/>
            </a:xfrm>
            <a:custGeom>
              <a:avLst/>
              <a:gdLst/>
              <a:ahLst/>
              <a:cxnLst/>
              <a:rect l="l" t="t" r="r" b="b"/>
              <a:pathLst>
                <a:path w="7440" h="8474" fill="none" extrusionOk="0">
                  <a:moveTo>
                    <a:pt x="3169" y="2202"/>
                  </a:moveTo>
                  <a:cubicBezTo>
                    <a:pt x="2536" y="1668"/>
                    <a:pt x="2035" y="968"/>
                    <a:pt x="1402" y="467"/>
                  </a:cubicBezTo>
                  <a:cubicBezTo>
                    <a:pt x="1135" y="200"/>
                    <a:pt x="668" y="0"/>
                    <a:pt x="334" y="167"/>
                  </a:cubicBezTo>
                  <a:cubicBezTo>
                    <a:pt x="67" y="301"/>
                    <a:pt x="1" y="601"/>
                    <a:pt x="1" y="834"/>
                  </a:cubicBezTo>
                  <a:cubicBezTo>
                    <a:pt x="1" y="1101"/>
                    <a:pt x="167" y="1335"/>
                    <a:pt x="301" y="1601"/>
                  </a:cubicBezTo>
                  <a:cubicBezTo>
                    <a:pt x="834" y="2469"/>
                    <a:pt x="1635" y="3203"/>
                    <a:pt x="2502" y="3803"/>
                  </a:cubicBezTo>
                  <a:cubicBezTo>
                    <a:pt x="2302" y="4937"/>
                    <a:pt x="2135" y="6171"/>
                    <a:pt x="2702" y="7172"/>
                  </a:cubicBezTo>
                  <a:cubicBezTo>
                    <a:pt x="3003" y="7706"/>
                    <a:pt x="3536" y="8139"/>
                    <a:pt x="4137" y="8306"/>
                  </a:cubicBezTo>
                  <a:cubicBezTo>
                    <a:pt x="4437" y="8373"/>
                    <a:pt x="4737" y="8473"/>
                    <a:pt x="5037" y="8440"/>
                  </a:cubicBezTo>
                  <a:cubicBezTo>
                    <a:pt x="5972" y="8373"/>
                    <a:pt x="6872" y="7873"/>
                    <a:pt x="7439" y="710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1196525" y="6080625"/>
              <a:ext cx="185150" cy="346950"/>
            </a:xfrm>
            <a:custGeom>
              <a:avLst/>
              <a:gdLst/>
              <a:ahLst/>
              <a:cxnLst/>
              <a:rect l="l" t="t" r="r" b="b"/>
              <a:pathLst>
                <a:path w="7406" h="13878" fill="none" extrusionOk="0">
                  <a:moveTo>
                    <a:pt x="0" y="1"/>
                  </a:moveTo>
                  <a:cubicBezTo>
                    <a:pt x="501" y="5404"/>
                    <a:pt x="3236" y="10475"/>
                    <a:pt x="7406" y="13877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11453375" y="7306500"/>
              <a:ext cx="235200" cy="512075"/>
            </a:xfrm>
            <a:custGeom>
              <a:avLst/>
              <a:gdLst/>
              <a:ahLst/>
              <a:cxnLst/>
              <a:rect l="l" t="t" r="r" b="b"/>
              <a:pathLst>
                <a:path w="9408" h="20483" fill="none" extrusionOk="0">
                  <a:moveTo>
                    <a:pt x="4304" y="12476"/>
                  </a:moveTo>
                  <a:lnTo>
                    <a:pt x="7272" y="12476"/>
                  </a:lnTo>
                  <a:lnTo>
                    <a:pt x="7773" y="12476"/>
                  </a:lnTo>
                  <a:lnTo>
                    <a:pt x="5638" y="16346"/>
                  </a:lnTo>
                  <a:cubicBezTo>
                    <a:pt x="5404" y="16813"/>
                    <a:pt x="5771" y="17346"/>
                    <a:pt x="6305" y="17280"/>
                  </a:cubicBezTo>
                  <a:cubicBezTo>
                    <a:pt x="9407" y="16679"/>
                    <a:pt x="7606" y="20482"/>
                    <a:pt x="7606" y="20482"/>
                  </a:cubicBezTo>
                  <a:lnTo>
                    <a:pt x="1" y="20482"/>
                  </a:lnTo>
                  <a:cubicBezTo>
                    <a:pt x="2202" y="17613"/>
                    <a:pt x="3536" y="14911"/>
                    <a:pt x="4304" y="12476"/>
                  </a:cubicBezTo>
                  <a:cubicBezTo>
                    <a:pt x="6172" y="6272"/>
                    <a:pt x="4103" y="1769"/>
                    <a:pt x="300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1607650" y="7337350"/>
              <a:ext cx="63400" cy="279400"/>
            </a:xfrm>
            <a:custGeom>
              <a:avLst/>
              <a:gdLst/>
              <a:ahLst/>
              <a:cxnLst/>
              <a:rect l="l" t="t" r="r" b="b"/>
              <a:pathLst>
                <a:path w="2536" h="11176" fill="none" extrusionOk="0">
                  <a:moveTo>
                    <a:pt x="1" y="1"/>
                  </a:moveTo>
                  <a:cubicBezTo>
                    <a:pt x="2536" y="4838"/>
                    <a:pt x="1135" y="11176"/>
                    <a:pt x="1135" y="1117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1661850" y="7339875"/>
              <a:ext cx="236025" cy="478700"/>
            </a:xfrm>
            <a:custGeom>
              <a:avLst/>
              <a:gdLst/>
              <a:ahLst/>
              <a:cxnLst/>
              <a:rect l="l" t="t" r="r" b="b"/>
              <a:pathLst>
                <a:path w="9441" h="19148" fill="none" extrusionOk="0">
                  <a:moveTo>
                    <a:pt x="4337" y="11141"/>
                  </a:moveTo>
                  <a:lnTo>
                    <a:pt x="7306" y="11141"/>
                  </a:lnTo>
                  <a:lnTo>
                    <a:pt x="7806" y="11141"/>
                  </a:lnTo>
                  <a:lnTo>
                    <a:pt x="5672" y="15011"/>
                  </a:lnTo>
                  <a:cubicBezTo>
                    <a:pt x="5438" y="15478"/>
                    <a:pt x="5805" y="16011"/>
                    <a:pt x="6339" y="15945"/>
                  </a:cubicBezTo>
                  <a:cubicBezTo>
                    <a:pt x="9441" y="15344"/>
                    <a:pt x="7640" y="19147"/>
                    <a:pt x="7640" y="19147"/>
                  </a:cubicBezTo>
                  <a:lnTo>
                    <a:pt x="1" y="19147"/>
                  </a:lnTo>
                  <a:cubicBezTo>
                    <a:pt x="2202" y="16278"/>
                    <a:pt x="3537" y="13576"/>
                    <a:pt x="4304" y="11141"/>
                  </a:cubicBezTo>
                  <a:cubicBezTo>
                    <a:pt x="5805" y="6138"/>
                    <a:pt x="4771" y="2268"/>
                    <a:pt x="3703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1809475" y="7322350"/>
              <a:ext cx="75075" cy="294400"/>
            </a:xfrm>
            <a:custGeom>
              <a:avLst/>
              <a:gdLst/>
              <a:ahLst/>
              <a:cxnLst/>
              <a:rect l="l" t="t" r="r" b="b"/>
              <a:pathLst>
                <a:path w="3003" h="11776" fill="none" extrusionOk="0">
                  <a:moveTo>
                    <a:pt x="1401" y="11776"/>
                  </a:moveTo>
                  <a:cubicBezTo>
                    <a:pt x="1401" y="11776"/>
                    <a:pt x="3002" y="4871"/>
                    <a:pt x="0" y="1"/>
                  </a:cubicBez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11611825" y="7080500"/>
              <a:ext cx="158475" cy="129300"/>
            </a:xfrm>
            <a:custGeom>
              <a:avLst/>
              <a:gdLst/>
              <a:ahLst/>
              <a:cxnLst/>
              <a:rect l="l" t="t" r="r" b="b"/>
              <a:pathLst>
                <a:path w="6339" h="5172" fill="none" extrusionOk="0">
                  <a:moveTo>
                    <a:pt x="1968" y="134"/>
                  </a:moveTo>
                  <a:cubicBezTo>
                    <a:pt x="1168" y="201"/>
                    <a:pt x="501" y="835"/>
                    <a:pt x="267" y="1602"/>
                  </a:cubicBezTo>
                  <a:cubicBezTo>
                    <a:pt x="0" y="2336"/>
                    <a:pt x="167" y="3203"/>
                    <a:pt x="668" y="3837"/>
                  </a:cubicBezTo>
                  <a:cubicBezTo>
                    <a:pt x="1135" y="4471"/>
                    <a:pt x="1902" y="4871"/>
                    <a:pt x="2669" y="5005"/>
                  </a:cubicBezTo>
                  <a:cubicBezTo>
                    <a:pt x="3636" y="5171"/>
                    <a:pt x="4737" y="4871"/>
                    <a:pt x="5404" y="4171"/>
                  </a:cubicBezTo>
                  <a:cubicBezTo>
                    <a:pt x="6105" y="3470"/>
                    <a:pt x="6338" y="2336"/>
                    <a:pt x="5938" y="1435"/>
                  </a:cubicBezTo>
                  <a:cubicBezTo>
                    <a:pt x="5504" y="535"/>
                    <a:pt x="4370" y="1"/>
                    <a:pt x="3470" y="301"/>
                  </a:cubicBezTo>
                  <a:cubicBezTo>
                    <a:pt x="2969" y="468"/>
                    <a:pt x="2502" y="868"/>
                    <a:pt x="2369" y="1435"/>
                  </a:cubicBezTo>
                  <a:cubicBezTo>
                    <a:pt x="2269" y="1969"/>
                    <a:pt x="2569" y="2536"/>
                    <a:pt x="3003" y="2803"/>
                  </a:cubicBezTo>
                  <a:cubicBezTo>
                    <a:pt x="3503" y="3003"/>
                    <a:pt x="4170" y="2736"/>
                    <a:pt x="4337" y="22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1570125" y="6405850"/>
              <a:ext cx="75075" cy="45900"/>
            </a:xfrm>
            <a:custGeom>
              <a:avLst/>
              <a:gdLst/>
              <a:ahLst/>
              <a:cxnLst/>
              <a:rect l="l" t="t" r="r" b="b"/>
              <a:pathLst>
                <a:path w="3003" h="1836" fill="none" extrusionOk="0">
                  <a:moveTo>
                    <a:pt x="3003" y="234"/>
                  </a:moveTo>
                  <a:cubicBezTo>
                    <a:pt x="2369" y="1"/>
                    <a:pt x="1735" y="68"/>
                    <a:pt x="1135" y="335"/>
                  </a:cubicBezTo>
                  <a:cubicBezTo>
                    <a:pt x="534" y="635"/>
                    <a:pt x="134" y="1235"/>
                    <a:pt x="1" y="18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11815300" y="6403350"/>
              <a:ext cx="60900" cy="52575"/>
            </a:xfrm>
            <a:custGeom>
              <a:avLst/>
              <a:gdLst/>
              <a:ahLst/>
              <a:cxnLst/>
              <a:rect l="l" t="t" r="r" b="b"/>
              <a:pathLst>
                <a:path w="2436" h="2103" fill="none" extrusionOk="0">
                  <a:moveTo>
                    <a:pt x="1" y="34"/>
                  </a:moveTo>
                  <a:cubicBezTo>
                    <a:pt x="601" y="1"/>
                    <a:pt x="1168" y="201"/>
                    <a:pt x="1635" y="568"/>
                  </a:cubicBezTo>
                  <a:cubicBezTo>
                    <a:pt x="2102" y="935"/>
                    <a:pt x="2336" y="1535"/>
                    <a:pt x="2436" y="21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1564300" y="6475075"/>
              <a:ext cx="155950" cy="281050"/>
            </a:xfrm>
            <a:custGeom>
              <a:avLst/>
              <a:gdLst/>
              <a:ahLst/>
              <a:cxnLst/>
              <a:rect l="l" t="t" r="r" b="b"/>
              <a:pathLst>
                <a:path w="6238" h="11242" extrusionOk="0">
                  <a:moveTo>
                    <a:pt x="3136" y="1"/>
                  </a:moveTo>
                  <a:cubicBezTo>
                    <a:pt x="1401" y="1"/>
                    <a:pt x="0" y="2502"/>
                    <a:pt x="0" y="5605"/>
                  </a:cubicBezTo>
                  <a:cubicBezTo>
                    <a:pt x="0" y="8740"/>
                    <a:pt x="1401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11608475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203" y="0"/>
                  </a:moveTo>
                  <a:cubicBezTo>
                    <a:pt x="1168" y="0"/>
                    <a:pt x="335" y="1135"/>
                    <a:pt x="1" y="2669"/>
                  </a:cubicBezTo>
                  <a:lnTo>
                    <a:pt x="1569" y="3670"/>
                  </a:lnTo>
                  <a:cubicBezTo>
                    <a:pt x="1902" y="3937"/>
                    <a:pt x="1902" y="4437"/>
                    <a:pt x="1535" y="4637"/>
                  </a:cubicBezTo>
                  <a:lnTo>
                    <a:pt x="34" y="5504"/>
                  </a:lnTo>
                  <a:cubicBezTo>
                    <a:pt x="368" y="7005"/>
                    <a:pt x="1202" y="8073"/>
                    <a:pt x="2136" y="8073"/>
                  </a:cubicBezTo>
                  <a:cubicBezTo>
                    <a:pt x="3403" y="8073"/>
                    <a:pt x="4437" y="6272"/>
                    <a:pt x="4437" y="4003"/>
                  </a:cubicBezTo>
                  <a:cubicBezTo>
                    <a:pt x="4471" y="1835"/>
                    <a:pt x="3470" y="0"/>
                    <a:pt x="220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1710225" y="6475075"/>
              <a:ext cx="155975" cy="281050"/>
            </a:xfrm>
            <a:custGeom>
              <a:avLst/>
              <a:gdLst/>
              <a:ahLst/>
              <a:cxnLst/>
              <a:rect l="l" t="t" r="r" b="b"/>
              <a:pathLst>
                <a:path w="6239" h="11242" extrusionOk="0">
                  <a:moveTo>
                    <a:pt x="3136" y="1"/>
                  </a:moveTo>
                  <a:cubicBezTo>
                    <a:pt x="1402" y="1"/>
                    <a:pt x="1" y="2502"/>
                    <a:pt x="1" y="5605"/>
                  </a:cubicBezTo>
                  <a:cubicBezTo>
                    <a:pt x="1" y="8740"/>
                    <a:pt x="1402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1756100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168" y="0"/>
                  </a:moveTo>
                  <a:cubicBezTo>
                    <a:pt x="1168" y="0"/>
                    <a:pt x="334" y="1135"/>
                    <a:pt x="0" y="2669"/>
                  </a:cubicBezTo>
                  <a:lnTo>
                    <a:pt x="1535" y="3670"/>
                  </a:lnTo>
                  <a:cubicBezTo>
                    <a:pt x="1868" y="3937"/>
                    <a:pt x="1868" y="4437"/>
                    <a:pt x="1501" y="4637"/>
                  </a:cubicBezTo>
                  <a:lnTo>
                    <a:pt x="0" y="5504"/>
                  </a:lnTo>
                  <a:cubicBezTo>
                    <a:pt x="334" y="7005"/>
                    <a:pt x="1168" y="8073"/>
                    <a:pt x="2135" y="8073"/>
                  </a:cubicBezTo>
                  <a:cubicBezTo>
                    <a:pt x="3369" y="8073"/>
                    <a:pt x="4403" y="6272"/>
                    <a:pt x="4403" y="4003"/>
                  </a:cubicBezTo>
                  <a:cubicBezTo>
                    <a:pt x="4470" y="1835"/>
                    <a:pt x="3403" y="0"/>
                    <a:pt x="216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1143150" y="7325675"/>
              <a:ext cx="267725" cy="492050"/>
            </a:xfrm>
            <a:custGeom>
              <a:avLst/>
              <a:gdLst/>
              <a:ahLst/>
              <a:cxnLst/>
              <a:rect l="l" t="t" r="r" b="b"/>
              <a:pathLst>
                <a:path w="10709" h="19682" extrusionOk="0">
                  <a:moveTo>
                    <a:pt x="6072" y="1"/>
                  </a:moveTo>
                  <a:cubicBezTo>
                    <a:pt x="6038" y="168"/>
                    <a:pt x="6005" y="368"/>
                    <a:pt x="5905" y="535"/>
                  </a:cubicBezTo>
                  <a:cubicBezTo>
                    <a:pt x="5738" y="1002"/>
                    <a:pt x="5505" y="1369"/>
                    <a:pt x="5171" y="1702"/>
                  </a:cubicBezTo>
                  <a:cubicBezTo>
                    <a:pt x="6572" y="2203"/>
                    <a:pt x="7873" y="3537"/>
                    <a:pt x="8240" y="4971"/>
                  </a:cubicBezTo>
                  <a:cubicBezTo>
                    <a:pt x="8607" y="6472"/>
                    <a:pt x="8373" y="8040"/>
                    <a:pt x="7740" y="9474"/>
                  </a:cubicBezTo>
                  <a:cubicBezTo>
                    <a:pt x="7172" y="10875"/>
                    <a:pt x="6238" y="12143"/>
                    <a:pt x="5238" y="13310"/>
                  </a:cubicBezTo>
                  <a:cubicBezTo>
                    <a:pt x="4070" y="14711"/>
                    <a:pt x="1" y="18214"/>
                    <a:pt x="1" y="19348"/>
                  </a:cubicBezTo>
                  <a:cubicBezTo>
                    <a:pt x="1" y="19548"/>
                    <a:pt x="167" y="19682"/>
                    <a:pt x="534" y="19682"/>
                  </a:cubicBezTo>
                  <a:lnTo>
                    <a:pt x="8273" y="19682"/>
                  </a:lnTo>
                  <a:cubicBezTo>
                    <a:pt x="8607" y="19682"/>
                    <a:pt x="8707" y="19381"/>
                    <a:pt x="8674" y="18981"/>
                  </a:cubicBezTo>
                  <a:cubicBezTo>
                    <a:pt x="8573" y="17780"/>
                    <a:pt x="7706" y="16846"/>
                    <a:pt x="6539" y="16579"/>
                  </a:cubicBezTo>
                  <a:cubicBezTo>
                    <a:pt x="6062" y="16490"/>
                    <a:pt x="5532" y="16374"/>
                    <a:pt x="5187" y="16374"/>
                  </a:cubicBezTo>
                  <a:cubicBezTo>
                    <a:pt x="5145" y="16374"/>
                    <a:pt x="5107" y="16376"/>
                    <a:pt x="5071" y="16379"/>
                  </a:cubicBezTo>
                  <a:cubicBezTo>
                    <a:pt x="6772" y="15145"/>
                    <a:pt x="8340" y="13544"/>
                    <a:pt x="9274" y="11643"/>
                  </a:cubicBezTo>
                  <a:cubicBezTo>
                    <a:pt x="10275" y="9708"/>
                    <a:pt x="10708" y="7506"/>
                    <a:pt x="10275" y="5405"/>
                  </a:cubicBezTo>
                  <a:cubicBezTo>
                    <a:pt x="9874" y="3337"/>
                    <a:pt x="8407" y="968"/>
                    <a:pt x="6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0864625" y="7334025"/>
              <a:ext cx="311075" cy="482875"/>
            </a:xfrm>
            <a:custGeom>
              <a:avLst/>
              <a:gdLst/>
              <a:ahLst/>
              <a:cxnLst/>
              <a:rect l="l" t="t" r="r" b="b"/>
              <a:pathLst>
                <a:path w="12443" h="19315" extrusionOk="0">
                  <a:moveTo>
                    <a:pt x="8440" y="1"/>
                  </a:moveTo>
                  <a:cubicBezTo>
                    <a:pt x="7773" y="201"/>
                    <a:pt x="7306" y="801"/>
                    <a:pt x="6705" y="1235"/>
                  </a:cubicBezTo>
                  <a:cubicBezTo>
                    <a:pt x="8173" y="1735"/>
                    <a:pt x="9607" y="3069"/>
                    <a:pt x="9974" y="4570"/>
                  </a:cubicBezTo>
                  <a:cubicBezTo>
                    <a:pt x="10341" y="6072"/>
                    <a:pt x="10108" y="7673"/>
                    <a:pt x="9474" y="9074"/>
                  </a:cubicBezTo>
                  <a:cubicBezTo>
                    <a:pt x="8873" y="10508"/>
                    <a:pt x="7973" y="11742"/>
                    <a:pt x="6972" y="12910"/>
                  </a:cubicBezTo>
                  <a:cubicBezTo>
                    <a:pt x="5538" y="14578"/>
                    <a:pt x="0" y="19314"/>
                    <a:pt x="2269" y="19314"/>
                  </a:cubicBezTo>
                  <a:lnTo>
                    <a:pt x="10007" y="19314"/>
                  </a:lnTo>
                  <a:cubicBezTo>
                    <a:pt x="10274" y="19314"/>
                    <a:pt x="10341" y="19148"/>
                    <a:pt x="10374" y="18881"/>
                  </a:cubicBezTo>
                  <a:lnTo>
                    <a:pt x="10374" y="18647"/>
                  </a:lnTo>
                  <a:cubicBezTo>
                    <a:pt x="10308" y="17446"/>
                    <a:pt x="9440" y="16512"/>
                    <a:pt x="8273" y="16245"/>
                  </a:cubicBezTo>
                  <a:cubicBezTo>
                    <a:pt x="7766" y="16156"/>
                    <a:pt x="7260" y="16040"/>
                    <a:pt x="6920" y="16040"/>
                  </a:cubicBezTo>
                  <a:cubicBezTo>
                    <a:pt x="6879" y="16040"/>
                    <a:pt x="6841" y="16042"/>
                    <a:pt x="6805" y="16045"/>
                  </a:cubicBezTo>
                  <a:cubicBezTo>
                    <a:pt x="8506" y="14811"/>
                    <a:pt x="10041" y="13210"/>
                    <a:pt x="11008" y="11309"/>
                  </a:cubicBezTo>
                  <a:cubicBezTo>
                    <a:pt x="12009" y="9374"/>
                    <a:pt x="12443" y="7172"/>
                    <a:pt x="12009" y="5071"/>
                  </a:cubicBezTo>
                  <a:cubicBezTo>
                    <a:pt x="11609" y="3036"/>
                    <a:pt x="10341" y="1135"/>
                    <a:pt x="84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0736200" y="6122125"/>
              <a:ext cx="768900" cy="1269575"/>
            </a:xfrm>
            <a:custGeom>
              <a:avLst/>
              <a:gdLst/>
              <a:ahLst/>
              <a:cxnLst/>
              <a:rect l="l" t="t" r="r" b="b"/>
              <a:pathLst>
                <a:path w="30756" h="50783" extrusionOk="0">
                  <a:moveTo>
                    <a:pt x="16010" y="1"/>
                  </a:moveTo>
                  <a:cubicBezTo>
                    <a:pt x="15484" y="1"/>
                    <a:pt x="14949" y="346"/>
                    <a:pt x="14611" y="776"/>
                  </a:cubicBezTo>
                  <a:cubicBezTo>
                    <a:pt x="14244" y="1243"/>
                    <a:pt x="14077" y="1810"/>
                    <a:pt x="13777" y="2410"/>
                  </a:cubicBezTo>
                  <a:cubicBezTo>
                    <a:pt x="13552" y="2579"/>
                    <a:pt x="13293" y="2647"/>
                    <a:pt x="13025" y="2647"/>
                  </a:cubicBezTo>
                  <a:cubicBezTo>
                    <a:pt x="12655" y="2647"/>
                    <a:pt x="12271" y="2517"/>
                    <a:pt x="11942" y="2343"/>
                  </a:cubicBezTo>
                  <a:cubicBezTo>
                    <a:pt x="11275" y="1977"/>
                    <a:pt x="10675" y="1343"/>
                    <a:pt x="9841" y="1243"/>
                  </a:cubicBezTo>
                  <a:cubicBezTo>
                    <a:pt x="9751" y="1225"/>
                    <a:pt x="9662" y="1217"/>
                    <a:pt x="9574" y="1217"/>
                  </a:cubicBezTo>
                  <a:cubicBezTo>
                    <a:pt x="9333" y="1217"/>
                    <a:pt x="9102" y="1278"/>
                    <a:pt x="8907" y="1376"/>
                  </a:cubicBezTo>
                  <a:cubicBezTo>
                    <a:pt x="8273" y="1776"/>
                    <a:pt x="8306" y="2444"/>
                    <a:pt x="8506" y="3011"/>
                  </a:cubicBezTo>
                  <a:cubicBezTo>
                    <a:pt x="8640" y="3444"/>
                    <a:pt x="8907" y="3845"/>
                    <a:pt x="8973" y="4278"/>
                  </a:cubicBezTo>
                  <a:cubicBezTo>
                    <a:pt x="9107" y="4712"/>
                    <a:pt x="9007" y="5279"/>
                    <a:pt x="8807" y="5412"/>
                  </a:cubicBezTo>
                  <a:cubicBezTo>
                    <a:pt x="8073" y="5846"/>
                    <a:pt x="7072" y="5779"/>
                    <a:pt x="6171" y="5913"/>
                  </a:cubicBezTo>
                  <a:cubicBezTo>
                    <a:pt x="5271" y="6013"/>
                    <a:pt x="4270" y="6547"/>
                    <a:pt x="4270" y="7481"/>
                  </a:cubicBezTo>
                  <a:cubicBezTo>
                    <a:pt x="4270" y="8148"/>
                    <a:pt x="4804" y="8748"/>
                    <a:pt x="4770" y="9415"/>
                  </a:cubicBezTo>
                  <a:cubicBezTo>
                    <a:pt x="4737" y="10349"/>
                    <a:pt x="3503" y="10883"/>
                    <a:pt x="2736" y="11183"/>
                  </a:cubicBezTo>
                  <a:cubicBezTo>
                    <a:pt x="2302" y="11317"/>
                    <a:pt x="1935" y="11583"/>
                    <a:pt x="1668" y="11917"/>
                  </a:cubicBezTo>
                  <a:cubicBezTo>
                    <a:pt x="634" y="13218"/>
                    <a:pt x="2269" y="14452"/>
                    <a:pt x="2302" y="15820"/>
                  </a:cubicBezTo>
                  <a:cubicBezTo>
                    <a:pt x="2335" y="17521"/>
                    <a:pt x="0" y="18622"/>
                    <a:pt x="234" y="20290"/>
                  </a:cubicBezTo>
                  <a:cubicBezTo>
                    <a:pt x="334" y="21357"/>
                    <a:pt x="1568" y="21991"/>
                    <a:pt x="2068" y="22958"/>
                  </a:cubicBezTo>
                  <a:cubicBezTo>
                    <a:pt x="2135" y="23058"/>
                    <a:pt x="2169" y="23192"/>
                    <a:pt x="2235" y="23359"/>
                  </a:cubicBezTo>
                  <a:cubicBezTo>
                    <a:pt x="2502" y="24326"/>
                    <a:pt x="1902" y="25327"/>
                    <a:pt x="1401" y="26194"/>
                  </a:cubicBezTo>
                  <a:cubicBezTo>
                    <a:pt x="834" y="27095"/>
                    <a:pt x="401" y="28162"/>
                    <a:pt x="834" y="29063"/>
                  </a:cubicBezTo>
                  <a:cubicBezTo>
                    <a:pt x="901" y="29163"/>
                    <a:pt x="934" y="29196"/>
                    <a:pt x="968" y="29296"/>
                  </a:cubicBezTo>
                  <a:cubicBezTo>
                    <a:pt x="1335" y="29730"/>
                    <a:pt x="1835" y="30030"/>
                    <a:pt x="2335" y="30364"/>
                  </a:cubicBezTo>
                  <a:cubicBezTo>
                    <a:pt x="2902" y="30697"/>
                    <a:pt x="3436" y="31298"/>
                    <a:pt x="3336" y="31965"/>
                  </a:cubicBezTo>
                  <a:cubicBezTo>
                    <a:pt x="3336" y="32865"/>
                    <a:pt x="2636" y="33633"/>
                    <a:pt x="2102" y="34333"/>
                  </a:cubicBezTo>
                  <a:cubicBezTo>
                    <a:pt x="1501" y="35034"/>
                    <a:pt x="1101" y="36101"/>
                    <a:pt x="1601" y="36835"/>
                  </a:cubicBezTo>
                  <a:cubicBezTo>
                    <a:pt x="2302" y="37902"/>
                    <a:pt x="4470" y="37535"/>
                    <a:pt x="4137" y="39670"/>
                  </a:cubicBezTo>
                  <a:cubicBezTo>
                    <a:pt x="4070" y="40071"/>
                    <a:pt x="3936" y="40504"/>
                    <a:pt x="3736" y="40871"/>
                  </a:cubicBezTo>
                  <a:cubicBezTo>
                    <a:pt x="3169" y="41972"/>
                    <a:pt x="3603" y="43640"/>
                    <a:pt x="4770" y="44040"/>
                  </a:cubicBezTo>
                  <a:cubicBezTo>
                    <a:pt x="5171" y="44207"/>
                    <a:pt x="5638" y="44173"/>
                    <a:pt x="6071" y="44340"/>
                  </a:cubicBezTo>
                  <a:cubicBezTo>
                    <a:pt x="6638" y="44540"/>
                    <a:pt x="7105" y="45141"/>
                    <a:pt x="7306" y="45708"/>
                  </a:cubicBezTo>
                  <a:cubicBezTo>
                    <a:pt x="7572" y="46342"/>
                    <a:pt x="7606" y="47009"/>
                    <a:pt x="7739" y="47543"/>
                  </a:cubicBezTo>
                  <a:cubicBezTo>
                    <a:pt x="8006" y="48276"/>
                    <a:pt x="8340" y="48977"/>
                    <a:pt x="8907" y="49511"/>
                  </a:cubicBezTo>
                  <a:cubicBezTo>
                    <a:pt x="9346" y="49950"/>
                    <a:pt x="9968" y="50254"/>
                    <a:pt x="10583" y="50254"/>
                  </a:cubicBezTo>
                  <a:cubicBezTo>
                    <a:pt x="10715" y="50254"/>
                    <a:pt x="10846" y="50240"/>
                    <a:pt x="10975" y="50211"/>
                  </a:cubicBezTo>
                  <a:cubicBezTo>
                    <a:pt x="11308" y="50144"/>
                    <a:pt x="11609" y="49944"/>
                    <a:pt x="11909" y="49711"/>
                  </a:cubicBezTo>
                  <a:cubicBezTo>
                    <a:pt x="12443" y="49244"/>
                    <a:pt x="12943" y="48677"/>
                    <a:pt x="13610" y="48477"/>
                  </a:cubicBezTo>
                  <a:cubicBezTo>
                    <a:pt x="13677" y="48477"/>
                    <a:pt x="13743" y="48410"/>
                    <a:pt x="13777" y="48410"/>
                  </a:cubicBezTo>
                  <a:cubicBezTo>
                    <a:pt x="13858" y="48398"/>
                    <a:pt x="13940" y="48392"/>
                    <a:pt x="14021" y="48392"/>
                  </a:cubicBezTo>
                  <a:cubicBezTo>
                    <a:pt x="14612" y="48392"/>
                    <a:pt x="15209" y="48692"/>
                    <a:pt x="15678" y="49044"/>
                  </a:cubicBezTo>
                  <a:cubicBezTo>
                    <a:pt x="16245" y="49477"/>
                    <a:pt x="16746" y="50011"/>
                    <a:pt x="17313" y="50345"/>
                  </a:cubicBezTo>
                  <a:cubicBezTo>
                    <a:pt x="17829" y="50634"/>
                    <a:pt x="18447" y="50782"/>
                    <a:pt x="19057" y="50782"/>
                  </a:cubicBezTo>
                  <a:cubicBezTo>
                    <a:pt x="19433" y="50782"/>
                    <a:pt x="19805" y="50726"/>
                    <a:pt x="20148" y="50611"/>
                  </a:cubicBezTo>
                  <a:cubicBezTo>
                    <a:pt x="20648" y="50445"/>
                    <a:pt x="21082" y="50144"/>
                    <a:pt x="21449" y="49777"/>
                  </a:cubicBezTo>
                  <a:cubicBezTo>
                    <a:pt x="21783" y="49444"/>
                    <a:pt x="22016" y="49010"/>
                    <a:pt x="22183" y="48610"/>
                  </a:cubicBezTo>
                  <a:cubicBezTo>
                    <a:pt x="22250" y="48443"/>
                    <a:pt x="22316" y="48210"/>
                    <a:pt x="22350" y="48043"/>
                  </a:cubicBezTo>
                  <a:cubicBezTo>
                    <a:pt x="22583" y="47376"/>
                    <a:pt x="22683" y="46675"/>
                    <a:pt x="23250" y="46208"/>
                  </a:cubicBezTo>
                  <a:cubicBezTo>
                    <a:pt x="23951" y="45675"/>
                    <a:pt x="24952" y="45841"/>
                    <a:pt x="25819" y="45641"/>
                  </a:cubicBezTo>
                  <a:cubicBezTo>
                    <a:pt x="26953" y="45374"/>
                    <a:pt x="27920" y="44374"/>
                    <a:pt x="28120" y="43206"/>
                  </a:cubicBezTo>
                  <a:cubicBezTo>
                    <a:pt x="28321" y="42039"/>
                    <a:pt x="27754" y="40804"/>
                    <a:pt x="26920" y="40171"/>
                  </a:cubicBezTo>
                  <a:cubicBezTo>
                    <a:pt x="26353" y="39870"/>
                    <a:pt x="26319" y="39137"/>
                    <a:pt x="26653" y="38636"/>
                  </a:cubicBezTo>
                  <a:cubicBezTo>
                    <a:pt x="26986" y="38169"/>
                    <a:pt x="27587" y="37936"/>
                    <a:pt x="28120" y="37702"/>
                  </a:cubicBezTo>
                  <a:cubicBezTo>
                    <a:pt x="28821" y="37469"/>
                    <a:pt x="29588" y="37202"/>
                    <a:pt x="29922" y="36435"/>
                  </a:cubicBezTo>
                  <a:cubicBezTo>
                    <a:pt x="29988" y="36201"/>
                    <a:pt x="30022" y="35968"/>
                    <a:pt x="30022" y="35701"/>
                  </a:cubicBezTo>
                  <a:cubicBezTo>
                    <a:pt x="29955" y="33833"/>
                    <a:pt x="27587" y="34133"/>
                    <a:pt x="27253" y="32598"/>
                  </a:cubicBezTo>
                  <a:cubicBezTo>
                    <a:pt x="27186" y="32332"/>
                    <a:pt x="27186" y="32131"/>
                    <a:pt x="27287" y="31865"/>
                  </a:cubicBezTo>
                  <a:cubicBezTo>
                    <a:pt x="27487" y="31164"/>
                    <a:pt x="28020" y="30697"/>
                    <a:pt x="28587" y="30430"/>
                  </a:cubicBezTo>
                  <a:cubicBezTo>
                    <a:pt x="29021" y="30163"/>
                    <a:pt x="29455" y="29830"/>
                    <a:pt x="29788" y="29430"/>
                  </a:cubicBezTo>
                  <a:cubicBezTo>
                    <a:pt x="29988" y="29163"/>
                    <a:pt x="30155" y="28862"/>
                    <a:pt x="30289" y="28596"/>
                  </a:cubicBezTo>
                  <a:cubicBezTo>
                    <a:pt x="30522" y="27995"/>
                    <a:pt x="30589" y="27295"/>
                    <a:pt x="30155" y="26794"/>
                  </a:cubicBezTo>
                  <a:cubicBezTo>
                    <a:pt x="29655" y="26161"/>
                    <a:pt x="28654" y="26027"/>
                    <a:pt x="28321" y="25293"/>
                  </a:cubicBezTo>
                  <a:cubicBezTo>
                    <a:pt x="28087" y="24693"/>
                    <a:pt x="28421" y="24026"/>
                    <a:pt x="28854" y="23592"/>
                  </a:cubicBezTo>
                  <a:cubicBezTo>
                    <a:pt x="29321" y="23158"/>
                    <a:pt x="29855" y="22791"/>
                    <a:pt x="30255" y="22291"/>
                  </a:cubicBezTo>
                  <a:cubicBezTo>
                    <a:pt x="30656" y="21657"/>
                    <a:pt x="30756" y="20823"/>
                    <a:pt x="30455" y="20156"/>
                  </a:cubicBezTo>
                  <a:cubicBezTo>
                    <a:pt x="30189" y="19623"/>
                    <a:pt x="29788" y="19189"/>
                    <a:pt x="29321" y="18955"/>
                  </a:cubicBezTo>
                  <a:cubicBezTo>
                    <a:pt x="28688" y="18689"/>
                    <a:pt x="27954" y="18822"/>
                    <a:pt x="27687" y="17988"/>
                  </a:cubicBezTo>
                  <a:cubicBezTo>
                    <a:pt x="27620" y="17788"/>
                    <a:pt x="27620" y="17521"/>
                    <a:pt x="27653" y="17321"/>
                  </a:cubicBezTo>
                  <a:cubicBezTo>
                    <a:pt x="27754" y="16654"/>
                    <a:pt x="28154" y="16153"/>
                    <a:pt x="28454" y="15586"/>
                  </a:cubicBezTo>
                  <a:cubicBezTo>
                    <a:pt x="28654" y="15153"/>
                    <a:pt x="28821" y="14686"/>
                    <a:pt x="28788" y="14252"/>
                  </a:cubicBezTo>
                  <a:cubicBezTo>
                    <a:pt x="28688" y="13752"/>
                    <a:pt x="28354" y="13285"/>
                    <a:pt x="27920" y="12951"/>
                  </a:cubicBezTo>
                  <a:cubicBezTo>
                    <a:pt x="27487" y="12651"/>
                    <a:pt x="26953" y="12451"/>
                    <a:pt x="26453" y="12251"/>
                  </a:cubicBezTo>
                  <a:cubicBezTo>
                    <a:pt x="26152" y="12251"/>
                    <a:pt x="25952" y="11984"/>
                    <a:pt x="25919" y="11684"/>
                  </a:cubicBezTo>
                  <a:cubicBezTo>
                    <a:pt x="25852" y="11417"/>
                    <a:pt x="25986" y="11150"/>
                    <a:pt x="26152" y="10916"/>
                  </a:cubicBezTo>
                  <a:cubicBezTo>
                    <a:pt x="26319" y="10649"/>
                    <a:pt x="26519" y="10449"/>
                    <a:pt x="26686" y="10249"/>
                  </a:cubicBezTo>
                  <a:cubicBezTo>
                    <a:pt x="27287" y="9482"/>
                    <a:pt x="27420" y="8348"/>
                    <a:pt x="26786" y="7681"/>
                  </a:cubicBezTo>
                  <a:cubicBezTo>
                    <a:pt x="26453" y="7314"/>
                    <a:pt x="25986" y="7147"/>
                    <a:pt x="25519" y="7080"/>
                  </a:cubicBezTo>
                  <a:cubicBezTo>
                    <a:pt x="25352" y="7047"/>
                    <a:pt x="25177" y="7030"/>
                    <a:pt x="25002" y="7030"/>
                  </a:cubicBezTo>
                  <a:cubicBezTo>
                    <a:pt x="24826" y="7030"/>
                    <a:pt x="24651" y="7047"/>
                    <a:pt x="24485" y="7080"/>
                  </a:cubicBezTo>
                  <a:cubicBezTo>
                    <a:pt x="24440" y="7085"/>
                    <a:pt x="24395" y="7088"/>
                    <a:pt x="24351" y="7088"/>
                  </a:cubicBezTo>
                  <a:cubicBezTo>
                    <a:pt x="23831" y="7088"/>
                    <a:pt x="23342" y="6738"/>
                    <a:pt x="23250" y="6246"/>
                  </a:cubicBezTo>
                  <a:cubicBezTo>
                    <a:pt x="23150" y="5813"/>
                    <a:pt x="23250" y="5346"/>
                    <a:pt x="23417" y="4945"/>
                  </a:cubicBezTo>
                  <a:cubicBezTo>
                    <a:pt x="23517" y="4512"/>
                    <a:pt x="23751" y="4111"/>
                    <a:pt x="23851" y="3678"/>
                  </a:cubicBezTo>
                  <a:cubicBezTo>
                    <a:pt x="24084" y="2777"/>
                    <a:pt x="23917" y="1743"/>
                    <a:pt x="23017" y="1176"/>
                  </a:cubicBezTo>
                  <a:cubicBezTo>
                    <a:pt x="22817" y="1076"/>
                    <a:pt x="22583" y="976"/>
                    <a:pt x="22316" y="976"/>
                  </a:cubicBezTo>
                  <a:cubicBezTo>
                    <a:pt x="22286" y="974"/>
                    <a:pt x="22257" y="973"/>
                    <a:pt x="22228" y="973"/>
                  </a:cubicBezTo>
                  <a:cubicBezTo>
                    <a:pt x="21062" y="973"/>
                    <a:pt x="20657" y="2256"/>
                    <a:pt x="19681" y="2744"/>
                  </a:cubicBezTo>
                  <a:cubicBezTo>
                    <a:pt x="19602" y="2760"/>
                    <a:pt x="19523" y="2767"/>
                    <a:pt x="19443" y="2767"/>
                  </a:cubicBezTo>
                  <a:cubicBezTo>
                    <a:pt x="19017" y="2767"/>
                    <a:pt x="18589" y="2553"/>
                    <a:pt x="18280" y="2243"/>
                  </a:cubicBezTo>
                  <a:cubicBezTo>
                    <a:pt x="17913" y="1843"/>
                    <a:pt x="17646" y="1343"/>
                    <a:pt x="17346" y="942"/>
                  </a:cubicBezTo>
                  <a:cubicBezTo>
                    <a:pt x="17079" y="475"/>
                    <a:pt x="16646" y="109"/>
                    <a:pt x="16145" y="8"/>
                  </a:cubicBezTo>
                  <a:cubicBezTo>
                    <a:pt x="16100" y="3"/>
                    <a:pt x="16055" y="1"/>
                    <a:pt x="16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0580250" y="6695225"/>
              <a:ext cx="217675" cy="632300"/>
            </a:xfrm>
            <a:custGeom>
              <a:avLst/>
              <a:gdLst/>
              <a:ahLst/>
              <a:cxnLst/>
              <a:rect l="l" t="t" r="r" b="b"/>
              <a:pathLst>
                <a:path w="8707" h="25292" extrusionOk="0">
                  <a:moveTo>
                    <a:pt x="8173" y="1"/>
                  </a:moveTo>
                  <a:cubicBezTo>
                    <a:pt x="5037" y="2403"/>
                    <a:pt x="2602" y="5772"/>
                    <a:pt x="1368" y="9574"/>
                  </a:cubicBezTo>
                  <a:cubicBezTo>
                    <a:pt x="101" y="13377"/>
                    <a:pt x="1" y="17513"/>
                    <a:pt x="1035" y="21383"/>
                  </a:cubicBezTo>
                  <a:cubicBezTo>
                    <a:pt x="668" y="22117"/>
                    <a:pt x="734" y="23051"/>
                    <a:pt x="1035" y="23851"/>
                  </a:cubicBezTo>
                  <a:cubicBezTo>
                    <a:pt x="1101" y="24185"/>
                    <a:pt x="1268" y="24518"/>
                    <a:pt x="1568" y="24685"/>
                  </a:cubicBezTo>
                  <a:cubicBezTo>
                    <a:pt x="1672" y="24755"/>
                    <a:pt x="1797" y="24788"/>
                    <a:pt x="1918" y="24788"/>
                  </a:cubicBezTo>
                  <a:cubicBezTo>
                    <a:pt x="2148" y="24788"/>
                    <a:pt x="2370" y="24670"/>
                    <a:pt x="2436" y="24452"/>
                  </a:cubicBezTo>
                  <a:cubicBezTo>
                    <a:pt x="2569" y="24685"/>
                    <a:pt x="2736" y="24885"/>
                    <a:pt x="2936" y="25052"/>
                  </a:cubicBezTo>
                  <a:cubicBezTo>
                    <a:pt x="3131" y="25199"/>
                    <a:pt x="3380" y="25292"/>
                    <a:pt x="3617" y="25292"/>
                  </a:cubicBezTo>
                  <a:cubicBezTo>
                    <a:pt x="3704" y="25292"/>
                    <a:pt x="3790" y="25279"/>
                    <a:pt x="3870" y="25252"/>
                  </a:cubicBezTo>
                  <a:cubicBezTo>
                    <a:pt x="4170" y="25119"/>
                    <a:pt x="4404" y="24785"/>
                    <a:pt x="4337" y="24518"/>
                  </a:cubicBezTo>
                  <a:lnTo>
                    <a:pt x="4370" y="24452"/>
                  </a:lnTo>
                  <a:cubicBezTo>
                    <a:pt x="4521" y="24628"/>
                    <a:pt x="4729" y="24766"/>
                    <a:pt x="4951" y="24766"/>
                  </a:cubicBezTo>
                  <a:cubicBezTo>
                    <a:pt x="5023" y="24766"/>
                    <a:pt x="5097" y="24751"/>
                    <a:pt x="5171" y="24719"/>
                  </a:cubicBezTo>
                  <a:cubicBezTo>
                    <a:pt x="5571" y="24685"/>
                    <a:pt x="5938" y="24252"/>
                    <a:pt x="6005" y="23785"/>
                  </a:cubicBezTo>
                  <a:cubicBezTo>
                    <a:pt x="5438" y="23351"/>
                    <a:pt x="5104" y="22717"/>
                    <a:pt x="4937" y="22050"/>
                  </a:cubicBezTo>
                  <a:cubicBezTo>
                    <a:pt x="4937" y="21883"/>
                    <a:pt x="4904" y="21716"/>
                    <a:pt x="5004" y="21550"/>
                  </a:cubicBezTo>
                  <a:cubicBezTo>
                    <a:pt x="5079" y="21400"/>
                    <a:pt x="5267" y="21324"/>
                    <a:pt x="5440" y="21324"/>
                  </a:cubicBezTo>
                  <a:cubicBezTo>
                    <a:pt x="5498" y="21324"/>
                    <a:pt x="5554" y="21333"/>
                    <a:pt x="5605" y="21350"/>
                  </a:cubicBezTo>
                  <a:cubicBezTo>
                    <a:pt x="5838" y="21383"/>
                    <a:pt x="6038" y="21516"/>
                    <a:pt x="6238" y="21616"/>
                  </a:cubicBezTo>
                  <a:cubicBezTo>
                    <a:pt x="6395" y="21721"/>
                    <a:pt x="6592" y="21804"/>
                    <a:pt x="6766" y="21804"/>
                  </a:cubicBezTo>
                  <a:cubicBezTo>
                    <a:pt x="6815" y="21804"/>
                    <a:pt x="6862" y="21798"/>
                    <a:pt x="6905" y="21783"/>
                  </a:cubicBezTo>
                  <a:cubicBezTo>
                    <a:pt x="7272" y="21716"/>
                    <a:pt x="7506" y="21249"/>
                    <a:pt x="7372" y="20883"/>
                  </a:cubicBezTo>
                  <a:cubicBezTo>
                    <a:pt x="7306" y="20516"/>
                    <a:pt x="6939" y="20215"/>
                    <a:pt x="6572" y="20082"/>
                  </a:cubicBezTo>
                  <a:cubicBezTo>
                    <a:pt x="6238" y="19949"/>
                    <a:pt x="5838" y="19915"/>
                    <a:pt x="5438" y="19848"/>
                  </a:cubicBezTo>
                  <a:cubicBezTo>
                    <a:pt x="5071" y="19748"/>
                    <a:pt x="4704" y="19615"/>
                    <a:pt x="4337" y="19381"/>
                  </a:cubicBezTo>
                  <a:cubicBezTo>
                    <a:pt x="3503" y="17180"/>
                    <a:pt x="3336" y="14745"/>
                    <a:pt x="3837" y="12443"/>
                  </a:cubicBezTo>
                  <a:cubicBezTo>
                    <a:pt x="4270" y="10175"/>
                    <a:pt x="5438" y="8007"/>
                    <a:pt x="7072" y="6339"/>
                  </a:cubicBezTo>
                  <a:lnTo>
                    <a:pt x="7172" y="6339"/>
                  </a:lnTo>
                  <a:cubicBezTo>
                    <a:pt x="7106" y="6239"/>
                    <a:pt x="7072" y="6205"/>
                    <a:pt x="7039" y="6105"/>
                  </a:cubicBezTo>
                  <a:cubicBezTo>
                    <a:pt x="6572" y="5205"/>
                    <a:pt x="7072" y="4104"/>
                    <a:pt x="7573" y="3237"/>
                  </a:cubicBezTo>
                  <a:cubicBezTo>
                    <a:pt x="8073" y="2369"/>
                    <a:pt x="8707" y="1402"/>
                    <a:pt x="8407" y="401"/>
                  </a:cubicBezTo>
                  <a:cubicBezTo>
                    <a:pt x="8373" y="268"/>
                    <a:pt x="8340" y="101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0733700" y="6122325"/>
              <a:ext cx="772225" cy="1275100"/>
            </a:xfrm>
            <a:custGeom>
              <a:avLst/>
              <a:gdLst/>
              <a:ahLst/>
              <a:cxnLst/>
              <a:rect l="l" t="t" r="r" b="b"/>
              <a:pathLst>
                <a:path w="30889" h="51004" fill="none" extrusionOk="0">
                  <a:moveTo>
                    <a:pt x="22516" y="48135"/>
                  </a:moveTo>
                  <a:cubicBezTo>
                    <a:pt x="22717" y="47434"/>
                    <a:pt x="22850" y="46701"/>
                    <a:pt x="23384" y="46300"/>
                  </a:cubicBezTo>
                  <a:cubicBezTo>
                    <a:pt x="24051" y="45700"/>
                    <a:pt x="25085" y="45867"/>
                    <a:pt x="25952" y="45700"/>
                  </a:cubicBezTo>
                  <a:cubicBezTo>
                    <a:pt x="27120" y="45466"/>
                    <a:pt x="28087" y="44466"/>
                    <a:pt x="28254" y="43298"/>
                  </a:cubicBezTo>
                  <a:cubicBezTo>
                    <a:pt x="28454" y="42131"/>
                    <a:pt x="27887" y="40863"/>
                    <a:pt x="27053" y="40263"/>
                  </a:cubicBezTo>
                  <a:cubicBezTo>
                    <a:pt x="26519" y="39996"/>
                    <a:pt x="26453" y="39195"/>
                    <a:pt x="26786" y="38695"/>
                  </a:cubicBezTo>
                  <a:cubicBezTo>
                    <a:pt x="27120" y="38195"/>
                    <a:pt x="27720" y="37994"/>
                    <a:pt x="28254" y="37794"/>
                  </a:cubicBezTo>
                  <a:cubicBezTo>
                    <a:pt x="28954" y="37527"/>
                    <a:pt x="29722" y="37294"/>
                    <a:pt x="30055" y="36493"/>
                  </a:cubicBezTo>
                  <a:cubicBezTo>
                    <a:pt x="30122" y="36293"/>
                    <a:pt x="30189" y="36026"/>
                    <a:pt x="30189" y="35793"/>
                  </a:cubicBezTo>
                  <a:cubicBezTo>
                    <a:pt x="30055" y="33891"/>
                    <a:pt x="27687" y="34192"/>
                    <a:pt x="27387" y="32657"/>
                  </a:cubicBezTo>
                  <a:cubicBezTo>
                    <a:pt x="27353" y="32390"/>
                    <a:pt x="27353" y="32157"/>
                    <a:pt x="27420" y="31957"/>
                  </a:cubicBezTo>
                  <a:cubicBezTo>
                    <a:pt x="27620" y="31223"/>
                    <a:pt x="28220" y="30789"/>
                    <a:pt x="28721" y="30489"/>
                  </a:cubicBezTo>
                  <a:cubicBezTo>
                    <a:pt x="29154" y="30222"/>
                    <a:pt x="29588" y="29889"/>
                    <a:pt x="29922" y="29488"/>
                  </a:cubicBezTo>
                  <a:cubicBezTo>
                    <a:pt x="30122" y="29221"/>
                    <a:pt x="30289" y="28955"/>
                    <a:pt x="30422" y="28654"/>
                  </a:cubicBezTo>
                  <a:cubicBezTo>
                    <a:pt x="30656" y="28054"/>
                    <a:pt x="30656" y="27353"/>
                    <a:pt x="30289" y="26853"/>
                  </a:cubicBezTo>
                  <a:cubicBezTo>
                    <a:pt x="29788" y="26253"/>
                    <a:pt x="28754" y="26119"/>
                    <a:pt x="28454" y="25352"/>
                  </a:cubicBezTo>
                  <a:cubicBezTo>
                    <a:pt x="28220" y="24785"/>
                    <a:pt x="28554" y="24118"/>
                    <a:pt x="28988" y="23651"/>
                  </a:cubicBezTo>
                  <a:cubicBezTo>
                    <a:pt x="29455" y="23184"/>
                    <a:pt x="29988" y="22850"/>
                    <a:pt x="30389" y="22350"/>
                  </a:cubicBezTo>
                  <a:cubicBezTo>
                    <a:pt x="30789" y="21716"/>
                    <a:pt x="30889" y="20949"/>
                    <a:pt x="30589" y="20215"/>
                  </a:cubicBezTo>
                  <a:cubicBezTo>
                    <a:pt x="30322" y="19648"/>
                    <a:pt x="29922" y="19281"/>
                    <a:pt x="29321" y="19014"/>
                  </a:cubicBezTo>
                  <a:cubicBezTo>
                    <a:pt x="28721" y="18781"/>
                    <a:pt x="27954" y="18881"/>
                    <a:pt x="27720" y="18047"/>
                  </a:cubicBezTo>
                  <a:cubicBezTo>
                    <a:pt x="27653" y="17847"/>
                    <a:pt x="27620" y="17613"/>
                    <a:pt x="27653" y="17380"/>
                  </a:cubicBezTo>
                  <a:cubicBezTo>
                    <a:pt x="27787" y="16712"/>
                    <a:pt x="28154" y="16245"/>
                    <a:pt x="28454" y="15645"/>
                  </a:cubicBezTo>
                  <a:cubicBezTo>
                    <a:pt x="28654" y="15211"/>
                    <a:pt x="28854" y="14778"/>
                    <a:pt x="28788" y="14311"/>
                  </a:cubicBezTo>
                  <a:cubicBezTo>
                    <a:pt x="28754" y="13777"/>
                    <a:pt x="28387" y="13310"/>
                    <a:pt x="27920" y="13010"/>
                  </a:cubicBezTo>
                  <a:cubicBezTo>
                    <a:pt x="27453" y="12676"/>
                    <a:pt x="26953" y="12509"/>
                    <a:pt x="26453" y="12309"/>
                  </a:cubicBezTo>
                  <a:cubicBezTo>
                    <a:pt x="26152" y="12309"/>
                    <a:pt x="25952" y="12042"/>
                    <a:pt x="25919" y="11776"/>
                  </a:cubicBezTo>
                  <a:cubicBezTo>
                    <a:pt x="25885" y="11475"/>
                    <a:pt x="26019" y="11175"/>
                    <a:pt x="26152" y="10975"/>
                  </a:cubicBezTo>
                  <a:cubicBezTo>
                    <a:pt x="26352" y="10708"/>
                    <a:pt x="26553" y="10541"/>
                    <a:pt x="26719" y="10308"/>
                  </a:cubicBezTo>
                  <a:cubicBezTo>
                    <a:pt x="27253" y="9541"/>
                    <a:pt x="27387" y="8473"/>
                    <a:pt x="26786" y="7773"/>
                  </a:cubicBezTo>
                  <a:cubicBezTo>
                    <a:pt x="26453" y="7439"/>
                    <a:pt x="25986" y="7206"/>
                    <a:pt x="25552" y="7139"/>
                  </a:cubicBezTo>
                  <a:cubicBezTo>
                    <a:pt x="25218" y="7106"/>
                    <a:pt x="24818" y="7106"/>
                    <a:pt x="24484" y="7139"/>
                  </a:cubicBezTo>
                  <a:cubicBezTo>
                    <a:pt x="23917" y="7206"/>
                    <a:pt x="23384" y="6839"/>
                    <a:pt x="23250" y="6305"/>
                  </a:cubicBezTo>
                  <a:lnTo>
                    <a:pt x="23250" y="6305"/>
                  </a:lnTo>
                  <a:cubicBezTo>
                    <a:pt x="23150" y="5871"/>
                    <a:pt x="23250" y="5438"/>
                    <a:pt x="23417" y="5004"/>
                  </a:cubicBezTo>
                  <a:cubicBezTo>
                    <a:pt x="23584" y="4604"/>
                    <a:pt x="23751" y="4170"/>
                    <a:pt x="23884" y="3770"/>
                  </a:cubicBezTo>
                  <a:cubicBezTo>
                    <a:pt x="24118" y="2836"/>
                    <a:pt x="23917" y="1802"/>
                    <a:pt x="23050" y="1268"/>
                  </a:cubicBezTo>
                  <a:cubicBezTo>
                    <a:pt x="22817" y="1135"/>
                    <a:pt x="22583" y="1035"/>
                    <a:pt x="22316" y="1035"/>
                  </a:cubicBezTo>
                  <a:cubicBezTo>
                    <a:pt x="21082" y="968"/>
                    <a:pt x="20648" y="2302"/>
                    <a:pt x="19714" y="2802"/>
                  </a:cubicBezTo>
                  <a:cubicBezTo>
                    <a:pt x="19214" y="2936"/>
                    <a:pt x="18647" y="2669"/>
                    <a:pt x="18280" y="2302"/>
                  </a:cubicBezTo>
                  <a:cubicBezTo>
                    <a:pt x="17913" y="1935"/>
                    <a:pt x="17713" y="1468"/>
                    <a:pt x="17379" y="1001"/>
                  </a:cubicBezTo>
                  <a:cubicBezTo>
                    <a:pt x="17079" y="601"/>
                    <a:pt x="16645" y="167"/>
                    <a:pt x="16145" y="101"/>
                  </a:cubicBezTo>
                  <a:cubicBezTo>
                    <a:pt x="15578" y="0"/>
                    <a:pt x="14978" y="334"/>
                    <a:pt x="14611" y="834"/>
                  </a:cubicBezTo>
                  <a:cubicBezTo>
                    <a:pt x="14244" y="1301"/>
                    <a:pt x="14077" y="1935"/>
                    <a:pt x="13777" y="2469"/>
                  </a:cubicBezTo>
                  <a:cubicBezTo>
                    <a:pt x="13276" y="2836"/>
                    <a:pt x="12543" y="2702"/>
                    <a:pt x="11942" y="2436"/>
                  </a:cubicBezTo>
                  <a:cubicBezTo>
                    <a:pt x="11242" y="2035"/>
                    <a:pt x="10641" y="1468"/>
                    <a:pt x="9874" y="1301"/>
                  </a:cubicBezTo>
                  <a:cubicBezTo>
                    <a:pt x="9540" y="1268"/>
                    <a:pt x="9207" y="1301"/>
                    <a:pt x="8907" y="1468"/>
                  </a:cubicBezTo>
                  <a:cubicBezTo>
                    <a:pt x="8273" y="1835"/>
                    <a:pt x="8306" y="2536"/>
                    <a:pt x="8540" y="3103"/>
                  </a:cubicBezTo>
                  <a:cubicBezTo>
                    <a:pt x="8706" y="3503"/>
                    <a:pt x="8907" y="3937"/>
                    <a:pt x="9007" y="4337"/>
                  </a:cubicBezTo>
                  <a:cubicBezTo>
                    <a:pt x="9073" y="4804"/>
                    <a:pt x="9040" y="5338"/>
                    <a:pt x="8840" y="5471"/>
                  </a:cubicBezTo>
                  <a:cubicBezTo>
                    <a:pt x="8039" y="5938"/>
                    <a:pt x="7072" y="5838"/>
                    <a:pt x="6205" y="5971"/>
                  </a:cubicBezTo>
                  <a:cubicBezTo>
                    <a:pt x="5337" y="6105"/>
                    <a:pt x="4337" y="6639"/>
                    <a:pt x="4270" y="7539"/>
                  </a:cubicBezTo>
                  <a:cubicBezTo>
                    <a:pt x="4270" y="8206"/>
                    <a:pt x="4837" y="8807"/>
                    <a:pt x="4770" y="9474"/>
                  </a:cubicBezTo>
                  <a:cubicBezTo>
                    <a:pt x="4737" y="10441"/>
                    <a:pt x="3536" y="10975"/>
                    <a:pt x="2736" y="11275"/>
                  </a:cubicBezTo>
                  <a:cubicBezTo>
                    <a:pt x="2335" y="11375"/>
                    <a:pt x="2002" y="11642"/>
                    <a:pt x="1701" y="11976"/>
                  </a:cubicBezTo>
                  <a:cubicBezTo>
                    <a:pt x="667" y="13310"/>
                    <a:pt x="2335" y="14511"/>
                    <a:pt x="2335" y="15879"/>
                  </a:cubicBezTo>
                  <a:cubicBezTo>
                    <a:pt x="2369" y="17546"/>
                    <a:pt x="0" y="18681"/>
                    <a:pt x="234" y="20348"/>
                  </a:cubicBezTo>
                  <a:cubicBezTo>
                    <a:pt x="401" y="21449"/>
                    <a:pt x="1568" y="22050"/>
                    <a:pt x="2068" y="23017"/>
                  </a:cubicBezTo>
                  <a:cubicBezTo>
                    <a:pt x="2168" y="23150"/>
                    <a:pt x="2202" y="23317"/>
                    <a:pt x="2235" y="23451"/>
                  </a:cubicBezTo>
                  <a:cubicBezTo>
                    <a:pt x="2535" y="24451"/>
                    <a:pt x="1902" y="25385"/>
                    <a:pt x="1401" y="26286"/>
                  </a:cubicBezTo>
                  <a:cubicBezTo>
                    <a:pt x="901" y="27153"/>
                    <a:pt x="401" y="28221"/>
                    <a:pt x="868" y="29155"/>
                  </a:cubicBezTo>
                  <a:cubicBezTo>
                    <a:pt x="901" y="29221"/>
                    <a:pt x="934" y="29288"/>
                    <a:pt x="1001" y="29355"/>
                  </a:cubicBezTo>
                  <a:cubicBezTo>
                    <a:pt x="1335" y="29822"/>
                    <a:pt x="1868" y="30122"/>
                    <a:pt x="2369" y="30456"/>
                  </a:cubicBezTo>
                  <a:cubicBezTo>
                    <a:pt x="2902" y="30823"/>
                    <a:pt x="3436" y="31356"/>
                    <a:pt x="3369" y="32023"/>
                  </a:cubicBezTo>
                  <a:cubicBezTo>
                    <a:pt x="3369" y="32957"/>
                    <a:pt x="2635" y="33691"/>
                    <a:pt x="2102" y="34392"/>
                  </a:cubicBezTo>
                  <a:cubicBezTo>
                    <a:pt x="1568" y="35126"/>
                    <a:pt x="1101" y="36160"/>
                    <a:pt x="1601" y="36894"/>
                  </a:cubicBezTo>
                  <a:cubicBezTo>
                    <a:pt x="2335" y="37994"/>
                    <a:pt x="4470" y="37627"/>
                    <a:pt x="4137" y="39729"/>
                  </a:cubicBezTo>
                  <a:cubicBezTo>
                    <a:pt x="4103" y="40163"/>
                    <a:pt x="3936" y="40563"/>
                    <a:pt x="3736" y="40963"/>
                  </a:cubicBezTo>
                  <a:cubicBezTo>
                    <a:pt x="3203" y="42031"/>
                    <a:pt x="3603" y="43698"/>
                    <a:pt x="4770" y="44132"/>
                  </a:cubicBezTo>
                  <a:cubicBezTo>
                    <a:pt x="5204" y="44299"/>
                    <a:pt x="5671" y="44232"/>
                    <a:pt x="6071" y="44399"/>
                  </a:cubicBezTo>
                  <a:cubicBezTo>
                    <a:pt x="6638" y="44632"/>
                    <a:pt x="7105" y="45200"/>
                    <a:pt x="7339" y="45800"/>
                  </a:cubicBezTo>
                  <a:cubicBezTo>
                    <a:pt x="7539" y="46367"/>
                    <a:pt x="7572" y="47034"/>
                    <a:pt x="7739" y="47635"/>
                  </a:cubicBezTo>
                  <a:cubicBezTo>
                    <a:pt x="8073" y="48335"/>
                    <a:pt x="8373" y="49036"/>
                    <a:pt x="8907" y="49569"/>
                  </a:cubicBezTo>
                  <a:cubicBezTo>
                    <a:pt x="9440" y="50136"/>
                    <a:pt x="10241" y="50503"/>
                    <a:pt x="10975" y="50303"/>
                  </a:cubicBezTo>
                  <a:cubicBezTo>
                    <a:pt x="11308" y="50203"/>
                    <a:pt x="11642" y="50003"/>
                    <a:pt x="11909" y="49803"/>
                  </a:cubicBezTo>
                  <a:cubicBezTo>
                    <a:pt x="12476" y="49336"/>
                    <a:pt x="12943" y="48735"/>
                    <a:pt x="13610" y="48535"/>
                  </a:cubicBezTo>
                  <a:cubicBezTo>
                    <a:pt x="13677" y="48535"/>
                    <a:pt x="13710" y="48502"/>
                    <a:pt x="13777" y="48502"/>
                  </a:cubicBezTo>
                  <a:cubicBezTo>
                    <a:pt x="14444" y="48368"/>
                    <a:pt x="15144" y="48702"/>
                    <a:pt x="15711" y="49136"/>
                  </a:cubicBezTo>
                  <a:cubicBezTo>
                    <a:pt x="16245" y="49536"/>
                    <a:pt x="16746" y="50036"/>
                    <a:pt x="17346" y="50403"/>
                  </a:cubicBezTo>
                  <a:cubicBezTo>
                    <a:pt x="18180" y="50904"/>
                    <a:pt x="19247" y="51004"/>
                    <a:pt x="20148" y="50670"/>
                  </a:cubicBezTo>
                  <a:cubicBezTo>
                    <a:pt x="20682" y="50503"/>
                    <a:pt x="21082" y="50203"/>
                    <a:pt x="21449" y="49836"/>
                  </a:cubicBezTo>
                  <a:cubicBezTo>
                    <a:pt x="21783" y="49503"/>
                    <a:pt x="22049" y="49136"/>
                    <a:pt x="22216" y="48669"/>
                  </a:cubicBezTo>
                  <a:cubicBezTo>
                    <a:pt x="22416" y="48502"/>
                    <a:pt x="22450" y="48302"/>
                    <a:pt x="22516" y="4813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0581075" y="6696075"/>
              <a:ext cx="204350" cy="621300"/>
            </a:xfrm>
            <a:custGeom>
              <a:avLst/>
              <a:gdLst/>
              <a:ahLst/>
              <a:cxnLst/>
              <a:rect l="l" t="t" r="r" b="b"/>
              <a:pathLst>
                <a:path w="8174" h="24852" fill="none" extrusionOk="0">
                  <a:moveTo>
                    <a:pt x="8173" y="0"/>
                  </a:moveTo>
                  <a:cubicBezTo>
                    <a:pt x="5038" y="2469"/>
                    <a:pt x="2636" y="5838"/>
                    <a:pt x="1369" y="9574"/>
                  </a:cubicBezTo>
                  <a:cubicBezTo>
                    <a:pt x="134" y="13376"/>
                    <a:pt x="1" y="17513"/>
                    <a:pt x="1035" y="21382"/>
                  </a:cubicBezTo>
                  <a:cubicBezTo>
                    <a:pt x="668" y="22116"/>
                    <a:pt x="801" y="23017"/>
                    <a:pt x="1035" y="23851"/>
                  </a:cubicBezTo>
                  <a:cubicBezTo>
                    <a:pt x="1168" y="24184"/>
                    <a:pt x="1302" y="24518"/>
                    <a:pt x="1602" y="24685"/>
                  </a:cubicBezTo>
                  <a:cubicBezTo>
                    <a:pt x="1869" y="24851"/>
                    <a:pt x="2336" y="24751"/>
                    <a:pt x="2469" y="2448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0627775" y="7256475"/>
              <a:ext cx="62575" cy="72575"/>
            </a:xfrm>
            <a:custGeom>
              <a:avLst/>
              <a:gdLst/>
              <a:ahLst/>
              <a:cxnLst/>
              <a:rect l="l" t="t" r="r" b="b"/>
              <a:pathLst>
                <a:path w="2503" h="2903" fill="none" extrusionOk="0">
                  <a:moveTo>
                    <a:pt x="1" y="0"/>
                  </a:moveTo>
                  <a:cubicBezTo>
                    <a:pt x="68" y="634"/>
                    <a:pt x="234" y="1268"/>
                    <a:pt x="468" y="1835"/>
                  </a:cubicBezTo>
                  <a:cubicBezTo>
                    <a:pt x="501" y="1902"/>
                    <a:pt x="501" y="1968"/>
                    <a:pt x="568" y="2002"/>
                  </a:cubicBezTo>
                  <a:cubicBezTo>
                    <a:pt x="668" y="2202"/>
                    <a:pt x="835" y="2435"/>
                    <a:pt x="1068" y="2602"/>
                  </a:cubicBezTo>
                  <a:cubicBezTo>
                    <a:pt x="1302" y="2802"/>
                    <a:pt x="1635" y="2902"/>
                    <a:pt x="1969" y="2802"/>
                  </a:cubicBezTo>
                  <a:cubicBezTo>
                    <a:pt x="2269" y="2702"/>
                    <a:pt x="2503" y="2369"/>
                    <a:pt x="2436" y="20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0662800" y="6855350"/>
              <a:ext cx="105950" cy="461175"/>
            </a:xfrm>
            <a:custGeom>
              <a:avLst/>
              <a:gdLst/>
              <a:ahLst/>
              <a:cxnLst/>
              <a:rect l="l" t="t" r="r" b="b"/>
              <a:pathLst>
                <a:path w="4238" h="18447" fill="none" extrusionOk="0">
                  <a:moveTo>
                    <a:pt x="1" y="15678"/>
                  </a:moveTo>
                  <a:cubicBezTo>
                    <a:pt x="201" y="16012"/>
                    <a:pt x="301" y="16379"/>
                    <a:pt x="435" y="16779"/>
                  </a:cubicBezTo>
                  <a:cubicBezTo>
                    <a:pt x="568" y="17146"/>
                    <a:pt x="668" y="17546"/>
                    <a:pt x="902" y="17847"/>
                  </a:cubicBezTo>
                  <a:cubicBezTo>
                    <a:pt x="935" y="17947"/>
                    <a:pt x="1035" y="17980"/>
                    <a:pt x="1068" y="18047"/>
                  </a:cubicBezTo>
                  <a:cubicBezTo>
                    <a:pt x="1268" y="18280"/>
                    <a:pt x="1569" y="18447"/>
                    <a:pt x="1902" y="18380"/>
                  </a:cubicBezTo>
                  <a:cubicBezTo>
                    <a:pt x="2369" y="18347"/>
                    <a:pt x="2736" y="17947"/>
                    <a:pt x="2736" y="17480"/>
                  </a:cubicBezTo>
                  <a:cubicBezTo>
                    <a:pt x="2236" y="17013"/>
                    <a:pt x="1869" y="16379"/>
                    <a:pt x="1702" y="15712"/>
                  </a:cubicBezTo>
                  <a:cubicBezTo>
                    <a:pt x="1669" y="15545"/>
                    <a:pt x="1669" y="15345"/>
                    <a:pt x="1735" y="15211"/>
                  </a:cubicBezTo>
                  <a:cubicBezTo>
                    <a:pt x="1869" y="15011"/>
                    <a:pt x="2102" y="14978"/>
                    <a:pt x="2369" y="15011"/>
                  </a:cubicBezTo>
                  <a:cubicBezTo>
                    <a:pt x="2569" y="15045"/>
                    <a:pt x="2770" y="15178"/>
                    <a:pt x="3003" y="15311"/>
                  </a:cubicBezTo>
                  <a:cubicBezTo>
                    <a:pt x="3203" y="15412"/>
                    <a:pt x="3437" y="15512"/>
                    <a:pt x="3670" y="15478"/>
                  </a:cubicBezTo>
                  <a:cubicBezTo>
                    <a:pt x="4037" y="15378"/>
                    <a:pt x="4237" y="14911"/>
                    <a:pt x="4104" y="14544"/>
                  </a:cubicBezTo>
                  <a:cubicBezTo>
                    <a:pt x="4004" y="14177"/>
                    <a:pt x="3670" y="13910"/>
                    <a:pt x="3337" y="13744"/>
                  </a:cubicBezTo>
                  <a:cubicBezTo>
                    <a:pt x="2936" y="13644"/>
                    <a:pt x="2569" y="13544"/>
                    <a:pt x="2202" y="13510"/>
                  </a:cubicBezTo>
                  <a:cubicBezTo>
                    <a:pt x="1836" y="13410"/>
                    <a:pt x="1402" y="13310"/>
                    <a:pt x="1068" y="13043"/>
                  </a:cubicBezTo>
                  <a:cubicBezTo>
                    <a:pt x="268" y="10842"/>
                    <a:pt x="101" y="8407"/>
                    <a:pt x="568" y="6138"/>
                  </a:cubicBezTo>
                  <a:cubicBezTo>
                    <a:pt x="1068" y="3837"/>
                    <a:pt x="2202" y="1702"/>
                    <a:pt x="38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10864625" y="7334850"/>
              <a:ext cx="311075" cy="482050"/>
            </a:xfrm>
            <a:custGeom>
              <a:avLst/>
              <a:gdLst/>
              <a:ahLst/>
              <a:cxnLst/>
              <a:rect l="l" t="t" r="r" b="b"/>
              <a:pathLst>
                <a:path w="12443" h="19282" fill="none" extrusionOk="0">
                  <a:moveTo>
                    <a:pt x="8506" y="1"/>
                  </a:moveTo>
                  <a:cubicBezTo>
                    <a:pt x="10341" y="1035"/>
                    <a:pt x="11609" y="2970"/>
                    <a:pt x="12009" y="5038"/>
                  </a:cubicBezTo>
                  <a:cubicBezTo>
                    <a:pt x="12443" y="7139"/>
                    <a:pt x="12009" y="9341"/>
                    <a:pt x="11008" y="11276"/>
                  </a:cubicBezTo>
                  <a:cubicBezTo>
                    <a:pt x="10041" y="13177"/>
                    <a:pt x="8506" y="14778"/>
                    <a:pt x="6805" y="16012"/>
                  </a:cubicBezTo>
                  <a:cubicBezTo>
                    <a:pt x="7139" y="15979"/>
                    <a:pt x="7706" y="16112"/>
                    <a:pt x="8273" y="16212"/>
                  </a:cubicBezTo>
                  <a:cubicBezTo>
                    <a:pt x="9440" y="16479"/>
                    <a:pt x="10308" y="17413"/>
                    <a:pt x="10374" y="18614"/>
                  </a:cubicBezTo>
                  <a:lnTo>
                    <a:pt x="10374" y="18848"/>
                  </a:lnTo>
                  <a:cubicBezTo>
                    <a:pt x="10341" y="19115"/>
                    <a:pt x="10274" y="19281"/>
                    <a:pt x="10007" y="19281"/>
                  </a:cubicBezTo>
                  <a:lnTo>
                    <a:pt x="2269" y="19281"/>
                  </a:lnTo>
                  <a:cubicBezTo>
                    <a:pt x="0" y="19281"/>
                    <a:pt x="5538" y="14545"/>
                    <a:pt x="6972" y="12877"/>
                  </a:cubicBezTo>
                  <a:cubicBezTo>
                    <a:pt x="7973" y="11709"/>
                    <a:pt x="8873" y="10475"/>
                    <a:pt x="9474" y="9041"/>
                  </a:cubicBezTo>
                  <a:cubicBezTo>
                    <a:pt x="10108" y="7640"/>
                    <a:pt x="10341" y="6039"/>
                    <a:pt x="9974" y="4537"/>
                  </a:cubicBezTo>
                  <a:cubicBezTo>
                    <a:pt x="9607" y="3036"/>
                    <a:pt x="8173" y="1702"/>
                    <a:pt x="6705" y="12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1142325" y="7325675"/>
              <a:ext cx="267700" cy="492050"/>
            </a:xfrm>
            <a:custGeom>
              <a:avLst/>
              <a:gdLst/>
              <a:ahLst/>
              <a:cxnLst/>
              <a:rect l="l" t="t" r="r" b="b"/>
              <a:pathLst>
                <a:path w="10708" h="19682" fill="none" extrusionOk="0">
                  <a:moveTo>
                    <a:pt x="6171" y="1"/>
                  </a:moveTo>
                  <a:cubicBezTo>
                    <a:pt x="8440" y="968"/>
                    <a:pt x="9874" y="3337"/>
                    <a:pt x="10274" y="5405"/>
                  </a:cubicBezTo>
                  <a:cubicBezTo>
                    <a:pt x="10708" y="7506"/>
                    <a:pt x="10274" y="9708"/>
                    <a:pt x="9274" y="11643"/>
                  </a:cubicBezTo>
                  <a:cubicBezTo>
                    <a:pt x="8340" y="13544"/>
                    <a:pt x="6772" y="15145"/>
                    <a:pt x="5071" y="16379"/>
                  </a:cubicBezTo>
                  <a:cubicBezTo>
                    <a:pt x="5404" y="16346"/>
                    <a:pt x="6005" y="16479"/>
                    <a:pt x="6538" y="16579"/>
                  </a:cubicBezTo>
                  <a:cubicBezTo>
                    <a:pt x="7706" y="16846"/>
                    <a:pt x="8573" y="17780"/>
                    <a:pt x="8640" y="18981"/>
                  </a:cubicBezTo>
                  <a:cubicBezTo>
                    <a:pt x="8707" y="19381"/>
                    <a:pt x="8606" y="19682"/>
                    <a:pt x="8273" y="19682"/>
                  </a:cubicBezTo>
                  <a:lnTo>
                    <a:pt x="534" y="19682"/>
                  </a:lnTo>
                  <a:cubicBezTo>
                    <a:pt x="167" y="19682"/>
                    <a:pt x="0" y="19548"/>
                    <a:pt x="0" y="19348"/>
                  </a:cubicBezTo>
                  <a:cubicBezTo>
                    <a:pt x="0" y="18214"/>
                    <a:pt x="4070" y="14711"/>
                    <a:pt x="5237" y="13310"/>
                  </a:cubicBezTo>
                  <a:cubicBezTo>
                    <a:pt x="6238" y="12143"/>
                    <a:pt x="7172" y="10875"/>
                    <a:pt x="7739" y="9474"/>
                  </a:cubicBezTo>
                  <a:cubicBezTo>
                    <a:pt x="8373" y="8040"/>
                    <a:pt x="8606" y="6472"/>
                    <a:pt x="8240" y="4971"/>
                  </a:cubicBezTo>
                  <a:cubicBezTo>
                    <a:pt x="7873" y="3537"/>
                    <a:pt x="6572" y="2203"/>
                    <a:pt x="5171" y="17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0831275" y="6737775"/>
              <a:ext cx="88400" cy="30025"/>
            </a:xfrm>
            <a:custGeom>
              <a:avLst/>
              <a:gdLst/>
              <a:ahLst/>
              <a:cxnLst/>
              <a:rect l="l" t="t" r="r" b="b"/>
              <a:pathLst>
                <a:path w="3536" h="1201" fill="none" extrusionOk="0">
                  <a:moveTo>
                    <a:pt x="0" y="33"/>
                  </a:moveTo>
                  <a:cubicBezTo>
                    <a:pt x="300" y="734"/>
                    <a:pt x="1034" y="1201"/>
                    <a:pt x="1801" y="1201"/>
                  </a:cubicBezTo>
                  <a:cubicBezTo>
                    <a:pt x="2535" y="1201"/>
                    <a:pt x="3302" y="701"/>
                    <a:pt x="3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332450" y="6671875"/>
              <a:ext cx="84250" cy="45900"/>
            </a:xfrm>
            <a:custGeom>
              <a:avLst/>
              <a:gdLst/>
              <a:ahLst/>
              <a:cxnLst/>
              <a:rect l="l" t="t" r="r" b="b"/>
              <a:pathLst>
                <a:path w="3370" h="1836" fill="none" extrusionOk="0">
                  <a:moveTo>
                    <a:pt x="1" y="1"/>
                  </a:moveTo>
                  <a:cubicBezTo>
                    <a:pt x="1" y="801"/>
                    <a:pt x="668" y="1602"/>
                    <a:pt x="1468" y="1702"/>
                  </a:cubicBezTo>
                  <a:cubicBezTo>
                    <a:pt x="2269" y="1836"/>
                    <a:pt x="3136" y="1335"/>
                    <a:pt x="3370" y="601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0877125" y="6716075"/>
              <a:ext cx="485375" cy="180150"/>
            </a:xfrm>
            <a:custGeom>
              <a:avLst/>
              <a:gdLst/>
              <a:ahLst/>
              <a:cxnLst/>
              <a:rect l="l" t="t" r="r" b="b"/>
              <a:pathLst>
                <a:path w="19415" h="7206" fill="none" extrusionOk="0">
                  <a:moveTo>
                    <a:pt x="1" y="2169"/>
                  </a:moveTo>
                  <a:cubicBezTo>
                    <a:pt x="2302" y="5371"/>
                    <a:pt x="6439" y="7206"/>
                    <a:pt x="10375" y="6772"/>
                  </a:cubicBezTo>
                  <a:cubicBezTo>
                    <a:pt x="14344" y="6372"/>
                    <a:pt x="17947" y="3670"/>
                    <a:pt x="19381" y="1"/>
                  </a:cubicBezTo>
                  <a:lnTo>
                    <a:pt x="194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077275" y="6913725"/>
              <a:ext cx="115100" cy="28375"/>
            </a:xfrm>
            <a:custGeom>
              <a:avLst/>
              <a:gdLst/>
              <a:ahLst/>
              <a:cxnLst/>
              <a:rect l="l" t="t" r="r" b="b"/>
              <a:pathLst>
                <a:path w="4604" h="1135" fill="none" extrusionOk="0">
                  <a:moveTo>
                    <a:pt x="0" y="501"/>
                  </a:moveTo>
                  <a:cubicBezTo>
                    <a:pt x="701" y="934"/>
                    <a:pt x="1602" y="1135"/>
                    <a:pt x="2369" y="1035"/>
                  </a:cubicBezTo>
                  <a:cubicBezTo>
                    <a:pt x="3203" y="968"/>
                    <a:pt x="4003" y="568"/>
                    <a:pt x="46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0960525" y="7012950"/>
              <a:ext cx="432825" cy="78425"/>
            </a:xfrm>
            <a:custGeom>
              <a:avLst/>
              <a:gdLst/>
              <a:ahLst/>
              <a:cxnLst/>
              <a:rect l="l" t="t" r="r" b="b"/>
              <a:pathLst>
                <a:path w="17313" h="3137" fill="none" extrusionOk="0">
                  <a:moveTo>
                    <a:pt x="0" y="1369"/>
                  </a:moveTo>
                  <a:cubicBezTo>
                    <a:pt x="100" y="1869"/>
                    <a:pt x="434" y="2303"/>
                    <a:pt x="868" y="2503"/>
                  </a:cubicBezTo>
                  <a:cubicBezTo>
                    <a:pt x="1335" y="2703"/>
                    <a:pt x="1868" y="2703"/>
                    <a:pt x="2335" y="2503"/>
                  </a:cubicBezTo>
                  <a:cubicBezTo>
                    <a:pt x="2802" y="2303"/>
                    <a:pt x="3169" y="1836"/>
                    <a:pt x="3670" y="1802"/>
                  </a:cubicBezTo>
                  <a:cubicBezTo>
                    <a:pt x="4637" y="1702"/>
                    <a:pt x="5271" y="3137"/>
                    <a:pt x="6205" y="3003"/>
                  </a:cubicBezTo>
                  <a:cubicBezTo>
                    <a:pt x="7005" y="2870"/>
                    <a:pt x="7339" y="1802"/>
                    <a:pt x="8140" y="1669"/>
                  </a:cubicBezTo>
                  <a:cubicBezTo>
                    <a:pt x="8807" y="1535"/>
                    <a:pt x="9340" y="2136"/>
                    <a:pt x="9941" y="2469"/>
                  </a:cubicBezTo>
                  <a:cubicBezTo>
                    <a:pt x="10708" y="2870"/>
                    <a:pt x="11809" y="2736"/>
                    <a:pt x="12476" y="2136"/>
                  </a:cubicBezTo>
                  <a:cubicBezTo>
                    <a:pt x="12876" y="1702"/>
                    <a:pt x="13210" y="1135"/>
                    <a:pt x="13810" y="968"/>
                  </a:cubicBezTo>
                  <a:cubicBezTo>
                    <a:pt x="14377" y="802"/>
                    <a:pt x="14978" y="1202"/>
                    <a:pt x="15612" y="1302"/>
                  </a:cubicBezTo>
                  <a:cubicBezTo>
                    <a:pt x="16379" y="1369"/>
                    <a:pt x="17179" y="768"/>
                    <a:pt x="1731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0990550" y="7171400"/>
              <a:ext cx="356950" cy="67575"/>
            </a:xfrm>
            <a:custGeom>
              <a:avLst/>
              <a:gdLst/>
              <a:ahLst/>
              <a:cxnLst/>
              <a:rect l="l" t="t" r="r" b="b"/>
              <a:pathLst>
                <a:path w="14278" h="2703" fill="none" extrusionOk="0">
                  <a:moveTo>
                    <a:pt x="0" y="1135"/>
                  </a:moveTo>
                  <a:cubicBezTo>
                    <a:pt x="467" y="2069"/>
                    <a:pt x="1768" y="2569"/>
                    <a:pt x="2769" y="2136"/>
                  </a:cubicBezTo>
                  <a:cubicBezTo>
                    <a:pt x="3269" y="1902"/>
                    <a:pt x="3736" y="1435"/>
                    <a:pt x="4270" y="1435"/>
                  </a:cubicBezTo>
                  <a:cubicBezTo>
                    <a:pt x="4904" y="1435"/>
                    <a:pt x="5337" y="2036"/>
                    <a:pt x="5904" y="2336"/>
                  </a:cubicBezTo>
                  <a:cubicBezTo>
                    <a:pt x="6572" y="2703"/>
                    <a:pt x="7439" y="2669"/>
                    <a:pt x="8073" y="2236"/>
                  </a:cubicBezTo>
                  <a:cubicBezTo>
                    <a:pt x="8606" y="1902"/>
                    <a:pt x="9007" y="1302"/>
                    <a:pt x="9641" y="1168"/>
                  </a:cubicBezTo>
                  <a:cubicBezTo>
                    <a:pt x="10274" y="1068"/>
                    <a:pt x="10808" y="1435"/>
                    <a:pt x="11442" y="1602"/>
                  </a:cubicBezTo>
                  <a:cubicBezTo>
                    <a:pt x="12609" y="1936"/>
                    <a:pt x="13977" y="1168"/>
                    <a:pt x="14277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0908825" y="6434225"/>
              <a:ext cx="79250" cy="55900"/>
            </a:xfrm>
            <a:custGeom>
              <a:avLst/>
              <a:gdLst/>
              <a:ahLst/>
              <a:cxnLst/>
              <a:rect l="l" t="t" r="r" b="b"/>
              <a:pathLst>
                <a:path w="3170" h="2236" fill="none" extrusionOk="0">
                  <a:moveTo>
                    <a:pt x="0" y="2235"/>
                  </a:moveTo>
                  <a:cubicBezTo>
                    <a:pt x="667" y="1101"/>
                    <a:pt x="1835" y="267"/>
                    <a:pt x="316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1230725" y="6426700"/>
              <a:ext cx="95925" cy="30050"/>
            </a:xfrm>
            <a:custGeom>
              <a:avLst/>
              <a:gdLst/>
              <a:ahLst/>
              <a:cxnLst/>
              <a:rect l="l" t="t" r="r" b="b"/>
              <a:pathLst>
                <a:path w="3837" h="1202" fill="none" extrusionOk="0">
                  <a:moveTo>
                    <a:pt x="0" y="268"/>
                  </a:moveTo>
                  <a:cubicBezTo>
                    <a:pt x="1334" y="1"/>
                    <a:pt x="2802" y="334"/>
                    <a:pt x="3836" y="12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1057250" y="6408375"/>
              <a:ext cx="101775" cy="24200"/>
            </a:xfrm>
            <a:custGeom>
              <a:avLst/>
              <a:gdLst/>
              <a:ahLst/>
              <a:cxnLst/>
              <a:rect l="l" t="t" r="r" b="b"/>
              <a:pathLst>
                <a:path w="4071" h="968" fill="none" extrusionOk="0">
                  <a:moveTo>
                    <a:pt x="1" y="967"/>
                  </a:moveTo>
                  <a:cubicBezTo>
                    <a:pt x="1135" y="67"/>
                    <a:pt x="2836" y="0"/>
                    <a:pt x="4070" y="7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092382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2" y="1"/>
                    <a:pt x="1" y="2136"/>
                    <a:pt x="1" y="4738"/>
                  </a:cubicBezTo>
                  <a:cubicBezTo>
                    <a:pt x="1" y="7373"/>
                    <a:pt x="1202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0961350" y="6530950"/>
              <a:ext cx="94275" cy="170150"/>
            </a:xfrm>
            <a:custGeom>
              <a:avLst/>
              <a:gdLst/>
              <a:ahLst/>
              <a:cxnLst/>
              <a:rect l="l" t="t" r="r" b="b"/>
              <a:pathLst>
                <a:path w="3771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770" y="1502"/>
                    <a:pt x="2903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1051425" y="6496750"/>
              <a:ext cx="130950" cy="237700"/>
            </a:xfrm>
            <a:custGeom>
              <a:avLst/>
              <a:gdLst/>
              <a:ahLst/>
              <a:cxnLst/>
              <a:rect l="l" t="t" r="r" b="b"/>
              <a:pathLst>
                <a:path w="5238" h="9508" extrusionOk="0">
                  <a:moveTo>
                    <a:pt x="2636" y="1"/>
                  </a:moveTo>
                  <a:cubicBezTo>
                    <a:pt x="1168" y="1"/>
                    <a:pt x="0" y="2136"/>
                    <a:pt x="0" y="4738"/>
                  </a:cubicBezTo>
                  <a:cubicBezTo>
                    <a:pt x="0" y="7373"/>
                    <a:pt x="1168" y="9508"/>
                    <a:pt x="2636" y="9508"/>
                  </a:cubicBezTo>
                  <a:cubicBezTo>
                    <a:pt x="4070" y="9508"/>
                    <a:pt x="5237" y="7373"/>
                    <a:pt x="5237" y="4738"/>
                  </a:cubicBezTo>
                  <a:cubicBezTo>
                    <a:pt x="5237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1088950" y="6530950"/>
              <a:ext cx="93425" cy="170150"/>
            </a:xfrm>
            <a:custGeom>
              <a:avLst/>
              <a:gdLst/>
              <a:ahLst/>
              <a:cxnLst/>
              <a:rect l="l" t="t" r="r" b="b"/>
              <a:pathLst>
                <a:path w="3737" h="6806" extrusionOk="0">
                  <a:moveTo>
                    <a:pt x="1835" y="1"/>
                  </a:moveTo>
                  <a:cubicBezTo>
                    <a:pt x="1001" y="1"/>
                    <a:pt x="301" y="968"/>
                    <a:pt x="0" y="2269"/>
                  </a:cubicBezTo>
                  <a:lnTo>
                    <a:pt x="1301" y="3136"/>
                  </a:lnTo>
                  <a:cubicBezTo>
                    <a:pt x="1568" y="3336"/>
                    <a:pt x="1568" y="3770"/>
                    <a:pt x="1235" y="3937"/>
                  </a:cubicBezTo>
                  <a:lnTo>
                    <a:pt x="0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869" y="6805"/>
                    <a:pt x="3703" y="5271"/>
                    <a:pt x="3703" y="3370"/>
                  </a:cubicBezTo>
                  <a:cubicBezTo>
                    <a:pt x="3736" y="1502"/>
                    <a:pt x="2902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17817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1" y="1"/>
                    <a:pt x="1" y="2136"/>
                    <a:pt x="1" y="4738"/>
                  </a:cubicBezTo>
                  <a:cubicBezTo>
                    <a:pt x="1" y="7373"/>
                    <a:pt x="1201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1215700" y="6530950"/>
              <a:ext cx="95100" cy="170150"/>
            </a:xfrm>
            <a:custGeom>
              <a:avLst/>
              <a:gdLst/>
              <a:ahLst/>
              <a:cxnLst/>
              <a:rect l="l" t="t" r="r" b="b"/>
              <a:pathLst>
                <a:path w="3804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803" y="1502"/>
                    <a:pt x="2936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0843775" y="66718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0" y="501"/>
                    <a:pt x="0" y="1068"/>
                  </a:cubicBezTo>
                  <a:cubicBezTo>
                    <a:pt x="0" y="1669"/>
                    <a:pt x="501" y="2169"/>
                    <a:pt x="1101" y="2169"/>
                  </a:cubicBezTo>
                  <a:cubicBezTo>
                    <a:pt x="1702" y="2169"/>
                    <a:pt x="2169" y="1702"/>
                    <a:pt x="2169" y="1068"/>
                  </a:cubicBezTo>
                  <a:cubicBezTo>
                    <a:pt x="2169" y="501"/>
                    <a:pt x="16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1353300" y="66251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1" y="501"/>
                    <a:pt x="1" y="1068"/>
                  </a:cubicBezTo>
                  <a:cubicBezTo>
                    <a:pt x="1" y="1669"/>
                    <a:pt x="501" y="2169"/>
                    <a:pt x="1101" y="2169"/>
                  </a:cubicBezTo>
                  <a:cubicBezTo>
                    <a:pt x="1735" y="2169"/>
                    <a:pt x="2169" y="1702"/>
                    <a:pt x="2169" y="1068"/>
                  </a:cubicBezTo>
                  <a:cubicBezTo>
                    <a:pt x="2169" y="501"/>
                    <a:pt x="1669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40"/>
          <p:cNvGrpSpPr/>
          <p:nvPr/>
        </p:nvGrpSpPr>
        <p:grpSpPr>
          <a:xfrm>
            <a:off x="7936812" y="-100835"/>
            <a:ext cx="517050" cy="510800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364;p40">
            <a:extLst>
              <a:ext uri="{FF2B5EF4-FFF2-40B4-BE49-F238E27FC236}">
                <a16:creationId xmlns:a16="http://schemas.microsoft.com/office/drawing/2014/main" id="{22BD2787-258D-3ACA-3EBA-E4E32F896258}"/>
              </a:ext>
            </a:extLst>
          </p:cNvPr>
          <p:cNvSpPr txBox="1">
            <a:spLocks/>
          </p:cNvSpPr>
          <p:nvPr/>
        </p:nvSpPr>
        <p:spPr>
          <a:xfrm>
            <a:off x="4823373" y="1418673"/>
            <a:ext cx="4160039" cy="964175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54293 + 61934 + 7652</a:t>
            </a:r>
            <a:endParaRPr lang="en-US" sz="28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5B66C91-715A-1397-0232-26C19D80ED4A}"/>
              </a:ext>
            </a:extLst>
          </p:cNvPr>
          <p:cNvSpPr/>
          <p:nvPr/>
        </p:nvSpPr>
        <p:spPr>
          <a:xfrm>
            <a:off x="2333387" y="2873255"/>
            <a:ext cx="6724651" cy="1847149"/>
          </a:xfrm>
          <a:prstGeom prst="wedgeRoundRectCallout">
            <a:avLst>
              <a:gd name="adj1" fmla="val -56533"/>
              <a:gd name="adj2" fmla="val 25131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 </a:t>
            </a:r>
          </a:p>
          <a:p>
            <a:pPr algn="ctr">
              <a:defRPr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937020" y="293685"/>
            <a:ext cx="7659438" cy="964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Khi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:</a:t>
            </a:r>
            <a:endParaRPr sz="3200" dirty="0">
              <a:solidFill>
                <a:schemeClr val="accent6"/>
              </a:solidFill>
            </a:endParaRPr>
          </a:p>
        </p:txBody>
      </p:sp>
      <p:grpSp>
        <p:nvGrpSpPr>
          <p:cNvPr id="1365" name="Google Shape;1365;p40"/>
          <p:cNvGrpSpPr/>
          <p:nvPr/>
        </p:nvGrpSpPr>
        <p:grpSpPr>
          <a:xfrm>
            <a:off x="-1231900" y="1676786"/>
            <a:ext cx="3719637" cy="3769360"/>
            <a:chOff x="10513525" y="5807925"/>
            <a:chExt cx="2498500" cy="2420925"/>
          </a:xfrm>
        </p:grpSpPr>
        <p:sp>
          <p:nvSpPr>
            <p:cNvPr id="1366" name="Google Shape;1366;p40"/>
            <p:cNvSpPr/>
            <p:nvPr/>
          </p:nvSpPr>
          <p:spPr>
            <a:xfrm>
              <a:off x="10513525" y="5807925"/>
              <a:ext cx="2498500" cy="2420925"/>
            </a:xfrm>
            <a:custGeom>
              <a:avLst/>
              <a:gdLst/>
              <a:ahLst/>
              <a:cxnLst/>
              <a:rect l="l" t="t" r="r" b="b"/>
              <a:pathLst>
                <a:path w="99940" h="96837" extrusionOk="0">
                  <a:moveTo>
                    <a:pt x="9875" y="52172"/>
                  </a:moveTo>
                  <a:cubicBezTo>
                    <a:pt x="10075" y="52272"/>
                    <a:pt x="10242" y="52372"/>
                    <a:pt x="10408" y="52438"/>
                  </a:cubicBezTo>
                  <a:cubicBezTo>
                    <a:pt x="10308" y="52705"/>
                    <a:pt x="10175" y="53005"/>
                    <a:pt x="10075" y="53272"/>
                  </a:cubicBezTo>
                  <a:cubicBezTo>
                    <a:pt x="9908" y="53239"/>
                    <a:pt x="9741" y="53172"/>
                    <a:pt x="9574" y="53106"/>
                  </a:cubicBezTo>
                  <a:lnTo>
                    <a:pt x="9875" y="52172"/>
                  </a:lnTo>
                  <a:close/>
                  <a:moveTo>
                    <a:pt x="30456" y="65381"/>
                  </a:moveTo>
                  <a:cubicBezTo>
                    <a:pt x="30756" y="65681"/>
                    <a:pt x="30990" y="65981"/>
                    <a:pt x="31057" y="66282"/>
                  </a:cubicBezTo>
                  <a:cubicBezTo>
                    <a:pt x="31257" y="67116"/>
                    <a:pt x="31157" y="68183"/>
                    <a:pt x="30690" y="69217"/>
                  </a:cubicBezTo>
                  <a:cubicBezTo>
                    <a:pt x="30456" y="69717"/>
                    <a:pt x="30189" y="70251"/>
                    <a:pt x="29789" y="70785"/>
                  </a:cubicBezTo>
                  <a:lnTo>
                    <a:pt x="28355" y="70785"/>
                  </a:lnTo>
                  <a:cubicBezTo>
                    <a:pt x="28755" y="69117"/>
                    <a:pt x="28855" y="67449"/>
                    <a:pt x="28555" y="65881"/>
                  </a:cubicBezTo>
                  <a:cubicBezTo>
                    <a:pt x="29022" y="65848"/>
                    <a:pt x="29489" y="65748"/>
                    <a:pt x="29922" y="65581"/>
                  </a:cubicBezTo>
                  <a:cubicBezTo>
                    <a:pt x="30089" y="65481"/>
                    <a:pt x="30323" y="65448"/>
                    <a:pt x="30456" y="65381"/>
                  </a:cubicBezTo>
                  <a:close/>
                  <a:moveTo>
                    <a:pt x="36560" y="60211"/>
                  </a:moveTo>
                  <a:cubicBezTo>
                    <a:pt x="37061" y="60611"/>
                    <a:pt x="37595" y="61045"/>
                    <a:pt x="38162" y="61411"/>
                  </a:cubicBezTo>
                  <a:lnTo>
                    <a:pt x="39162" y="70852"/>
                  </a:lnTo>
                  <a:lnTo>
                    <a:pt x="37661" y="70852"/>
                  </a:lnTo>
                  <a:cubicBezTo>
                    <a:pt x="38195" y="69117"/>
                    <a:pt x="38228" y="67349"/>
                    <a:pt x="37895" y="65681"/>
                  </a:cubicBezTo>
                  <a:cubicBezTo>
                    <a:pt x="37595" y="64113"/>
                    <a:pt x="36761" y="62245"/>
                    <a:pt x="35393" y="60678"/>
                  </a:cubicBezTo>
                  <a:cubicBezTo>
                    <a:pt x="35827" y="60578"/>
                    <a:pt x="36194" y="60411"/>
                    <a:pt x="36560" y="60211"/>
                  </a:cubicBezTo>
                  <a:close/>
                  <a:moveTo>
                    <a:pt x="47668" y="70418"/>
                  </a:moveTo>
                  <a:lnTo>
                    <a:pt x="47702" y="70918"/>
                  </a:lnTo>
                  <a:lnTo>
                    <a:pt x="47602" y="70918"/>
                  </a:lnTo>
                  <a:cubicBezTo>
                    <a:pt x="47602" y="70751"/>
                    <a:pt x="47668" y="70585"/>
                    <a:pt x="47668" y="70418"/>
                  </a:cubicBezTo>
                  <a:close/>
                  <a:moveTo>
                    <a:pt x="32858" y="1"/>
                  </a:moveTo>
                  <a:cubicBezTo>
                    <a:pt x="31924" y="1"/>
                    <a:pt x="31023" y="368"/>
                    <a:pt x="30356" y="1002"/>
                  </a:cubicBezTo>
                  <a:lnTo>
                    <a:pt x="30223" y="1102"/>
                  </a:lnTo>
                  <a:cubicBezTo>
                    <a:pt x="29922" y="1035"/>
                    <a:pt x="29656" y="1002"/>
                    <a:pt x="29355" y="1002"/>
                  </a:cubicBezTo>
                  <a:cubicBezTo>
                    <a:pt x="29155" y="1002"/>
                    <a:pt x="28922" y="1002"/>
                    <a:pt x="28722" y="1035"/>
                  </a:cubicBezTo>
                  <a:cubicBezTo>
                    <a:pt x="28321" y="868"/>
                    <a:pt x="27854" y="735"/>
                    <a:pt x="27354" y="735"/>
                  </a:cubicBezTo>
                  <a:cubicBezTo>
                    <a:pt x="26987" y="735"/>
                    <a:pt x="26653" y="768"/>
                    <a:pt x="26253" y="901"/>
                  </a:cubicBezTo>
                  <a:cubicBezTo>
                    <a:pt x="26186" y="935"/>
                    <a:pt x="26053" y="1002"/>
                    <a:pt x="25986" y="1035"/>
                  </a:cubicBezTo>
                  <a:cubicBezTo>
                    <a:pt x="25252" y="501"/>
                    <a:pt x="24485" y="201"/>
                    <a:pt x="23718" y="201"/>
                  </a:cubicBezTo>
                  <a:cubicBezTo>
                    <a:pt x="23184" y="201"/>
                    <a:pt x="22650" y="334"/>
                    <a:pt x="22217" y="601"/>
                  </a:cubicBezTo>
                  <a:cubicBezTo>
                    <a:pt x="21183" y="1202"/>
                    <a:pt x="20549" y="2403"/>
                    <a:pt x="20649" y="3670"/>
                  </a:cubicBezTo>
                  <a:cubicBezTo>
                    <a:pt x="20682" y="4437"/>
                    <a:pt x="21016" y="5071"/>
                    <a:pt x="21249" y="5538"/>
                  </a:cubicBezTo>
                  <a:cubicBezTo>
                    <a:pt x="21716" y="6239"/>
                    <a:pt x="22250" y="6906"/>
                    <a:pt x="22917" y="7540"/>
                  </a:cubicBezTo>
                  <a:cubicBezTo>
                    <a:pt x="22851" y="8407"/>
                    <a:pt x="22917" y="9408"/>
                    <a:pt x="23318" y="10408"/>
                  </a:cubicBezTo>
                  <a:cubicBezTo>
                    <a:pt x="22550" y="10708"/>
                    <a:pt x="21850" y="11209"/>
                    <a:pt x="21316" y="11909"/>
                  </a:cubicBezTo>
                  <a:lnTo>
                    <a:pt x="21049" y="12276"/>
                  </a:lnTo>
                  <a:cubicBezTo>
                    <a:pt x="20516" y="11943"/>
                    <a:pt x="19848" y="11576"/>
                    <a:pt x="18981" y="11409"/>
                  </a:cubicBezTo>
                  <a:cubicBezTo>
                    <a:pt x="18748" y="11376"/>
                    <a:pt x="18514" y="11376"/>
                    <a:pt x="18314" y="11376"/>
                  </a:cubicBezTo>
                  <a:cubicBezTo>
                    <a:pt x="17580" y="11376"/>
                    <a:pt x="16880" y="11576"/>
                    <a:pt x="16313" y="11909"/>
                  </a:cubicBezTo>
                  <a:cubicBezTo>
                    <a:pt x="14912" y="12777"/>
                    <a:pt x="14345" y="14378"/>
                    <a:pt x="14711" y="16046"/>
                  </a:cubicBezTo>
                  <a:cubicBezTo>
                    <a:pt x="14645" y="16046"/>
                    <a:pt x="14578" y="16046"/>
                    <a:pt x="14511" y="16079"/>
                  </a:cubicBezTo>
                  <a:cubicBezTo>
                    <a:pt x="12143" y="16413"/>
                    <a:pt x="10475" y="18080"/>
                    <a:pt x="10475" y="20115"/>
                  </a:cubicBezTo>
                  <a:cubicBezTo>
                    <a:pt x="10475" y="20616"/>
                    <a:pt x="10542" y="21083"/>
                    <a:pt x="10675" y="21450"/>
                  </a:cubicBezTo>
                  <a:cubicBezTo>
                    <a:pt x="10642" y="21450"/>
                    <a:pt x="10642" y="21450"/>
                    <a:pt x="10575" y="21516"/>
                  </a:cubicBezTo>
                  <a:cubicBezTo>
                    <a:pt x="9708" y="21783"/>
                    <a:pt x="8974" y="22350"/>
                    <a:pt x="8407" y="23051"/>
                  </a:cubicBezTo>
                  <a:cubicBezTo>
                    <a:pt x="6839" y="25085"/>
                    <a:pt x="7840" y="27187"/>
                    <a:pt x="8307" y="28088"/>
                  </a:cubicBezTo>
                  <a:cubicBezTo>
                    <a:pt x="8340" y="28221"/>
                    <a:pt x="8407" y="28388"/>
                    <a:pt x="8507" y="28521"/>
                  </a:cubicBezTo>
                  <a:cubicBezTo>
                    <a:pt x="8374" y="28688"/>
                    <a:pt x="8173" y="28922"/>
                    <a:pt x="8040" y="29122"/>
                  </a:cubicBezTo>
                  <a:cubicBezTo>
                    <a:pt x="7340" y="30056"/>
                    <a:pt x="6205" y="31390"/>
                    <a:pt x="6506" y="33358"/>
                  </a:cubicBezTo>
                  <a:cubicBezTo>
                    <a:pt x="6639" y="34192"/>
                    <a:pt x="6973" y="34859"/>
                    <a:pt x="7340" y="35359"/>
                  </a:cubicBezTo>
                  <a:cubicBezTo>
                    <a:pt x="4704" y="37895"/>
                    <a:pt x="2703" y="41064"/>
                    <a:pt x="1535" y="44466"/>
                  </a:cubicBezTo>
                  <a:cubicBezTo>
                    <a:pt x="201" y="48469"/>
                    <a:pt x="1" y="52872"/>
                    <a:pt x="968" y="56942"/>
                  </a:cubicBezTo>
                  <a:cubicBezTo>
                    <a:pt x="701" y="57976"/>
                    <a:pt x="802" y="59110"/>
                    <a:pt x="1202" y="60277"/>
                  </a:cubicBezTo>
                  <a:cubicBezTo>
                    <a:pt x="1335" y="60644"/>
                    <a:pt x="1702" y="61778"/>
                    <a:pt x="2836" y="62446"/>
                  </a:cubicBezTo>
                  <a:cubicBezTo>
                    <a:pt x="3303" y="62712"/>
                    <a:pt x="3804" y="62879"/>
                    <a:pt x="4337" y="62913"/>
                  </a:cubicBezTo>
                  <a:cubicBezTo>
                    <a:pt x="4871" y="63246"/>
                    <a:pt x="5505" y="63413"/>
                    <a:pt x="6139" y="63413"/>
                  </a:cubicBezTo>
                  <a:cubicBezTo>
                    <a:pt x="6472" y="63413"/>
                    <a:pt x="6839" y="63380"/>
                    <a:pt x="7173" y="63246"/>
                  </a:cubicBezTo>
                  <a:cubicBezTo>
                    <a:pt x="7373" y="63146"/>
                    <a:pt x="7540" y="63079"/>
                    <a:pt x="7740" y="62979"/>
                  </a:cubicBezTo>
                  <a:cubicBezTo>
                    <a:pt x="7907" y="63646"/>
                    <a:pt x="8340" y="64213"/>
                    <a:pt x="8907" y="64547"/>
                  </a:cubicBezTo>
                  <a:cubicBezTo>
                    <a:pt x="9308" y="64747"/>
                    <a:pt x="9741" y="64881"/>
                    <a:pt x="10175" y="64881"/>
                  </a:cubicBezTo>
                  <a:lnTo>
                    <a:pt x="10208" y="64881"/>
                  </a:lnTo>
                  <a:cubicBezTo>
                    <a:pt x="8874" y="65481"/>
                    <a:pt x="8207" y="66415"/>
                    <a:pt x="8207" y="67649"/>
                  </a:cubicBezTo>
                  <a:cubicBezTo>
                    <a:pt x="8207" y="67816"/>
                    <a:pt x="8207" y="67983"/>
                    <a:pt x="8240" y="68150"/>
                  </a:cubicBezTo>
                  <a:lnTo>
                    <a:pt x="9208" y="73387"/>
                  </a:lnTo>
                  <a:cubicBezTo>
                    <a:pt x="7340" y="74487"/>
                    <a:pt x="6005" y="76255"/>
                    <a:pt x="5538" y="78123"/>
                  </a:cubicBezTo>
                  <a:cubicBezTo>
                    <a:pt x="5538" y="78223"/>
                    <a:pt x="5505" y="78257"/>
                    <a:pt x="5505" y="78324"/>
                  </a:cubicBezTo>
                  <a:cubicBezTo>
                    <a:pt x="4671" y="82160"/>
                    <a:pt x="7340" y="85729"/>
                    <a:pt x="10408" y="87163"/>
                  </a:cubicBezTo>
                  <a:cubicBezTo>
                    <a:pt x="13044" y="88431"/>
                    <a:pt x="15979" y="88498"/>
                    <a:pt x="18381" y="88564"/>
                  </a:cubicBezTo>
                  <a:cubicBezTo>
                    <a:pt x="18247" y="88998"/>
                    <a:pt x="18181" y="89498"/>
                    <a:pt x="18181" y="89999"/>
                  </a:cubicBezTo>
                  <a:cubicBezTo>
                    <a:pt x="18147" y="93601"/>
                    <a:pt x="21016" y="96570"/>
                    <a:pt x="24585" y="96603"/>
                  </a:cubicBezTo>
                  <a:lnTo>
                    <a:pt x="24685" y="96603"/>
                  </a:lnTo>
                  <a:cubicBezTo>
                    <a:pt x="28221" y="96603"/>
                    <a:pt x="31157" y="93735"/>
                    <a:pt x="31190" y="90165"/>
                  </a:cubicBezTo>
                  <a:cubicBezTo>
                    <a:pt x="31190" y="89632"/>
                    <a:pt x="31157" y="89098"/>
                    <a:pt x="30990" y="88564"/>
                  </a:cubicBezTo>
                  <a:lnTo>
                    <a:pt x="42531" y="88564"/>
                  </a:lnTo>
                  <a:cubicBezTo>
                    <a:pt x="42365" y="89098"/>
                    <a:pt x="42265" y="89665"/>
                    <a:pt x="42265" y="90265"/>
                  </a:cubicBezTo>
                  <a:cubicBezTo>
                    <a:pt x="42265" y="92000"/>
                    <a:pt x="42898" y="93635"/>
                    <a:pt x="44099" y="94902"/>
                  </a:cubicBezTo>
                  <a:cubicBezTo>
                    <a:pt x="45333" y="96136"/>
                    <a:pt x="46935" y="96803"/>
                    <a:pt x="48702" y="96837"/>
                  </a:cubicBezTo>
                  <a:lnTo>
                    <a:pt x="48769" y="96837"/>
                  </a:lnTo>
                  <a:cubicBezTo>
                    <a:pt x="52338" y="96837"/>
                    <a:pt x="55240" y="93968"/>
                    <a:pt x="55274" y="90432"/>
                  </a:cubicBezTo>
                  <a:cubicBezTo>
                    <a:pt x="55274" y="89765"/>
                    <a:pt x="55207" y="89165"/>
                    <a:pt x="55040" y="88564"/>
                  </a:cubicBezTo>
                  <a:lnTo>
                    <a:pt x="60044" y="88564"/>
                  </a:lnTo>
                  <a:cubicBezTo>
                    <a:pt x="62346" y="88564"/>
                    <a:pt x="64881" y="88564"/>
                    <a:pt x="67516" y="88498"/>
                  </a:cubicBezTo>
                  <a:lnTo>
                    <a:pt x="67516" y="88498"/>
                  </a:lnTo>
                  <a:cubicBezTo>
                    <a:pt x="67416" y="88931"/>
                    <a:pt x="67383" y="89331"/>
                    <a:pt x="67383" y="89798"/>
                  </a:cubicBezTo>
                  <a:cubicBezTo>
                    <a:pt x="67349" y="93401"/>
                    <a:pt x="70218" y="96336"/>
                    <a:pt x="73787" y="96403"/>
                  </a:cubicBezTo>
                  <a:lnTo>
                    <a:pt x="73887" y="96403"/>
                  </a:lnTo>
                  <a:cubicBezTo>
                    <a:pt x="77423" y="96403"/>
                    <a:pt x="80358" y="93501"/>
                    <a:pt x="80392" y="89965"/>
                  </a:cubicBezTo>
                  <a:cubicBezTo>
                    <a:pt x="80392" y="89331"/>
                    <a:pt x="80292" y="88764"/>
                    <a:pt x="80192" y="88164"/>
                  </a:cubicBezTo>
                  <a:cubicBezTo>
                    <a:pt x="80759" y="88131"/>
                    <a:pt x="81359" y="88131"/>
                    <a:pt x="81893" y="88097"/>
                  </a:cubicBezTo>
                  <a:cubicBezTo>
                    <a:pt x="84628" y="87930"/>
                    <a:pt x="87297" y="87664"/>
                    <a:pt x="89765" y="86396"/>
                  </a:cubicBezTo>
                  <a:cubicBezTo>
                    <a:pt x="92467" y="84962"/>
                    <a:pt x="95036" y="81826"/>
                    <a:pt x="94535" y="78123"/>
                  </a:cubicBezTo>
                  <a:cubicBezTo>
                    <a:pt x="94469" y="77957"/>
                    <a:pt x="94469" y="77790"/>
                    <a:pt x="94435" y="77623"/>
                  </a:cubicBezTo>
                  <a:cubicBezTo>
                    <a:pt x="93868" y="74821"/>
                    <a:pt x="91433" y="72453"/>
                    <a:pt x="88297" y="71552"/>
                  </a:cubicBezTo>
                  <a:cubicBezTo>
                    <a:pt x="87363" y="71252"/>
                    <a:pt x="86296" y="71118"/>
                    <a:pt x="85095" y="71085"/>
                  </a:cubicBezTo>
                  <a:lnTo>
                    <a:pt x="85095" y="65348"/>
                  </a:lnTo>
                  <a:cubicBezTo>
                    <a:pt x="85095" y="63046"/>
                    <a:pt x="83527" y="61078"/>
                    <a:pt x="81393" y="60511"/>
                  </a:cubicBezTo>
                  <a:lnTo>
                    <a:pt x="81393" y="59577"/>
                  </a:lnTo>
                  <a:cubicBezTo>
                    <a:pt x="81393" y="58443"/>
                    <a:pt x="80926" y="57409"/>
                    <a:pt x="80225" y="56675"/>
                  </a:cubicBezTo>
                  <a:cubicBezTo>
                    <a:pt x="80358" y="56675"/>
                    <a:pt x="80459" y="56675"/>
                    <a:pt x="80592" y="56608"/>
                  </a:cubicBezTo>
                  <a:cubicBezTo>
                    <a:pt x="84061" y="56274"/>
                    <a:pt x="86930" y="53439"/>
                    <a:pt x="87263" y="49970"/>
                  </a:cubicBezTo>
                  <a:cubicBezTo>
                    <a:pt x="87397" y="48636"/>
                    <a:pt x="87197" y="47401"/>
                    <a:pt x="86896" y="46267"/>
                  </a:cubicBezTo>
                  <a:cubicBezTo>
                    <a:pt x="89398" y="46201"/>
                    <a:pt x="91700" y="45433"/>
                    <a:pt x="93434" y="44066"/>
                  </a:cubicBezTo>
                  <a:cubicBezTo>
                    <a:pt x="95136" y="42765"/>
                    <a:pt x="96437" y="40930"/>
                    <a:pt x="97237" y="38729"/>
                  </a:cubicBezTo>
                  <a:cubicBezTo>
                    <a:pt x="97471" y="38028"/>
                    <a:pt x="97704" y="37328"/>
                    <a:pt x="97871" y="36527"/>
                  </a:cubicBezTo>
                  <a:cubicBezTo>
                    <a:pt x="97904" y="36227"/>
                    <a:pt x="97971" y="35893"/>
                    <a:pt x="98038" y="35526"/>
                  </a:cubicBezTo>
                  <a:cubicBezTo>
                    <a:pt x="98104" y="35059"/>
                    <a:pt x="98138" y="34592"/>
                    <a:pt x="98138" y="34159"/>
                  </a:cubicBezTo>
                  <a:lnTo>
                    <a:pt x="98138" y="33758"/>
                  </a:lnTo>
                  <a:cubicBezTo>
                    <a:pt x="98605" y="33158"/>
                    <a:pt x="98905" y="32357"/>
                    <a:pt x="98972" y="31423"/>
                  </a:cubicBezTo>
                  <a:cubicBezTo>
                    <a:pt x="99038" y="31056"/>
                    <a:pt x="99038" y="30723"/>
                    <a:pt x="99038" y="30389"/>
                  </a:cubicBezTo>
                  <a:cubicBezTo>
                    <a:pt x="99038" y="30156"/>
                    <a:pt x="99038" y="29889"/>
                    <a:pt x="99072" y="29722"/>
                  </a:cubicBezTo>
                  <a:cubicBezTo>
                    <a:pt x="99105" y="29555"/>
                    <a:pt x="99139" y="29355"/>
                    <a:pt x="99239" y="29155"/>
                  </a:cubicBezTo>
                  <a:cubicBezTo>
                    <a:pt x="99606" y="28421"/>
                    <a:pt x="99939" y="27487"/>
                    <a:pt x="99739" y="26353"/>
                  </a:cubicBezTo>
                  <a:cubicBezTo>
                    <a:pt x="99606" y="25619"/>
                    <a:pt x="99372" y="25052"/>
                    <a:pt x="98938" y="24552"/>
                  </a:cubicBezTo>
                  <a:cubicBezTo>
                    <a:pt x="98538" y="24051"/>
                    <a:pt x="97938" y="23718"/>
                    <a:pt x="97371" y="23551"/>
                  </a:cubicBezTo>
                  <a:cubicBezTo>
                    <a:pt x="97304" y="23484"/>
                    <a:pt x="97237" y="23384"/>
                    <a:pt x="97170" y="23318"/>
                  </a:cubicBezTo>
                  <a:cubicBezTo>
                    <a:pt x="96570" y="22550"/>
                    <a:pt x="95636" y="22083"/>
                    <a:pt x="94669" y="22083"/>
                  </a:cubicBezTo>
                  <a:cubicBezTo>
                    <a:pt x="94068" y="22083"/>
                    <a:pt x="93468" y="22250"/>
                    <a:pt x="92967" y="22650"/>
                  </a:cubicBezTo>
                  <a:cubicBezTo>
                    <a:pt x="92767" y="22750"/>
                    <a:pt x="92601" y="22917"/>
                    <a:pt x="92434" y="23084"/>
                  </a:cubicBezTo>
                  <a:cubicBezTo>
                    <a:pt x="91533" y="23318"/>
                    <a:pt x="90566" y="24018"/>
                    <a:pt x="90132" y="25386"/>
                  </a:cubicBezTo>
                  <a:cubicBezTo>
                    <a:pt x="89031" y="25586"/>
                    <a:pt x="88064" y="26353"/>
                    <a:pt x="87630" y="27387"/>
                  </a:cubicBezTo>
                  <a:cubicBezTo>
                    <a:pt x="87564" y="27587"/>
                    <a:pt x="87464" y="27821"/>
                    <a:pt x="87430" y="28021"/>
                  </a:cubicBezTo>
                  <a:cubicBezTo>
                    <a:pt x="87097" y="27821"/>
                    <a:pt x="86730" y="27554"/>
                    <a:pt x="86696" y="27420"/>
                  </a:cubicBezTo>
                  <a:cubicBezTo>
                    <a:pt x="86596" y="27220"/>
                    <a:pt x="86930" y="26253"/>
                    <a:pt x="87130" y="25753"/>
                  </a:cubicBezTo>
                  <a:cubicBezTo>
                    <a:pt x="87397" y="25052"/>
                    <a:pt x="87730" y="24218"/>
                    <a:pt x="87864" y="23351"/>
                  </a:cubicBezTo>
                  <a:cubicBezTo>
                    <a:pt x="88231" y="20983"/>
                    <a:pt x="87297" y="18381"/>
                    <a:pt x="85462" y="16846"/>
                  </a:cubicBezTo>
                  <a:cubicBezTo>
                    <a:pt x="84195" y="15745"/>
                    <a:pt x="82560" y="15178"/>
                    <a:pt x="80859" y="15178"/>
                  </a:cubicBezTo>
                  <a:cubicBezTo>
                    <a:pt x="80092" y="15178"/>
                    <a:pt x="79358" y="15312"/>
                    <a:pt x="78624" y="15512"/>
                  </a:cubicBezTo>
                  <a:cubicBezTo>
                    <a:pt x="78090" y="15679"/>
                    <a:pt x="77590" y="15912"/>
                    <a:pt x="77190" y="16146"/>
                  </a:cubicBezTo>
                  <a:cubicBezTo>
                    <a:pt x="76856" y="16312"/>
                    <a:pt x="76389" y="16513"/>
                    <a:pt x="76189" y="16546"/>
                  </a:cubicBezTo>
                  <a:cubicBezTo>
                    <a:pt x="75955" y="16413"/>
                    <a:pt x="75588" y="15979"/>
                    <a:pt x="75355" y="15679"/>
                  </a:cubicBezTo>
                  <a:cubicBezTo>
                    <a:pt x="75021" y="15245"/>
                    <a:pt x="74588" y="14745"/>
                    <a:pt x="74087" y="14344"/>
                  </a:cubicBezTo>
                  <a:cubicBezTo>
                    <a:pt x="73454" y="13744"/>
                    <a:pt x="72686" y="13277"/>
                    <a:pt x="71886" y="13010"/>
                  </a:cubicBezTo>
                  <a:cubicBezTo>
                    <a:pt x="72219" y="11943"/>
                    <a:pt x="72219" y="10909"/>
                    <a:pt x="72086" y="10041"/>
                  </a:cubicBezTo>
                  <a:cubicBezTo>
                    <a:pt x="72720" y="9374"/>
                    <a:pt x="73220" y="8674"/>
                    <a:pt x="73620" y="7906"/>
                  </a:cubicBezTo>
                  <a:cubicBezTo>
                    <a:pt x="73854" y="7506"/>
                    <a:pt x="74121" y="6872"/>
                    <a:pt x="74121" y="6005"/>
                  </a:cubicBezTo>
                  <a:cubicBezTo>
                    <a:pt x="74121" y="4738"/>
                    <a:pt x="73420" y="3570"/>
                    <a:pt x="72353" y="3070"/>
                  </a:cubicBezTo>
                  <a:cubicBezTo>
                    <a:pt x="71919" y="2870"/>
                    <a:pt x="71452" y="2769"/>
                    <a:pt x="71018" y="2769"/>
                  </a:cubicBezTo>
                  <a:cubicBezTo>
                    <a:pt x="70118" y="2769"/>
                    <a:pt x="69284" y="3103"/>
                    <a:pt x="68583" y="3770"/>
                  </a:cubicBezTo>
                  <a:cubicBezTo>
                    <a:pt x="68450" y="3737"/>
                    <a:pt x="68383" y="3703"/>
                    <a:pt x="68250" y="3670"/>
                  </a:cubicBezTo>
                  <a:cubicBezTo>
                    <a:pt x="67950" y="3570"/>
                    <a:pt x="67716" y="3537"/>
                    <a:pt x="67416" y="3537"/>
                  </a:cubicBezTo>
                  <a:cubicBezTo>
                    <a:pt x="66882" y="3537"/>
                    <a:pt x="66382" y="3670"/>
                    <a:pt x="65881" y="3904"/>
                  </a:cubicBezTo>
                  <a:cubicBezTo>
                    <a:pt x="65748" y="3904"/>
                    <a:pt x="65581" y="3870"/>
                    <a:pt x="65448" y="3870"/>
                  </a:cubicBezTo>
                  <a:cubicBezTo>
                    <a:pt x="65081" y="3870"/>
                    <a:pt x="64714" y="3904"/>
                    <a:pt x="64380" y="4037"/>
                  </a:cubicBezTo>
                  <a:cubicBezTo>
                    <a:pt x="64347" y="4004"/>
                    <a:pt x="64280" y="3937"/>
                    <a:pt x="64247" y="3937"/>
                  </a:cubicBezTo>
                  <a:cubicBezTo>
                    <a:pt x="63680" y="3503"/>
                    <a:pt x="62946" y="3203"/>
                    <a:pt x="62212" y="3103"/>
                  </a:cubicBezTo>
                  <a:lnTo>
                    <a:pt x="61912" y="3103"/>
                  </a:lnTo>
                  <a:cubicBezTo>
                    <a:pt x="61111" y="3103"/>
                    <a:pt x="60377" y="3370"/>
                    <a:pt x="59777" y="3870"/>
                  </a:cubicBezTo>
                  <a:cubicBezTo>
                    <a:pt x="59544" y="4070"/>
                    <a:pt x="59377" y="4271"/>
                    <a:pt x="59177" y="4537"/>
                  </a:cubicBezTo>
                  <a:cubicBezTo>
                    <a:pt x="58710" y="5238"/>
                    <a:pt x="58509" y="6072"/>
                    <a:pt x="58610" y="6939"/>
                  </a:cubicBezTo>
                  <a:cubicBezTo>
                    <a:pt x="58676" y="7373"/>
                    <a:pt x="58843" y="7740"/>
                    <a:pt x="59010" y="8173"/>
                  </a:cubicBezTo>
                  <a:cubicBezTo>
                    <a:pt x="59110" y="8407"/>
                    <a:pt x="59243" y="8607"/>
                    <a:pt x="59410" y="8907"/>
                  </a:cubicBezTo>
                  <a:cubicBezTo>
                    <a:pt x="60077" y="9941"/>
                    <a:pt x="60544" y="11209"/>
                    <a:pt x="60778" y="12443"/>
                  </a:cubicBezTo>
                  <a:lnTo>
                    <a:pt x="59910" y="15045"/>
                  </a:lnTo>
                  <a:cubicBezTo>
                    <a:pt x="59610" y="14945"/>
                    <a:pt x="59243" y="14911"/>
                    <a:pt x="58876" y="14878"/>
                  </a:cubicBezTo>
                  <a:cubicBezTo>
                    <a:pt x="58743" y="14878"/>
                    <a:pt x="58610" y="14845"/>
                    <a:pt x="58509" y="14845"/>
                  </a:cubicBezTo>
                  <a:cubicBezTo>
                    <a:pt x="58276" y="14211"/>
                    <a:pt x="58076" y="13611"/>
                    <a:pt x="57876" y="13010"/>
                  </a:cubicBezTo>
                  <a:lnTo>
                    <a:pt x="57075" y="10608"/>
                  </a:lnTo>
                  <a:cubicBezTo>
                    <a:pt x="56875" y="10008"/>
                    <a:pt x="56541" y="9074"/>
                    <a:pt x="55841" y="8273"/>
                  </a:cubicBezTo>
                  <a:cubicBezTo>
                    <a:pt x="54940" y="7339"/>
                    <a:pt x="53673" y="6839"/>
                    <a:pt x="52172" y="6839"/>
                  </a:cubicBezTo>
                  <a:cubicBezTo>
                    <a:pt x="51871" y="6839"/>
                    <a:pt x="51571" y="6839"/>
                    <a:pt x="51271" y="6872"/>
                  </a:cubicBezTo>
                  <a:cubicBezTo>
                    <a:pt x="50570" y="6939"/>
                    <a:pt x="49937" y="7173"/>
                    <a:pt x="49403" y="7339"/>
                  </a:cubicBezTo>
                  <a:cubicBezTo>
                    <a:pt x="49103" y="7406"/>
                    <a:pt x="48836" y="7506"/>
                    <a:pt x="48569" y="7573"/>
                  </a:cubicBezTo>
                  <a:cubicBezTo>
                    <a:pt x="48202" y="7673"/>
                    <a:pt x="47869" y="7706"/>
                    <a:pt x="47502" y="7706"/>
                  </a:cubicBezTo>
                  <a:cubicBezTo>
                    <a:pt x="46935" y="7706"/>
                    <a:pt x="46401" y="7606"/>
                    <a:pt x="45900" y="7439"/>
                  </a:cubicBezTo>
                  <a:lnTo>
                    <a:pt x="45534" y="7339"/>
                  </a:lnTo>
                  <a:cubicBezTo>
                    <a:pt x="44866" y="7073"/>
                    <a:pt x="44066" y="6772"/>
                    <a:pt x="43098" y="6772"/>
                  </a:cubicBezTo>
                  <a:cubicBezTo>
                    <a:pt x="42698" y="6772"/>
                    <a:pt x="42331" y="6839"/>
                    <a:pt x="41931" y="6939"/>
                  </a:cubicBezTo>
                  <a:cubicBezTo>
                    <a:pt x="40563" y="7339"/>
                    <a:pt x="39696" y="8273"/>
                    <a:pt x="39096" y="9074"/>
                  </a:cubicBezTo>
                  <a:cubicBezTo>
                    <a:pt x="38662" y="9708"/>
                    <a:pt x="38195" y="10375"/>
                    <a:pt x="37761" y="11109"/>
                  </a:cubicBezTo>
                  <a:cubicBezTo>
                    <a:pt x="37561" y="11376"/>
                    <a:pt x="37394" y="11676"/>
                    <a:pt x="37261" y="12009"/>
                  </a:cubicBezTo>
                  <a:cubicBezTo>
                    <a:pt x="37027" y="12510"/>
                    <a:pt x="36727" y="13043"/>
                    <a:pt x="36427" y="13677"/>
                  </a:cubicBezTo>
                  <a:cubicBezTo>
                    <a:pt x="36427" y="13677"/>
                    <a:pt x="36427" y="13711"/>
                    <a:pt x="36394" y="13711"/>
                  </a:cubicBezTo>
                  <a:cubicBezTo>
                    <a:pt x="36260" y="13711"/>
                    <a:pt x="36194" y="13711"/>
                    <a:pt x="36060" y="13744"/>
                  </a:cubicBezTo>
                  <a:lnTo>
                    <a:pt x="34326" y="9341"/>
                  </a:lnTo>
                  <a:cubicBezTo>
                    <a:pt x="34492" y="8007"/>
                    <a:pt x="34859" y="6706"/>
                    <a:pt x="35493" y="5571"/>
                  </a:cubicBezTo>
                  <a:cubicBezTo>
                    <a:pt x="36394" y="3870"/>
                    <a:pt x="36394" y="2369"/>
                    <a:pt x="35426" y="1202"/>
                  </a:cubicBezTo>
                  <a:cubicBezTo>
                    <a:pt x="34826" y="401"/>
                    <a:pt x="33892" y="1"/>
                    <a:pt x="32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701175" y="7761000"/>
              <a:ext cx="2124050" cy="196000"/>
            </a:xfrm>
            <a:custGeom>
              <a:avLst/>
              <a:gdLst/>
              <a:ahLst/>
              <a:cxnLst/>
              <a:rect l="l" t="t" r="r" b="b"/>
              <a:pathLst>
                <a:path w="84962" h="7840" extrusionOk="0">
                  <a:moveTo>
                    <a:pt x="84594" y="0"/>
                  </a:moveTo>
                  <a:cubicBezTo>
                    <a:pt x="84161" y="1735"/>
                    <a:pt x="82860" y="3269"/>
                    <a:pt x="81225" y="4103"/>
                  </a:cubicBezTo>
                  <a:cubicBezTo>
                    <a:pt x="79124" y="5237"/>
                    <a:pt x="76689" y="5404"/>
                    <a:pt x="74354" y="5504"/>
                  </a:cubicBezTo>
                  <a:cubicBezTo>
                    <a:pt x="65914" y="5971"/>
                    <a:pt x="57441" y="5971"/>
                    <a:pt x="49002" y="5971"/>
                  </a:cubicBezTo>
                  <a:lnTo>
                    <a:pt x="25085" y="5938"/>
                  </a:lnTo>
                  <a:lnTo>
                    <a:pt x="11542" y="5938"/>
                  </a:lnTo>
                  <a:cubicBezTo>
                    <a:pt x="9007" y="5938"/>
                    <a:pt x="6405" y="5905"/>
                    <a:pt x="4137" y="4804"/>
                  </a:cubicBezTo>
                  <a:cubicBezTo>
                    <a:pt x="2402" y="3970"/>
                    <a:pt x="968" y="2335"/>
                    <a:pt x="567" y="567"/>
                  </a:cubicBezTo>
                  <a:cubicBezTo>
                    <a:pt x="534" y="601"/>
                    <a:pt x="534" y="601"/>
                    <a:pt x="534" y="634"/>
                  </a:cubicBezTo>
                  <a:cubicBezTo>
                    <a:pt x="0" y="3103"/>
                    <a:pt x="1802" y="5604"/>
                    <a:pt x="4070" y="6672"/>
                  </a:cubicBezTo>
                  <a:cubicBezTo>
                    <a:pt x="6372" y="7773"/>
                    <a:pt x="8940" y="7806"/>
                    <a:pt x="11509" y="7806"/>
                  </a:cubicBezTo>
                  <a:lnTo>
                    <a:pt x="25052" y="7806"/>
                  </a:lnTo>
                  <a:lnTo>
                    <a:pt x="48935" y="7839"/>
                  </a:lnTo>
                  <a:cubicBezTo>
                    <a:pt x="57408" y="7839"/>
                    <a:pt x="65881" y="7839"/>
                    <a:pt x="74287" y="7406"/>
                  </a:cubicBezTo>
                  <a:cubicBezTo>
                    <a:pt x="76655" y="7272"/>
                    <a:pt x="79090" y="7072"/>
                    <a:pt x="81158" y="5971"/>
                  </a:cubicBezTo>
                  <a:cubicBezTo>
                    <a:pt x="83293" y="4904"/>
                    <a:pt x="84961" y="2636"/>
                    <a:pt x="84628" y="301"/>
                  </a:cubicBezTo>
                  <a:cubicBezTo>
                    <a:pt x="84628" y="234"/>
                    <a:pt x="84628" y="100"/>
                    <a:pt x="84594" y="0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715350" y="7639725"/>
              <a:ext cx="2100700" cy="270575"/>
            </a:xfrm>
            <a:custGeom>
              <a:avLst/>
              <a:gdLst/>
              <a:ahLst/>
              <a:cxnLst/>
              <a:rect l="l" t="t" r="r" b="b"/>
              <a:pathLst>
                <a:path w="84028" h="10823" extrusionOk="0">
                  <a:moveTo>
                    <a:pt x="18912" y="1"/>
                  </a:moveTo>
                  <a:cubicBezTo>
                    <a:pt x="15025" y="1"/>
                    <a:pt x="11134" y="101"/>
                    <a:pt x="7306" y="682"/>
                  </a:cubicBezTo>
                  <a:cubicBezTo>
                    <a:pt x="5771" y="882"/>
                    <a:pt x="4237" y="1215"/>
                    <a:pt x="2836" y="1983"/>
                  </a:cubicBezTo>
                  <a:cubicBezTo>
                    <a:pt x="1501" y="2683"/>
                    <a:pt x="401" y="3884"/>
                    <a:pt x="0" y="5385"/>
                  </a:cubicBezTo>
                  <a:cubicBezTo>
                    <a:pt x="401" y="7186"/>
                    <a:pt x="1835" y="8821"/>
                    <a:pt x="3570" y="9655"/>
                  </a:cubicBezTo>
                  <a:cubicBezTo>
                    <a:pt x="5838" y="10756"/>
                    <a:pt x="8440" y="10789"/>
                    <a:pt x="10975" y="10789"/>
                  </a:cubicBezTo>
                  <a:lnTo>
                    <a:pt x="24518" y="10789"/>
                  </a:lnTo>
                  <a:lnTo>
                    <a:pt x="48435" y="10822"/>
                  </a:lnTo>
                  <a:cubicBezTo>
                    <a:pt x="56874" y="10822"/>
                    <a:pt x="65347" y="10822"/>
                    <a:pt x="73787" y="10355"/>
                  </a:cubicBezTo>
                  <a:cubicBezTo>
                    <a:pt x="76155" y="10255"/>
                    <a:pt x="78557" y="10022"/>
                    <a:pt x="80658" y="8954"/>
                  </a:cubicBezTo>
                  <a:cubicBezTo>
                    <a:pt x="82293" y="8120"/>
                    <a:pt x="83627" y="6586"/>
                    <a:pt x="84027" y="4851"/>
                  </a:cubicBezTo>
                  <a:cubicBezTo>
                    <a:pt x="83560" y="2783"/>
                    <a:pt x="81659" y="1249"/>
                    <a:pt x="79624" y="648"/>
                  </a:cubicBezTo>
                  <a:cubicBezTo>
                    <a:pt x="78709" y="381"/>
                    <a:pt x="77769" y="304"/>
                    <a:pt x="76819" y="304"/>
                  </a:cubicBezTo>
                  <a:cubicBezTo>
                    <a:pt x="75518" y="304"/>
                    <a:pt x="74196" y="448"/>
                    <a:pt x="72886" y="448"/>
                  </a:cubicBezTo>
                  <a:cubicBezTo>
                    <a:pt x="55940" y="315"/>
                    <a:pt x="38962" y="148"/>
                    <a:pt x="21983" y="15"/>
                  </a:cubicBezTo>
                  <a:cubicBezTo>
                    <a:pt x="20960" y="8"/>
                    <a:pt x="19936" y="1"/>
                    <a:pt x="18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702000" y="7637575"/>
              <a:ext cx="2123225" cy="319425"/>
            </a:xfrm>
            <a:custGeom>
              <a:avLst/>
              <a:gdLst/>
              <a:ahLst/>
              <a:cxnLst/>
              <a:rect l="l" t="t" r="r" b="b"/>
              <a:pathLst>
                <a:path w="84929" h="12777" fill="none" extrusionOk="0">
                  <a:moveTo>
                    <a:pt x="84561" y="4937"/>
                  </a:moveTo>
                  <a:cubicBezTo>
                    <a:pt x="84161" y="2869"/>
                    <a:pt x="82226" y="1335"/>
                    <a:pt x="80191" y="701"/>
                  </a:cubicBezTo>
                  <a:cubicBezTo>
                    <a:pt x="78023" y="67"/>
                    <a:pt x="75755" y="534"/>
                    <a:pt x="73487" y="501"/>
                  </a:cubicBezTo>
                  <a:cubicBezTo>
                    <a:pt x="56508" y="367"/>
                    <a:pt x="39529" y="234"/>
                    <a:pt x="22550" y="67"/>
                  </a:cubicBezTo>
                  <a:cubicBezTo>
                    <a:pt x="17647" y="34"/>
                    <a:pt x="12710" y="1"/>
                    <a:pt x="7873" y="734"/>
                  </a:cubicBezTo>
                  <a:cubicBezTo>
                    <a:pt x="6339" y="1001"/>
                    <a:pt x="4804" y="1268"/>
                    <a:pt x="3436" y="2035"/>
                  </a:cubicBezTo>
                  <a:cubicBezTo>
                    <a:pt x="2102" y="2769"/>
                    <a:pt x="935" y="4003"/>
                    <a:pt x="601" y="5438"/>
                  </a:cubicBezTo>
                  <a:cubicBezTo>
                    <a:pt x="601" y="5504"/>
                    <a:pt x="601" y="5504"/>
                    <a:pt x="534" y="5538"/>
                  </a:cubicBezTo>
                  <a:cubicBezTo>
                    <a:pt x="1" y="8006"/>
                    <a:pt x="1835" y="10508"/>
                    <a:pt x="4104" y="11576"/>
                  </a:cubicBezTo>
                  <a:cubicBezTo>
                    <a:pt x="6372" y="12676"/>
                    <a:pt x="8974" y="12710"/>
                    <a:pt x="11509" y="12710"/>
                  </a:cubicBezTo>
                  <a:lnTo>
                    <a:pt x="25052" y="12710"/>
                  </a:lnTo>
                  <a:lnTo>
                    <a:pt x="48969" y="12743"/>
                  </a:lnTo>
                  <a:cubicBezTo>
                    <a:pt x="57408" y="12743"/>
                    <a:pt x="65881" y="12776"/>
                    <a:pt x="74321" y="12276"/>
                  </a:cubicBezTo>
                  <a:cubicBezTo>
                    <a:pt x="76689" y="12176"/>
                    <a:pt x="79091" y="11942"/>
                    <a:pt x="81192" y="10875"/>
                  </a:cubicBezTo>
                  <a:cubicBezTo>
                    <a:pt x="83260" y="9774"/>
                    <a:pt x="84928" y="7539"/>
                    <a:pt x="84628" y="5204"/>
                  </a:cubicBezTo>
                  <a:cubicBezTo>
                    <a:pt x="84595" y="5171"/>
                    <a:pt x="84561" y="5037"/>
                    <a:pt x="84561" y="49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715350" y="7761000"/>
              <a:ext cx="2100700" cy="149300"/>
            </a:xfrm>
            <a:custGeom>
              <a:avLst/>
              <a:gdLst/>
              <a:ahLst/>
              <a:cxnLst/>
              <a:rect l="l" t="t" r="r" b="b"/>
              <a:pathLst>
                <a:path w="84028" h="5972" fill="none" extrusionOk="0">
                  <a:moveTo>
                    <a:pt x="0" y="567"/>
                  </a:moveTo>
                  <a:cubicBezTo>
                    <a:pt x="401" y="2335"/>
                    <a:pt x="1835" y="3970"/>
                    <a:pt x="3570" y="4804"/>
                  </a:cubicBezTo>
                  <a:cubicBezTo>
                    <a:pt x="5838" y="5905"/>
                    <a:pt x="8440" y="5938"/>
                    <a:pt x="10975" y="5938"/>
                  </a:cubicBezTo>
                  <a:lnTo>
                    <a:pt x="24518" y="5938"/>
                  </a:lnTo>
                  <a:lnTo>
                    <a:pt x="48435" y="5971"/>
                  </a:lnTo>
                  <a:cubicBezTo>
                    <a:pt x="56874" y="5971"/>
                    <a:pt x="65347" y="5971"/>
                    <a:pt x="73787" y="5504"/>
                  </a:cubicBezTo>
                  <a:cubicBezTo>
                    <a:pt x="76155" y="5404"/>
                    <a:pt x="78557" y="5171"/>
                    <a:pt x="80658" y="4103"/>
                  </a:cubicBezTo>
                  <a:cubicBezTo>
                    <a:pt x="82293" y="3269"/>
                    <a:pt x="83594" y="1735"/>
                    <a:pt x="84027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032250" y="7957800"/>
              <a:ext cx="202650" cy="201000"/>
            </a:xfrm>
            <a:custGeom>
              <a:avLst/>
              <a:gdLst/>
              <a:ahLst/>
              <a:cxnLst/>
              <a:rect l="l" t="t" r="r" b="b"/>
              <a:pathLst>
                <a:path w="8106" h="8040" extrusionOk="0">
                  <a:moveTo>
                    <a:pt x="4043" y="0"/>
                  </a:moveTo>
                  <a:cubicBezTo>
                    <a:pt x="1869" y="0"/>
                    <a:pt x="100" y="1789"/>
                    <a:pt x="67" y="3970"/>
                  </a:cubicBezTo>
                  <a:cubicBezTo>
                    <a:pt x="0" y="6172"/>
                    <a:pt x="1801" y="7973"/>
                    <a:pt x="4003" y="8040"/>
                  </a:cubicBezTo>
                  <a:cubicBezTo>
                    <a:pt x="6238" y="8040"/>
                    <a:pt x="8006" y="6272"/>
                    <a:pt x="8073" y="4070"/>
                  </a:cubicBezTo>
                  <a:cubicBezTo>
                    <a:pt x="8106" y="1869"/>
                    <a:pt x="6305" y="67"/>
                    <a:pt x="4103" y="1"/>
                  </a:cubicBezTo>
                  <a:cubicBezTo>
                    <a:pt x="4083" y="0"/>
                    <a:pt x="4063" y="0"/>
                    <a:pt x="4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088125" y="8012850"/>
              <a:ext cx="90075" cy="90075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835" y="0"/>
                  </a:moveTo>
                  <a:cubicBezTo>
                    <a:pt x="834" y="0"/>
                    <a:pt x="33" y="768"/>
                    <a:pt x="0" y="1768"/>
                  </a:cubicBezTo>
                  <a:cubicBezTo>
                    <a:pt x="0" y="2769"/>
                    <a:pt x="767" y="3570"/>
                    <a:pt x="1768" y="3603"/>
                  </a:cubicBezTo>
                  <a:cubicBezTo>
                    <a:pt x="2769" y="3603"/>
                    <a:pt x="3569" y="2836"/>
                    <a:pt x="3603" y="1835"/>
                  </a:cubicBezTo>
                  <a:cubicBezTo>
                    <a:pt x="3603" y="834"/>
                    <a:pt x="2835" y="34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1621825" y="7963400"/>
              <a:ext cx="227700" cy="200650"/>
            </a:xfrm>
            <a:custGeom>
              <a:avLst/>
              <a:gdLst/>
              <a:ahLst/>
              <a:cxnLst/>
              <a:rect l="l" t="t" r="r" b="b"/>
              <a:pathLst>
                <a:path w="9108" h="8026" extrusionOk="0">
                  <a:moveTo>
                    <a:pt x="4551" y="0"/>
                  </a:moveTo>
                  <a:cubicBezTo>
                    <a:pt x="4012" y="0"/>
                    <a:pt x="3463" y="111"/>
                    <a:pt x="2936" y="344"/>
                  </a:cubicBezTo>
                  <a:cubicBezTo>
                    <a:pt x="935" y="1244"/>
                    <a:pt x="1" y="3613"/>
                    <a:pt x="901" y="5614"/>
                  </a:cubicBezTo>
                  <a:cubicBezTo>
                    <a:pt x="1569" y="7122"/>
                    <a:pt x="3024" y="8026"/>
                    <a:pt x="4561" y="8026"/>
                  </a:cubicBezTo>
                  <a:cubicBezTo>
                    <a:pt x="5098" y="8026"/>
                    <a:pt x="5645" y="7916"/>
                    <a:pt x="6172" y="7682"/>
                  </a:cubicBezTo>
                  <a:cubicBezTo>
                    <a:pt x="8207" y="6782"/>
                    <a:pt x="9107" y="4413"/>
                    <a:pt x="8207" y="2412"/>
                  </a:cubicBezTo>
                  <a:cubicBezTo>
                    <a:pt x="7564" y="904"/>
                    <a:pt x="6096" y="0"/>
                    <a:pt x="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1689375" y="8019525"/>
              <a:ext cx="91750" cy="90925"/>
            </a:xfrm>
            <a:custGeom>
              <a:avLst/>
              <a:gdLst/>
              <a:ahLst/>
              <a:cxnLst/>
              <a:rect l="l" t="t" r="r" b="b"/>
              <a:pathLst>
                <a:path w="3670" h="3637" extrusionOk="0">
                  <a:moveTo>
                    <a:pt x="1869" y="0"/>
                  </a:moveTo>
                  <a:cubicBezTo>
                    <a:pt x="868" y="0"/>
                    <a:pt x="67" y="801"/>
                    <a:pt x="34" y="1801"/>
                  </a:cubicBezTo>
                  <a:cubicBezTo>
                    <a:pt x="1" y="2802"/>
                    <a:pt x="835" y="3603"/>
                    <a:pt x="1835" y="3636"/>
                  </a:cubicBezTo>
                  <a:cubicBezTo>
                    <a:pt x="2836" y="3636"/>
                    <a:pt x="3670" y="2836"/>
                    <a:pt x="3670" y="1835"/>
                  </a:cubicBezTo>
                  <a:cubicBezTo>
                    <a:pt x="3670" y="834"/>
                    <a:pt x="2869" y="67"/>
                    <a:pt x="1869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2261450" y="7954425"/>
              <a:ext cx="201850" cy="200200"/>
            </a:xfrm>
            <a:custGeom>
              <a:avLst/>
              <a:gdLst/>
              <a:ahLst/>
              <a:cxnLst/>
              <a:rect l="l" t="t" r="r" b="b"/>
              <a:pathLst>
                <a:path w="8074" h="8008" extrusionOk="0">
                  <a:moveTo>
                    <a:pt x="3983" y="0"/>
                  </a:moveTo>
                  <a:cubicBezTo>
                    <a:pt x="1806" y="0"/>
                    <a:pt x="100" y="1776"/>
                    <a:pt x="34" y="3938"/>
                  </a:cubicBezTo>
                  <a:cubicBezTo>
                    <a:pt x="1" y="6140"/>
                    <a:pt x="1802" y="7941"/>
                    <a:pt x="4004" y="8008"/>
                  </a:cubicBezTo>
                  <a:cubicBezTo>
                    <a:pt x="6205" y="8008"/>
                    <a:pt x="8006" y="6240"/>
                    <a:pt x="8040" y="4039"/>
                  </a:cubicBezTo>
                  <a:cubicBezTo>
                    <a:pt x="8073" y="1837"/>
                    <a:pt x="6305" y="36"/>
                    <a:pt x="4104" y="2"/>
                  </a:cubicBezTo>
                  <a:cubicBezTo>
                    <a:pt x="4063" y="1"/>
                    <a:pt x="4023" y="0"/>
                    <a:pt x="39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2316500" y="8008675"/>
              <a:ext cx="90925" cy="90100"/>
            </a:xfrm>
            <a:custGeom>
              <a:avLst/>
              <a:gdLst/>
              <a:ahLst/>
              <a:cxnLst/>
              <a:rect l="l" t="t" r="r" b="b"/>
              <a:pathLst>
                <a:path w="3637" h="3604" extrusionOk="0">
                  <a:moveTo>
                    <a:pt x="1835" y="1"/>
                  </a:moveTo>
                  <a:cubicBezTo>
                    <a:pt x="834" y="1"/>
                    <a:pt x="67" y="768"/>
                    <a:pt x="0" y="1768"/>
                  </a:cubicBezTo>
                  <a:cubicBezTo>
                    <a:pt x="0" y="2769"/>
                    <a:pt x="801" y="3570"/>
                    <a:pt x="1802" y="3603"/>
                  </a:cubicBezTo>
                  <a:cubicBezTo>
                    <a:pt x="2802" y="3603"/>
                    <a:pt x="3636" y="2836"/>
                    <a:pt x="3636" y="1835"/>
                  </a:cubicBezTo>
                  <a:cubicBezTo>
                    <a:pt x="3636" y="834"/>
                    <a:pt x="2836" y="34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 flipH="1">
              <a:off x="11878675" y="7379050"/>
              <a:ext cx="702200" cy="371975"/>
            </a:xfrm>
            <a:custGeom>
              <a:avLst/>
              <a:gdLst/>
              <a:ahLst/>
              <a:cxnLst/>
              <a:rect l="l" t="t" r="r" b="b"/>
              <a:pathLst>
                <a:path w="28088" h="14879" extrusionOk="0">
                  <a:moveTo>
                    <a:pt x="2502" y="1"/>
                  </a:moveTo>
                  <a:cubicBezTo>
                    <a:pt x="1135" y="1"/>
                    <a:pt x="1" y="1102"/>
                    <a:pt x="1" y="2503"/>
                  </a:cubicBezTo>
                  <a:lnTo>
                    <a:pt x="1" y="12376"/>
                  </a:lnTo>
                  <a:cubicBezTo>
                    <a:pt x="1" y="13744"/>
                    <a:pt x="1135" y="14878"/>
                    <a:pt x="2502" y="14878"/>
                  </a:cubicBezTo>
                  <a:lnTo>
                    <a:pt x="25586" y="14878"/>
                  </a:lnTo>
                  <a:cubicBezTo>
                    <a:pt x="26953" y="14878"/>
                    <a:pt x="28087" y="13744"/>
                    <a:pt x="28087" y="12376"/>
                  </a:cubicBezTo>
                  <a:lnTo>
                    <a:pt x="28087" y="2503"/>
                  </a:lnTo>
                  <a:cubicBezTo>
                    <a:pt x="28087" y="1102"/>
                    <a:pt x="26953" y="1"/>
                    <a:pt x="2558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1920375" y="7480575"/>
              <a:ext cx="173475" cy="167250"/>
            </a:xfrm>
            <a:custGeom>
              <a:avLst/>
              <a:gdLst/>
              <a:ahLst/>
              <a:cxnLst/>
              <a:rect l="l" t="t" r="r" b="b"/>
              <a:pathLst>
                <a:path w="6939" h="6690" extrusionOk="0">
                  <a:moveTo>
                    <a:pt x="3450" y="0"/>
                  </a:moveTo>
                  <a:cubicBezTo>
                    <a:pt x="3368" y="0"/>
                    <a:pt x="3286" y="3"/>
                    <a:pt x="3203" y="9"/>
                  </a:cubicBezTo>
                  <a:cubicBezTo>
                    <a:pt x="1368" y="176"/>
                    <a:pt x="1" y="1777"/>
                    <a:pt x="134" y="3612"/>
                  </a:cubicBezTo>
                  <a:cubicBezTo>
                    <a:pt x="293" y="5364"/>
                    <a:pt x="1760" y="6690"/>
                    <a:pt x="3490" y="6690"/>
                  </a:cubicBezTo>
                  <a:cubicBezTo>
                    <a:pt x="3571" y="6690"/>
                    <a:pt x="3654" y="6687"/>
                    <a:pt x="3737" y="6681"/>
                  </a:cubicBezTo>
                  <a:cubicBezTo>
                    <a:pt x="5571" y="6514"/>
                    <a:pt x="6939" y="4913"/>
                    <a:pt x="6805" y="3078"/>
                  </a:cubicBezTo>
                  <a:cubicBezTo>
                    <a:pt x="6646" y="1326"/>
                    <a:pt x="5179" y="0"/>
                    <a:pt x="34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1964575" y="7522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636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2362350" y="7480125"/>
              <a:ext cx="176825" cy="167150"/>
            </a:xfrm>
            <a:custGeom>
              <a:avLst/>
              <a:gdLst/>
              <a:ahLst/>
              <a:cxnLst/>
              <a:rect l="l" t="t" r="r" b="b"/>
              <a:pathLst>
                <a:path w="7073" h="6686" extrusionOk="0">
                  <a:moveTo>
                    <a:pt x="3563" y="0"/>
                  </a:moveTo>
                  <a:cubicBezTo>
                    <a:pt x="3422" y="0"/>
                    <a:pt x="3280" y="9"/>
                    <a:pt x="3136" y="27"/>
                  </a:cubicBezTo>
                  <a:cubicBezTo>
                    <a:pt x="1302" y="261"/>
                    <a:pt x="1" y="1929"/>
                    <a:pt x="234" y="3763"/>
                  </a:cubicBezTo>
                  <a:cubicBezTo>
                    <a:pt x="421" y="5442"/>
                    <a:pt x="1882" y="6686"/>
                    <a:pt x="3564" y="6686"/>
                  </a:cubicBezTo>
                  <a:cubicBezTo>
                    <a:pt x="3687" y="6686"/>
                    <a:pt x="3812" y="6679"/>
                    <a:pt x="3937" y="6665"/>
                  </a:cubicBezTo>
                  <a:cubicBezTo>
                    <a:pt x="5772" y="6432"/>
                    <a:pt x="7073" y="4764"/>
                    <a:pt x="6839" y="2929"/>
                  </a:cubicBezTo>
                  <a:cubicBezTo>
                    <a:pt x="6655" y="1238"/>
                    <a:pt x="5223" y="0"/>
                    <a:pt x="356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2409900" y="7522500"/>
              <a:ext cx="83400" cy="83400"/>
            </a:xfrm>
            <a:custGeom>
              <a:avLst/>
              <a:gdLst/>
              <a:ahLst/>
              <a:cxnLst/>
              <a:rect l="l" t="t" r="r" b="b"/>
              <a:pathLst>
                <a:path w="3336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569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20525" y="7491650"/>
              <a:ext cx="218500" cy="146775"/>
            </a:xfrm>
            <a:custGeom>
              <a:avLst/>
              <a:gdLst/>
              <a:ahLst/>
              <a:cxnLst/>
              <a:rect l="l" t="t" r="r" b="b"/>
              <a:pathLst>
                <a:path w="8740" h="5871" extrusionOk="0">
                  <a:moveTo>
                    <a:pt x="934" y="0"/>
                  </a:moveTo>
                  <a:cubicBezTo>
                    <a:pt x="434" y="0"/>
                    <a:pt x="0" y="400"/>
                    <a:pt x="0" y="901"/>
                  </a:cubicBezTo>
                  <a:lnTo>
                    <a:pt x="0" y="4937"/>
                  </a:lnTo>
                  <a:cubicBezTo>
                    <a:pt x="0" y="5437"/>
                    <a:pt x="434" y="5871"/>
                    <a:pt x="934" y="5871"/>
                  </a:cubicBezTo>
                  <a:lnTo>
                    <a:pt x="7806" y="5871"/>
                  </a:lnTo>
                  <a:cubicBezTo>
                    <a:pt x="8306" y="5871"/>
                    <a:pt x="8673" y="5504"/>
                    <a:pt x="8740" y="5004"/>
                  </a:cubicBezTo>
                  <a:lnTo>
                    <a:pt x="8740" y="901"/>
                  </a:lnTo>
                  <a:cubicBezTo>
                    <a:pt x="8740" y="400"/>
                    <a:pt x="8306" y="0"/>
                    <a:pt x="7806" y="0"/>
                  </a:cubicBezTo>
                  <a:close/>
                </a:path>
              </a:pathLst>
            </a:custGeom>
            <a:solidFill>
              <a:srgbClr val="F6C9D6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120525" y="7530000"/>
              <a:ext cx="217675" cy="67575"/>
            </a:xfrm>
            <a:custGeom>
              <a:avLst/>
              <a:gdLst/>
              <a:ahLst/>
              <a:cxnLst/>
              <a:rect l="l" t="t" r="r" b="b"/>
              <a:pathLst>
                <a:path w="8707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8707" y="2702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78000" y="7665100"/>
              <a:ext cx="301900" cy="43375"/>
            </a:xfrm>
            <a:custGeom>
              <a:avLst/>
              <a:gdLst/>
              <a:ahLst/>
              <a:cxnLst/>
              <a:rect l="l" t="t" r="r" b="b"/>
              <a:pathLst>
                <a:path w="12076" h="1735" extrusionOk="0">
                  <a:moveTo>
                    <a:pt x="834" y="0"/>
                  </a:moveTo>
                  <a:cubicBezTo>
                    <a:pt x="367" y="0"/>
                    <a:pt x="0" y="401"/>
                    <a:pt x="0" y="834"/>
                  </a:cubicBezTo>
                  <a:lnTo>
                    <a:pt x="0" y="901"/>
                  </a:lnTo>
                  <a:cubicBezTo>
                    <a:pt x="0" y="1335"/>
                    <a:pt x="367" y="1735"/>
                    <a:pt x="834" y="1735"/>
                  </a:cubicBezTo>
                  <a:lnTo>
                    <a:pt x="11241" y="1735"/>
                  </a:lnTo>
                  <a:cubicBezTo>
                    <a:pt x="11708" y="1735"/>
                    <a:pt x="12042" y="1335"/>
                    <a:pt x="12075" y="901"/>
                  </a:cubicBezTo>
                  <a:lnTo>
                    <a:pt x="12075" y="834"/>
                  </a:lnTo>
                  <a:cubicBezTo>
                    <a:pt x="12075" y="401"/>
                    <a:pt x="11708" y="0"/>
                    <a:pt x="11241" y="0"/>
                  </a:cubicBezTo>
                  <a:close/>
                </a:path>
              </a:pathLst>
            </a:custGeom>
            <a:solidFill>
              <a:srgbClr val="EC833C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78000" y="7377400"/>
              <a:ext cx="301050" cy="89250"/>
            </a:xfrm>
            <a:custGeom>
              <a:avLst/>
              <a:gdLst/>
              <a:ahLst/>
              <a:cxnLst/>
              <a:rect l="l" t="t" r="r" b="b"/>
              <a:pathLst>
                <a:path w="12042" h="3570" extrusionOk="0">
                  <a:moveTo>
                    <a:pt x="0" y="0"/>
                  </a:moveTo>
                  <a:lnTo>
                    <a:pt x="0" y="2135"/>
                  </a:lnTo>
                  <a:cubicBezTo>
                    <a:pt x="0" y="2936"/>
                    <a:pt x="634" y="3569"/>
                    <a:pt x="1434" y="3569"/>
                  </a:cubicBezTo>
                  <a:lnTo>
                    <a:pt x="10641" y="3569"/>
                  </a:lnTo>
                  <a:cubicBezTo>
                    <a:pt x="11442" y="3569"/>
                    <a:pt x="12042" y="2936"/>
                    <a:pt x="12042" y="2135"/>
                  </a:cubicBezTo>
                  <a:lnTo>
                    <a:pt x="12042" y="0"/>
                  </a:lnTo>
                  <a:close/>
                </a:path>
              </a:pathLst>
            </a:custGeom>
            <a:solidFill>
              <a:srgbClr val="EC833C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1970400" y="7252300"/>
              <a:ext cx="518750" cy="125125"/>
            </a:xfrm>
            <a:custGeom>
              <a:avLst/>
              <a:gdLst/>
              <a:ahLst/>
              <a:cxnLst/>
              <a:rect l="l" t="t" r="r" b="b"/>
              <a:pathLst>
                <a:path w="20750" h="5005" extrusionOk="0">
                  <a:moveTo>
                    <a:pt x="1802" y="1"/>
                  </a:moveTo>
                  <a:cubicBezTo>
                    <a:pt x="802" y="1"/>
                    <a:pt x="1" y="801"/>
                    <a:pt x="1" y="1802"/>
                  </a:cubicBezTo>
                  <a:lnTo>
                    <a:pt x="1" y="5004"/>
                  </a:lnTo>
                  <a:lnTo>
                    <a:pt x="1469" y="5004"/>
                  </a:lnTo>
                  <a:lnTo>
                    <a:pt x="1469" y="2102"/>
                  </a:lnTo>
                  <a:cubicBezTo>
                    <a:pt x="1469" y="1768"/>
                    <a:pt x="1702" y="1502"/>
                    <a:pt x="2069" y="1502"/>
                  </a:cubicBezTo>
                  <a:lnTo>
                    <a:pt x="18681" y="1502"/>
                  </a:lnTo>
                  <a:cubicBezTo>
                    <a:pt x="19015" y="1502"/>
                    <a:pt x="19281" y="1768"/>
                    <a:pt x="19281" y="2102"/>
                  </a:cubicBezTo>
                  <a:lnTo>
                    <a:pt x="19281" y="5004"/>
                  </a:lnTo>
                  <a:lnTo>
                    <a:pt x="20749" y="5004"/>
                  </a:lnTo>
                  <a:lnTo>
                    <a:pt x="20749" y="1802"/>
                  </a:lnTo>
                  <a:cubicBezTo>
                    <a:pt x="20749" y="801"/>
                    <a:pt x="19949" y="1"/>
                    <a:pt x="1894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1028075" y="7497475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0785400" y="7499975"/>
              <a:ext cx="242700" cy="60650"/>
            </a:xfrm>
            <a:custGeom>
              <a:avLst/>
              <a:gdLst/>
              <a:ahLst/>
              <a:cxnLst/>
              <a:rect l="l" t="t" r="r" b="b"/>
              <a:pathLst>
                <a:path w="9708" h="2426" extrusionOk="0">
                  <a:moveTo>
                    <a:pt x="9707" y="1"/>
                  </a:moveTo>
                  <a:cubicBezTo>
                    <a:pt x="9541" y="601"/>
                    <a:pt x="7439" y="1101"/>
                    <a:pt x="4837" y="1101"/>
                  </a:cubicBezTo>
                  <a:cubicBezTo>
                    <a:pt x="2302" y="1101"/>
                    <a:pt x="201" y="601"/>
                    <a:pt x="0" y="34"/>
                  </a:cubicBezTo>
                  <a:lnTo>
                    <a:pt x="0" y="34"/>
                  </a:lnTo>
                  <a:lnTo>
                    <a:pt x="301" y="1602"/>
                  </a:lnTo>
                  <a:cubicBezTo>
                    <a:pt x="604" y="1710"/>
                    <a:pt x="2617" y="2426"/>
                    <a:pt x="5152" y="2426"/>
                  </a:cubicBezTo>
                  <a:cubicBezTo>
                    <a:pt x="6514" y="2426"/>
                    <a:pt x="8027" y="2219"/>
                    <a:pt x="9507" y="1602"/>
                  </a:cubicBezTo>
                  <a:lnTo>
                    <a:pt x="9707" y="1"/>
                  </a:ln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0792075" y="7539175"/>
              <a:ext cx="231025" cy="258800"/>
            </a:xfrm>
            <a:custGeom>
              <a:avLst/>
              <a:gdLst/>
              <a:ahLst/>
              <a:cxnLst/>
              <a:rect l="l" t="t" r="r" b="b"/>
              <a:pathLst>
                <a:path w="9241" h="10352" extrusionOk="0">
                  <a:moveTo>
                    <a:pt x="0" y="0"/>
                  </a:moveTo>
                  <a:lnTo>
                    <a:pt x="1601" y="8773"/>
                  </a:lnTo>
                  <a:cubicBezTo>
                    <a:pt x="1735" y="9440"/>
                    <a:pt x="2202" y="9941"/>
                    <a:pt x="2836" y="10108"/>
                  </a:cubicBezTo>
                  <a:cubicBezTo>
                    <a:pt x="3307" y="10235"/>
                    <a:pt x="3937" y="10352"/>
                    <a:pt x="4702" y="10352"/>
                  </a:cubicBezTo>
                  <a:cubicBezTo>
                    <a:pt x="5345" y="10352"/>
                    <a:pt x="6083" y="10269"/>
                    <a:pt x="6905" y="10041"/>
                  </a:cubicBezTo>
                  <a:cubicBezTo>
                    <a:pt x="7572" y="9874"/>
                    <a:pt x="8073" y="9307"/>
                    <a:pt x="8173" y="8640"/>
                  </a:cubicBezTo>
                  <a:lnTo>
                    <a:pt x="9240" y="34"/>
                  </a:lnTo>
                  <a:lnTo>
                    <a:pt x="9240" y="34"/>
                  </a:lnTo>
                  <a:cubicBezTo>
                    <a:pt x="7765" y="649"/>
                    <a:pt x="6258" y="856"/>
                    <a:pt x="4898" y="856"/>
                  </a:cubicBezTo>
                  <a:cubicBezTo>
                    <a:pt x="2353" y="856"/>
                    <a:pt x="326" y="131"/>
                    <a:pt x="0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0784575" y="7497475"/>
              <a:ext cx="243525" cy="30050"/>
            </a:xfrm>
            <a:custGeom>
              <a:avLst/>
              <a:gdLst/>
              <a:ahLst/>
              <a:cxnLst/>
              <a:rect l="l" t="t" r="r" b="b"/>
              <a:pathLst>
                <a:path w="9741" h="1202" extrusionOk="0">
                  <a:moveTo>
                    <a:pt x="0" y="1"/>
                  </a:moveTo>
                  <a:lnTo>
                    <a:pt x="33" y="134"/>
                  </a:lnTo>
                  <a:cubicBezTo>
                    <a:pt x="200" y="768"/>
                    <a:pt x="2335" y="1201"/>
                    <a:pt x="4870" y="1201"/>
                  </a:cubicBezTo>
                  <a:cubicBezTo>
                    <a:pt x="7505" y="1201"/>
                    <a:pt x="9574" y="701"/>
                    <a:pt x="9740" y="10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0785400" y="749830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0784575" y="7468300"/>
              <a:ext cx="243525" cy="29200"/>
            </a:xfrm>
            <a:custGeom>
              <a:avLst/>
              <a:gdLst/>
              <a:ahLst/>
              <a:cxnLst/>
              <a:rect l="l" t="t" r="r" b="b"/>
              <a:pathLst>
                <a:path w="9741" h="1168" extrusionOk="0">
                  <a:moveTo>
                    <a:pt x="4870" y="0"/>
                  </a:moveTo>
                  <a:cubicBezTo>
                    <a:pt x="2168" y="0"/>
                    <a:pt x="0" y="500"/>
                    <a:pt x="0" y="1168"/>
                  </a:cubicBezTo>
                  <a:lnTo>
                    <a:pt x="9740" y="1168"/>
                  </a:lnTo>
                  <a:cubicBezTo>
                    <a:pt x="9740" y="534"/>
                    <a:pt x="7572" y="0"/>
                    <a:pt x="4870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10785400" y="7500800"/>
              <a:ext cx="244375" cy="303575"/>
            </a:xfrm>
            <a:custGeom>
              <a:avLst/>
              <a:gdLst/>
              <a:ahLst/>
              <a:cxnLst/>
              <a:rect l="l" t="t" r="r" b="b"/>
              <a:pathLst>
                <a:path w="9775" h="12143" fill="none" extrusionOk="0">
                  <a:moveTo>
                    <a:pt x="0" y="1"/>
                  </a:moveTo>
                  <a:lnTo>
                    <a:pt x="301" y="1569"/>
                  </a:lnTo>
                  <a:lnTo>
                    <a:pt x="1935" y="10342"/>
                  </a:lnTo>
                  <a:cubicBezTo>
                    <a:pt x="2035" y="10975"/>
                    <a:pt x="2502" y="11476"/>
                    <a:pt x="3136" y="11676"/>
                  </a:cubicBezTo>
                  <a:cubicBezTo>
                    <a:pt x="4003" y="11909"/>
                    <a:pt x="5438" y="12143"/>
                    <a:pt x="7206" y="11643"/>
                  </a:cubicBezTo>
                  <a:cubicBezTo>
                    <a:pt x="7873" y="11476"/>
                    <a:pt x="8373" y="10875"/>
                    <a:pt x="8473" y="10208"/>
                  </a:cubicBezTo>
                  <a:lnTo>
                    <a:pt x="9541" y="1635"/>
                  </a:lnTo>
                  <a:lnTo>
                    <a:pt x="9774" y="1"/>
                  </a:ln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10792900" y="7540000"/>
              <a:ext cx="230200" cy="44225"/>
            </a:xfrm>
            <a:custGeom>
              <a:avLst/>
              <a:gdLst/>
              <a:ahLst/>
              <a:cxnLst/>
              <a:rect l="l" t="t" r="r" b="b"/>
              <a:pathLst>
                <a:path w="9208" h="1769" fill="none" extrusionOk="0">
                  <a:moveTo>
                    <a:pt x="1" y="1"/>
                  </a:moveTo>
                  <a:cubicBezTo>
                    <a:pt x="468" y="168"/>
                    <a:pt x="4971" y="1769"/>
                    <a:pt x="9207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785400" y="7468300"/>
              <a:ext cx="242700" cy="59225"/>
            </a:xfrm>
            <a:custGeom>
              <a:avLst/>
              <a:gdLst/>
              <a:ahLst/>
              <a:cxnLst/>
              <a:rect l="l" t="t" r="r" b="b"/>
              <a:pathLst>
                <a:path w="9708" h="2369" fill="none" extrusionOk="0">
                  <a:moveTo>
                    <a:pt x="9707" y="1168"/>
                  </a:moveTo>
                  <a:lnTo>
                    <a:pt x="9707" y="1268"/>
                  </a:lnTo>
                  <a:cubicBezTo>
                    <a:pt x="9541" y="1868"/>
                    <a:pt x="7472" y="2368"/>
                    <a:pt x="4837" y="2368"/>
                  </a:cubicBezTo>
                  <a:cubicBezTo>
                    <a:pt x="2302" y="2368"/>
                    <a:pt x="167" y="1935"/>
                    <a:pt x="0" y="1301"/>
                  </a:cubicBezTo>
                  <a:lnTo>
                    <a:pt x="0" y="1201"/>
                  </a:lnTo>
                  <a:cubicBezTo>
                    <a:pt x="0" y="534"/>
                    <a:pt x="2169" y="33"/>
                    <a:pt x="4871" y="33"/>
                  </a:cubicBezTo>
                  <a:cubicBezTo>
                    <a:pt x="7539" y="0"/>
                    <a:pt x="9707" y="534"/>
                    <a:pt x="9707" y="11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10858775" y="7484125"/>
              <a:ext cx="95925" cy="18375"/>
            </a:xfrm>
            <a:custGeom>
              <a:avLst/>
              <a:gdLst/>
              <a:ahLst/>
              <a:cxnLst/>
              <a:rect l="l" t="t" r="r" b="b"/>
              <a:pathLst>
                <a:path w="3837" h="735" extrusionOk="0">
                  <a:moveTo>
                    <a:pt x="1902" y="1"/>
                  </a:moveTo>
                  <a:cubicBezTo>
                    <a:pt x="835" y="1"/>
                    <a:pt x="1" y="168"/>
                    <a:pt x="1" y="368"/>
                  </a:cubicBezTo>
                  <a:cubicBezTo>
                    <a:pt x="1" y="568"/>
                    <a:pt x="835" y="735"/>
                    <a:pt x="1902" y="735"/>
                  </a:cubicBezTo>
                  <a:cubicBezTo>
                    <a:pt x="2970" y="735"/>
                    <a:pt x="3837" y="568"/>
                    <a:pt x="3837" y="368"/>
                  </a:cubicBezTo>
                  <a:cubicBezTo>
                    <a:pt x="3837" y="168"/>
                    <a:pt x="2970" y="1"/>
                    <a:pt x="1902" y="1"/>
                  </a:cubicBezTo>
                  <a:close/>
                </a:path>
              </a:pathLst>
            </a:custGeom>
            <a:solidFill>
              <a:srgbClr val="222221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10764550" y="7312000"/>
              <a:ext cx="159300" cy="190500"/>
            </a:xfrm>
            <a:custGeom>
              <a:avLst/>
              <a:gdLst/>
              <a:ahLst/>
              <a:cxnLst/>
              <a:rect l="l" t="t" r="r" b="b"/>
              <a:pathLst>
                <a:path w="6372" h="7620" extrusionOk="0">
                  <a:moveTo>
                    <a:pt x="3639" y="1"/>
                  </a:moveTo>
                  <a:cubicBezTo>
                    <a:pt x="3550" y="1"/>
                    <a:pt x="3459" y="16"/>
                    <a:pt x="3370" y="48"/>
                  </a:cubicBezTo>
                  <a:lnTo>
                    <a:pt x="0" y="1048"/>
                  </a:lnTo>
                  <a:lnTo>
                    <a:pt x="267" y="2182"/>
                  </a:lnTo>
                  <a:lnTo>
                    <a:pt x="3169" y="1349"/>
                  </a:lnTo>
                  <a:cubicBezTo>
                    <a:pt x="3223" y="1329"/>
                    <a:pt x="3275" y="1319"/>
                    <a:pt x="3324" y="1319"/>
                  </a:cubicBezTo>
                  <a:cubicBezTo>
                    <a:pt x="3523" y="1319"/>
                    <a:pt x="3683" y="1469"/>
                    <a:pt x="3736" y="1682"/>
                  </a:cubicBezTo>
                  <a:lnTo>
                    <a:pt x="4904" y="6285"/>
                  </a:lnTo>
                  <a:lnTo>
                    <a:pt x="5071" y="6919"/>
                  </a:lnTo>
                  <a:lnTo>
                    <a:pt x="5238" y="7620"/>
                  </a:lnTo>
                  <a:lnTo>
                    <a:pt x="5304" y="7620"/>
                  </a:lnTo>
                  <a:cubicBezTo>
                    <a:pt x="5671" y="7620"/>
                    <a:pt x="6038" y="7586"/>
                    <a:pt x="6372" y="7553"/>
                  </a:cubicBezTo>
                  <a:lnTo>
                    <a:pt x="6172" y="6852"/>
                  </a:lnTo>
                  <a:lnTo>
                    <a:pt x="6005" y="6219"/>
                  </a:lnTo>
                  <a:lnTo>
                    <a:pt x="4470" y="615"/>
                  </a:lnTo>
                  <a:cubicBezTo>
                    <a:pt x="4362" y="264"/>
                    <a:pt x="4015" y="1"/>
                    <a:pt x="3639" y="1"/>
                  </a:cubicBez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2148875" y="7785175"/>
              <a:ext cx="191000" cy="32925"/>
            </a:xfrm>
            <a:custGeom>
              <a:avLst/>
              <a:gdLst/>
              <a:ahLst/>
              <a:cxnLst/>
              <a:rect l="l" t="t" r="r" b="b"/>
              <a:pathLst>
                <a:path w="7640" h="1317" extrusionOk="0">
                  <a:moveTo>
                    <a:pt x="7306" y="1"/>
                  </a:moveTo>
                  <a:cubicBezTo>
                    <a:pt x="7206" y="134"/>
                    <a:pt x="7072" y="268"/>
                    <a:pt x="6972" y="301"/>
                  </a:cubicBezTo>
                  <a:cubicBezTo>
                    <a:pt x="6739" y="434"/>
                    <a:pt x="6505" y="434"/>
                    <a:pt x="6238" y="434"/>
                  </a:cubicBezTo>
                  <a:lnTo>
                    <a:pt x="301" y="434"/>
                  </a:lnTo>
                  <a:cubicBezTo>
                    <a:pt x="134" y="434"/>
                    <a:pt x="0" y="668"/>
                    <a:pt x="34" y="835"/>
                  </a:cubicBezTo>
                  <a:cubicBezTo>
                    <a:pt x="67" y="1001"/>
                    <a:pt x="234" y="1135"/>
                    <a:pt x="401" y="1202"/>
                  </a:cubicBezTo>
                  <a:cubicBezTo>
                    <a:pt x="568" y="1302"/>
                    <a:pt x="801" y="1302"/>
                    <a:pt x="968" y="1302"/>
                  </a:cubicBezTo>
                  <a:cubicBezTo>
                    <a:pt x="1312" y="1313"/>
                    <a:pt x="1665" y="1317"/>
                    <a:pt x="2020" y="1317"/>
                  </a:cubicBezTo>
                  <a:cubicBezTo>
                    <a:pt x="2732" y="1317"/>
                    <a:pt x="3458" y="1302"/>
                    <a:pt x="4170" y="1302"/>
                  </a:cubicBezTo>
                  <a:cubicBezTo>
                    <a:pt x="4837" y="1302"/>
                    <a:pt x="5504" y="1268"/>
                    <a:pt x="6172" y="1268"/>
                  </a:cubicBezTo>
                  <a:cubicBezTo>
                    <a:pt x="6472" y="1268"/>
                    <a:pt x="6705" y="1268"/>
                    <a:pt x="6972" y="1168"/>
                  </a:cubicBezTo>
                  <a:cubicBezTo>
                    <a:pt x="7206" y="1102"/>
                    <a:pt x="7472" y="935"/>
                    <a:pt x="7539" y="668"/>
                  </a:cubicBezTo>
                  <a:cubicBezTo>
                    <a:pt x="7639" y="434"/>
                    <a:pt x="7573" y="134"/>
                    <a:pt x="7339" y="1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2369025" y="7784350"/>
              <a:ext cx="191825" cy="32925"/>
            </a:xfrm>
            <a:custGeom>
              <a:avLst/>
              <a:gdLst/>
              <a:ahLst/>
              <a:cxnLst/>
              <a:rect l="l" t="t" r="r" b="b"/>
              <a:pathLst>
                <a:path w="7673" h="1317" extrusionOk="0">
                  <a:moveTo>
                    <a:pt x="7306" y="0"/>
                  </a:moveTo>
                  <a:cubicBezTo>
                    <a:pt x="7206" y="134"/>
                    <a:pt x="7072" y="234"/>
                    <a:pt x="6972" y="301"/>
                  </a:cubicBezTo>
                  <a:cubicBezTo>
                    <a:pt x="6739" y="401"/>
                    <a:pt x="6505" y="401"/>
                    <a:pt x="6239" y="401"/>
                  </a:cubicBezTo>
                  <a:lnTo>
                    <a:pt x="301" y="401"/>
                  </a:lnTo>
                  <a:cubicBezTo>
                    <a:pt x="134" y="401"/>
                    <a:pt x="1" y="668"/>
                    <a:pt x="34" y="834"/>
                  </a:cubicBezTo>
                  <a:cubicBezTo>
                    <a:pt x="67" y="1001"/>
                    <a:pt x="234" y="1135"/>
                    <a:pt x="401" y="1201"/>
                  </a:cubicBezTo>
                  <a:cubicBezTo>
                    <a:pt x="568" y="1301"/>
                    <a:pt x="768" y="1301"/>
                    <a:pt x="935" y="1301"/>
                  </a:cubicBezTo>
                  <a:cubicBezTo>
                    <a:pt x="1291" y="1312"/>
                    <a:pt x="1646" y="1316"/>
                    <a:pt x="2003" y="1316"/>
                  </a:cubicBezTo>
                  <a:cubicBezTo>
                    <a:pt x="2717" y="1316"/>
                    <a:pt x="3437" y="1301"/>
                    <a:pt x="4170" y="1301"/>
                  </a:cubicBezTo>
                  <a:cubicBezTo>
                    <a:pt x="4838" y="1301"/>
                    <a:pt x="5505" y="1235"/>
                    <a:pt x="6172" y="1235"/>
                  </a:cubicBezTo>
                  <a:cubicBezTo>
                    <a:pt x="6439" y="1235"/>
                    <a:pt x="6706" y="1235"/>
                    <a:pt x="6939" y="1168"/>
                  </a:cubicBezTo>
                  <a:cubicBezTo>
                    <a:pt x="7206" y="1068"/>
                    <a:pt x="7439" y="901"/>
                    <a:pt x="7539" y="668"/>
                  </a:cubicBezTo>
                  <a:cubicBezTo>
                    <a:pt x="7673" y="401"/>
                    <a:pt x="7573" y="134"/>
                    <a:pt x="7339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237652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101"/>
                    <a:pt x="1736" y="101"/>
                    <a:pt x="902" y="101"/>
                  </a:cubicBezTo>
                  <a:cubicBezTo>
                    <a:pt x="668" y="1802"/>
                    <a:pt x="335" y="3470"/>
                    <a:pt x="1" y="5204"/>
                  </a:cubicBezTo>
                  <a:lnTo>
                    <a:pt x="5939" y="5204"/>
                  </a:lnTo>
                  <a:cubicBezTo>
                    <a:pt x="6205" y="5204"/>
                    <a:pt x="6439" y="5204"/>
                    <a:pt x="6672" y="5071"/>
                  </a:cubicBezTo>
                  <a:cubicBezTo>
                    <a:pt x="6772" y="4971"/>
                    <a:pt x="6906" y="4904"/>
                    <a:pt x="7006" y="4771"/>
                  </a:cubicBezTo>
                  <a:cubicBezTo>
                    <a:pt x="7106" y="4604"/>
                    <a:pt x="7206" y="4370"/>
                    <a:pt x="7206" y="4137"/>
                  </a:cubicBezTo>
                  <a:cubicBezTo>
                    <a:pt x="7239" y="3770"/>
                    <a:pt x="7073" y="3436"/>
                    <a:pt x="6906" y="3103"/>
                  </a:cubicBezTo>
                  <a:cubicBezTo>
                    <a:pt x="6323" y="2070"/>
                    <a:pt x="5152" y="1437"/>
                    <a:pt x="3942" y="1437"/>
                  </a:cubicBezTo>
                  <a:cubicBezTo>
                    <a:pt x="3629" y="1437"/>
                    <a:pt x="3312" y="1479"/>
                    <a:pt x="3003" y="1568"/>
                  </a:cubicBezTo>
                  <a:cubicBezTo>
                    <a:pt x="3170" y="1068"/>
                    <a:pt x="3270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5637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cubicBezTo>
                    <a:pt x="2569" y="101"/>
                    <a:pt x="1735" y="101"/>
                    <a:pt x="901" y="101"/>
                  </a:cubicBezTo>
                  <a:cubicBezTo>
                    <a:pt x="668" y="1802"/>
                    <a:pt x="334" y="3470"/>
                    <a:pt x="1" y="5204"/>
                  </a:cubicBezTo>
                  <a:lnTo>
                    <a:pt x="5972" y="5204"/>
                  </a:lnTo>
                  <a:cubicBezTo>
                    <a:pt x="6205" y="5204"/>
                    <a:pt x="6472" y="5204"/>
                    <a:pt x="6672" y="5071"/>
                  </a:cubicBezTo>
                  <a:cubicBezTo>
                    <a:pt x="6806" y="4971"/>
                    <a:pt x="6906" y="4904"/>
                    <a:pt x="7006" y="4771"/>
                  </a:cubicBezTo>
                  <a:cubicBezTo>
                    <a:pt x="7139" y="4604"/>
                    <a:pt x="7206" y="4370"/>
                    <a:pt x="7206" y="4137"/>
                  </a:cubicBezTo>
                  <a:cubicBezTo>
                    <a:pt x="7239" y="3770"/>
                    <a:pt x="7072" y="3436"/>
                    <a:pt x="6906" y="3103"/>
                  </a:cubicBezTo>
                  <a:cubicBezTo>
                    <a:pt x="6323" y="2070"/>
                    <a:pt x="5172" y="1437"/>
                    <a:pt x="3955" y="1437"/>
                  </a:cubicBezTo>
                  <a:cubicBezTo>
                    <a:pt x="3639" y="1437"/>
                    <a:pt x="3319" y="1479"/>
                    <a:pt x="3003" y="1568"/>
                  </a:cubicBezTo>
                  <a:cubicBezTo>
                    <a:pt x="3170" y="1068"/>
                    <a:pt x="3303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2057150" y="7127200"/>
              <a:ext cx="223500" cy="540725"/>
            </a:xfrm>
            <a:custGeom>
              <a:avLst/>
              <a:gdLst/>
              <a:ahLst/>
              <a:cxnLst/>
              <a:rect l="l" t="t" r="r" b="b"/>
              <a:pathLst>
                <a:path w="8940" h="21629" extrusionOk="0">
                  <a:moveTo>
                    <a:pt x="0" y="1"/>
                  </a:moveTo>
                  <a:lnTo>
                    <a:pt x="0" y="1"/>
                  </a:lnTo>
                  <a:cubicBezTo>
                    <a:pt x="3269" y="3237"/>
                    <a:pt x="5137" y="8140"/>
                    <a:pt x="5471" y="12743"/>
                  </a:cubicBezTo>
                  <a:cubicBezTo>
                    <a:pt x="5704" y="15679"/>
                    <a:pt x="5404" y="18648"/>
                    <a:pt x="4970" y="21616"/>
                  </a:cubicBezTo>
                  <a:cubicBezTo>
                    <a:pt x="5179" y="21625"/>
                    <a:pt x="5387" y="21629"/>
                    <a:pt x="5596" y="21629"/>
                  </a:cubicBezTo>
                  <a:cubicBezTo>
                    <a:pt x="6221" y="21629"/>
                    <a:pt x="6847" y="21591"/>
                    <a:pt x="7472" y="21516"/>
                  </a:cubicBezTo>
                  <a:cubicBezTo>
                    <a:pt x="8940" y="15312"/>
                    <a:pt x="8139" y="8574"/>
                    <a:pt x="5271" y="2903"/>
                  </a:cubicBezTo>
                  <a:cubicBezTo>
                    <a:pt x="4804" y="2136"/>
                    <a:pt x="4303" y="1402"/>
                    <a:pt x="3603" y="902"/>
                  </a:cubicBezTo>
                  <a:cubicBezTo>
                    <a:pt x="2535" y="168"/>
                    <a:pt x="1301" y="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12354025" y="7177250"/>
              <a:ext cx="143450" cy="490375"/>
            </a:xfrm>
            <a:custGeom>
              <a:avLst/>
              <a:gdLst/>
              <a:ahLst/>
              <a:cxnLst/>
              <a:rect l="l" t="t" r="r" b="b"/>
              <a:pathLst>
                <a:path w="5738" h="19615" extrusionOk="0">
                  <a:moveTo>
                    <a:pt x="1835" y="0"/>
                  </a:moveTo>
                  <a:cubicBezTo>
                    <a:pt x="1134" y="567"/>
                    <a:pt x="601" y="1435"/>
                    <a:pt x="0" y="2169"/>
                  </a:cubicBezTo>
                  <a:cubicBezTo>
                    <a:pt x="1401" y="4804"/>
                    <a:pt x="2135" y="7773"/>
                    <a:pt x="2335" y="10741"/>
                  </a:cubicBezTo>
                  <a:cubicBezTo>
                    <a:pt x="2602" y="13677"/>
                    <a:pt x="2302" y="16646"/>
                    <a:pt x="1835" y="19614"/>
                  </a:cubicBezTo>
                  <a:cubicBezTo>
                    <a:pt x="2669" y="19614"/>
                    <a:pt x="3503" y="19614"/>
                    <a:pt x="4337" y="19514"/>
                  </a:cubicBezTo>
                  <a:cubicBezTo>
                    <a:pt x="5738" y="13243"/>
                    <a:pt x="4670" y="5171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12820175" y="6658550"/>
              <a:ext cx="87600" cy="32650"/>
            </a:xfrm>
            <a:custGeom>
              <a:avLst/>
              <a:gdLst/>
              <a:ahLst/>
              <a:cxnLst/>
              <a:rect l="l" t="t" r="r" b="b"/>
              <a:pathLst>
                <a:path w="3504" h="1306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920" y="155"/>
                    <a:pt x="2327" y="230"/>
                    <a:pt x="1730" y="230"/>
                  </a:cubicBezTo>
                  <a:cubicBezTo>
                    <a:pt x="1167" y="230"/>
                    <a:pt x="601" y="163"/>
                    <a:pt x="34" y="34"/>
                  </a:cubicBezTo>
                  <a:cubicBezTo>
                    <a:pt x="34" y="400"/>
                    <a:pt x="34" y="767"/>
                    <a:pt x="1" y="1101"/>
                  </a:cubicBezTo>
                  <a:lnTo>
                    <a:pt x="101" y="1101"/>
                  </a:lnTo>
                  <a:cubicBezTo>
                    <a:pt x="724" y="1237"/>
                    <a:pt x="1369" y="1305"/>
                    <a:pt x="2011" y="1305"/>
                  </a:cubicBezTo>
                  <a:cubicBezTo>
                    <a:pt x="2469" y="1305"/>
                    <a:pt x="2925" y="1271"/>
                    <a:pt x="3370" y="1201"/>
                  </a:cubicBezTo>
                  <a:cubicBezTo>
                    <a:pt x="3437" y="767"/>
                    <a:pt x="3470" y="40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816850" y="6686050"/>
              <a:ext cx="89250" cy="28300"/>
            </a:xfrm>
            <a:custGeom>
              <a:avLst/>
              <a:gdLst/>
              <a:ahLst/>
              <a:cxnLst/>
              <a:rect l="l" t="t" r="r" b="b"/>
              <a:pathLst>
                <a:path w="3570" h="1132" extrusionOk="0">
                  <a:moveTo>
                    <a:pt x="167" y="1"/>
                  </a:moveTo>
                  <a:cubicBezTo>
                    <a:pt x="134" y="301"/>
                    <a:pt x="101" y="601"/>
                    <a:pt x="1" y="902"/>
                  </a:cubicBezTo>
                  <a:lnTo>
                    <a:pt x="34" y="902"/>
                  </a:lnTo>
                  <a:cubicBezTo>
                    <a:pt x="601" y="1056"/>
                    <a:pt x="1185" y="1131"/>
                    <a:pt x="1764" y="1131"/>
                  </a:cubicBezTo>
                  <a:cubicBezTo>
                    <a:pt x="2310" y="1131"/>
                    <a:pt x="2852" y="1064"/>
                    <a:pt x="3370" y="935"/>
                  </a:cubicBezTo>
                  <a:cubicBezTo>
                    <a:pt x="3436" y="635"/>
                    <a:pt x="3470" y="368"/>
                    <a:pt x="3570" y="101"/>
                  </a:cubicBezTo>
                  <a:lnTo>
                    <a:pt x="3570" y="101"/>
                  </a:lnTo>
                  <a:cubicBezTo>
                    <a:pt x="3096" y="158"/>
                    <a:pt x="2616" y="191"/>
                    <a:pt x="2138" y="191"/>
                  </a:cubicBezTo>
                  <a:cubicBezTo>
                    <a:pt x="1505" y="191"/>
                    <a:pt x="875" y="134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753475" y="6423175"/>
              <a:ext cx="194325" cy="242300"/>
            </a:xfrm>
            <a:custGeom>
              <a:avLst/>
              <a:gdLst/>
              <a:ahLst/>
              <a:cxnLst/>
              <a:rect l="l" t="t" r="r" b="b"/>
              <a:pathLst>
                <a:path w="7773" h="9692" extrusionOk="0">
                  <a:moveTo>
                    <a:pt x="6005" y="3244"/>
                  </a:moveTo>
                  <a:cubicBezTo>
                    <a:pt x="6005" y="3478"/>
                    <a:pt x="6005" y="3744"/>
                    <a:pt x="5971" y="3978"/>
                  </a:cubicBezTo>
                  <a:cubicBezTo>
                    <a:pt x="5971" y="3744"/>
                    <a:pt x="5971" y="3478"/>
                    <a:pt x="6005" y="3244"/>
                  </a:cubicBezTo>
                  <a:close/>
                  <a:moveTo>
                    <a:pt x="5026" y="1"/>
                  </a:moveTo>
                  <a:cubicBezTo>
                    <a:pt x="4931" y="1"/>
                    <a:pt x="4843" y="23"/>
                    <a:pt x="4770" y="75"/>
                  </a:cubicBezTo>
                  <a:cubicBezTo>
                    <a:pt x="4537" y="209"/>
                    <a:pt x="4504" y="542"/>
                    <a:pt x="4470" y="776"/>
                  </a:cubicBezTo>
                  <a:cubicBezTo>
                    <a:pt x="4337" y="1910"/>
                    <a:pt x="4370" y="3077"/>
                    <a:pt x="4437" y="4245"/>
                  </a:cubicBezTo>
                  <a:cubicBezTo>
                    <a:pt x="4303" y="3444"/>
                    <a:pt x="4203" y="2610"/>
                    <a:pt x="4103" y="1776"/>
                  </a:cubicBezTo>
                  <a:cubicBezTo>
                    <a:pt x="4037" y="1576"/>
                    <a:pt x="4003" y="1376"/>
                    <a:pt x="3937" y="1209"/>
                  </a:cubicBezTo>
                  <a:cubicBezTo>
                    <a:pt x="3803" y="1009"/>
                    <a:pt x="3636" y="909"/>
                    <a:pt x="3403" y="909"/>
                  </a:cubicBezTo>
                  <a:cubicBezTo>
                    <a:pt x="3103" y="942"/>
                    <a:pt x="2902" y="1376"/>
                    <a:pt x="2869" y="1710"/>
                  </a:cubicBezTo>
                  <a:cubicBezTo>
                    <a:pt x="2702" y="2744"/>
                    <a:pt x="2669" y="3878"/>
                    <a:pt x="2769" y="4979"/>
                  </a:cubicBezTo>
                  <a:cubicBezTo>
                    <a:pt x="2602" y="4445"/>
                    <a:pt x="2335" y="3811"/>
                    <a:pt x="1835" y="3478"/>
                  </a:cubicBezTo>
                  <a:cubicBezTo>
                    <a:pt x="1630" y="3341"/>
                    <a:pt x="1364" y="3266"/>
                    <a:pt x="1108" y="3266"/>
                  </a:cubicBezTo>
                  <a:cubicBezTo>
                    <a:pt x="737" y="3266"/>
                    <a:pt x="386" y="3423"/>
                    <a:pt x="267" y="3778"/>
                  </a:cubicBezTo>
                  <a:cubicBezTo>
                    <a:pt x="0" y="4345"/>
                    <a:pt x="534" y="4945"/>
                    <a:pt x="1001" y="5446"/>
                  </a:cubicBezTo>
                  <a:cubicBezTo>
                    <a:pt x="2035" y="6513"/>
                    <a:pt x="2602" y="7981"/>
                    <a:pt x="2669" y="9482"/>
                  </a:cubicBezTo>
                  <a:cubicBezTo>
                    <a:pt x="3205" y="9624"/>
                    <a:pt x="3755" y="9691"/>
                    <a:pt x="4307" y="9691"/>
                  </a:cubicBezTo>
                  <a:cubicBezTo>
                    <a:pt x="4923" y="9691"/>
                    <a:pt x="5540" y="9607"/>
                    <a:pt x="6138" y="9449"/>
                  </a:cubicBezTo>
                  <a:cubicBezTo>
                    <a:pt x="6171" y="9015"/>
                    <a:pt x="6171" y="8648"/>
                    <a:pt x="6171" y="8248"/>
                  </a:cubicBezTo>
                  <a:cubicBezTo>
                    <a:pt x="6705" y="7914"/>
                    <a:pt x="6939" y="7280"/>
                    <a:pt x="7005" y="6647"/>
                  </a:cubicBezTo>
                  <a:cubicBezTo>
                    <a:pt x="7105" y="6013"/>
                    <a:pt x="7005" y="5412"/>
                    <a:pt x="7139" y="4779"/>
                  </a:cubicBezTo>
                  <a:cubicBezTo>
                    <a:pt x="7306" y="3911"/>
                    <a:pt x="7773" y="3044"/>
                    <a:pt x="7639" y="2143"/>
                  </a:cubicBezTo>
                  <a:cubicBezTo>
                    <a:pt x="7639" y="1943"/>
                    <a:pt x="7539" y="1776"/>
                    <a:pt x="7439" y="1610"/>
                  </a:cubicBezTo>
                  <a:cubicBezTo>
                    <a:pt x="7323" y="1494"/>
                    <a:pt x="7182" y="1403"/>
                    <a:pt x="7016" y="1403"/>
                  </a:cubicBezTo>
                  <a:cubicBezTo>
                    <a:pt x="6991" y="1403"/>
                    <a:pt x="6965" y="1405"/>
                    <a:pt x="6939" y="1409"/>
                  </a:cubicBezTo>
                  <a:cubicBezTo>
                    <a:pt x="6638" y="1443"/>
                    <a:pt x="6472" y="1743"/>
                    <a:pt x="6338" y="2043"/>
                  </a:cubicBezTo>
                  <a:cubicBezTo>
                    <a:pt x="6171" y="2410"/>
                    <a:pt x="6038" y="2810"/>
                    <a:pt x="6005" y="3244"/>
                  </a:cubicBezTo>
                  <a:cubicBezTo>
                    <a:pt x="6038" y="2544"/>
                    <a:pt x="6005" y="1876"/>
                    <a:pt x="5905" y="1209"/>
                  </a:cubicBezTo>
                  <a:cubicBezTo>
                    <a:pt x="5871" y="876"/>
                    <a:pt x="5838" y="542"/>
                    <a:pt x="5638" y="275"/>
                  </a:cubicBezTo>
                  <a:cubicBezTo>
                    <a:pt x="5477" y="114"/>
                    <a:pt x="5236" y="1"/>
                    <a:pt x="5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2610875" y="6709400"/>
              <a:ext cx="290225" cy="193875"/>
            </a:xfrm>
            <a:custGeom>
              <a:avLst/>
              <a:gdLst/>
              <a:ahLst/>
              <a:cxnLst/>
              <a:rect l="l" t="t" r="r" b="b"/>
              <a:pathLst>
                <a:path w="11609" h="7755" extrusionOk="0">
                  <a:moveTo>
                    <a:pt x="8240" y="1"/>
                  </a:moveTo>
                  <a:cubicBezTo>
                    <a:pt x="8106" y="468"/>
                    <a:pt x="7939" y="968"/>
                    <a:pt x="7706" y="1369"/>
                  </a:cubicBezTo>
                  <a:cubicBezTo>
                    <a:pt x="6579" y="3392"/>
                    <a:pt x="4325" y="4664"/>
                    <a:pt x="2050" y="4664"/>
                  </a:cubicBezTo>
                  <a:cubicBezTo>
                    <a:pt x="1700" y="4664"/>
                    <a:pt x="1349" y="4633"/>
                    <a:pt x="1001" y="4571"/>
                  </a:cubicBezTo>
                  <a:lnTo>
                    <a:pt x="868" y="4538"/>
                  </a:lnTo>
                  <a:cubicBezTo>
                    <a:pt x="534" y="5038"/>
                    <a:pt x="234" y="5572"/>
                    <a:pt x="134" y="6172"/>
                  </a:cubicBezTo>
                  <a:cubicBezTo>
                    <a:pt x="34" y="6639"/>
                    <a:pt x="0" y="7039"/>
                    <a:pt x="34" y="7506"/>
                  </a:cubicBezTo>
                  <a:cubicBezTo>
                    <a:pt x="873" y="7666"/>
                    <a:pt x="1737" y="7754"/>
                    <a:pt x="2596" y="7754"/>
                  </a:cubicBezTo>
                  <a:cubicBezTo>
                    <a:pt x="4603" y="7754"/>
                    <a:pt x="6584" y="7273"/>
                    <a:pt x="8173" y="6105"/>
                  </a:cubicBezTo>
                  <a:cubicBezTo>
                    <a:pt x="9540" y="5005"/>
                    <a:pt x="10541" y="3503"/>
                    <a:pt x="11108" y="1869"/>
                  </a:cubicBezTo>
                  <a:cubicBezTo>
                    <a:pt x="11342" y="1302"/>
                    <a:pt x="11509" y="668"/>
                    <a:pt x="11609" y="34"/>
                  </a:cubicBezTo>
                  <a:lnTo>
                    <a:pt x="11609" y="34"/>
                  </a:lnTo>
                  <a:cubicBezTo>
                    <a:pt x="11091" y="164"/>
                    <a:pt x="10549" y="230"/>
                    <a:pt x="10003" y="230"/>
                  </a:cubicBezTo>
                  <a:cubicBezTo>
                    <a:pt x="9424" y="230"/>
                    <a:pt x="8840" y="155"/>
                    <a:pt x="8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2190575" y="6751950"/>
              <a:ext cx="291050" cy="141775"/>
            </a:xfrm>
            <a:custGeom>
              <a:avLst/>
              <a:gdLst/>
              <a:ahLst/>
              <a:cxnLst/>
              <a:rect l="l" t="t" r="r" b="b"/>
              <a:pathLst>
                <a:path w="11642" h="5671" extrusionOk="0">
                  <a:moveTo>
                    <a:pt x="11542" y="0"/>
                  </a:moveTo>
                  <a:cubicBezTo>
                    <a:pt x="11008" y="334"/>
                    <a:pt x="10474" y="601"/>
                    <a:pt x="9874" y="834"/>
                  </a:cubicBezTo>
                  <a:lnTo>
                    <a:pt x="9907" y="934"/>
                  </a:lnTo>
                  <a:cubicBezTo>
                    <a:pt x="9907" y="1268"/>
                    <a:pt x="9874" y="1635"/>
                    <a:pt x="9807" y="1968"/>
                  </a:cubicBezTo>
                  <a:cubicBezTo>
                    <a:pt x="9707" y="2302"/>
                    <a:pt x="9540" y="2635"/>
                    <a:pt x="9240" y="2836"/>
                  </a:cubicBezTo>
                  <a:cubicBezTo>
                    <a:pt x="9026" y="3030"/>
                    <a:pt x="8722" y="3134"/>
                    <a:pt x="8420" y="3134"/>
                  </a:cubicBezTo>
                  <a:cubicBezTo>
                    <a:pt x="8203" y="3134"/>
                    <a:pt x="7987" y="3080"/>
                    <a:pt x="7806" y="2969"/>
                  </a:cubicBezTo>
                  <a:cubicBezTo>
                    <a:pt x="7339" y="2735"/>
                    <a:pt x="7072" y="2135"/>
                    <a:pt x="7172" y="1635"/>
                  </a:cubicBezTo>
                  <a:lnTo>
                    <a:pt x="7172" y="1635"/>
                  </a:lnTo>
                  <a:cubicBezTo>
                    <a:pt x="6872" y="1668"/>
                    <a:pt x="6638" y="1735"/>
                    <a:pt x="6338" y="1735"/>
                  </a:cubicBezTo>
                  <a:cubicBezTo>
                    <a:pt x="6121" y="1751"/>
                    <a:pt x="5905" y="1760"/>
                    <a:pt x="5688" y="1760"/>
                  </a:cubicBezTo>
                  <a:cubicBezTo>
                    <a:pt x="5471" y="1760"/>
                    <a:pt x="5254" y="1751"/>
                    <a:pt x="5037" y="1735"/>
                  </a:cubicBezTo>
                  <a:lnTo>
                    <a:pt x="5037" y="1768"/>
                  </a:lnTo>
                  <a:cubicBezTo>
                    <a:pt x="5004" y="2335"/>
                    <a:pt x="4637" y="2836"/>
                    <a:pt x="4103" y="3069"/>
                  </a:cubicBezTo>
                  <a:cubicBezTo>
                    <a:pt x="3925" y="3132"/>
                    <a:pt x="3743" y="3162"/>
                    <a:pt x="3564" y="3162"/>
                  </a:cubicBezTo>
                  <a:cubicBezTo>
                    <a:pt x="3175" y="3162"/>
                    <a:pt x="2799" y="3020"/>
                    <a:pt x="2502" y="2769"/>
                  </a:cubicBezTo>
                  <a:cubicBezTo>
                    <a:pt x="2102" y="2369"/>
                    <a:pt x="1935" y="1768"/>
                    <a:pt x="2035" y="1201"/>
                  </a:cubicBezTo>
                  <a:lnTo>
                    <a:pt x="2102" y="1134"/>
                  </a:lnTo>
                  <a:cubicBezTo>
                    <a:pt x="1468" y="934"/>
                    <a:pt x="868" y="634"/>
                    <a:pt x="301" y="334"/>
                  </a:cubicBezTo>
                  <a:lnTo>
                    <a:pt x="267" y="434"/>
                  </a:lnTo>
                  <a:cubicBezTo>
                    <a:pt x="100" y="1968"/>
                    <a:pt x="0" y="3603"/>
                    <a:pt x="701" y="4970"/>
                  </a:cubicBezTo>
                  <a:cubicBezTo>
                    <a:pt x="834" y="5237"/>
                    <a:pt x="1001" y="5471"/>
                    <a:pt x="1168" y="5671"/>
                  </a:cubicBezTo>
                  <a:lnTo>
                    <a:pt x="1201" y="5671"/>
                  </a:lnTo>
                  <a:cubicBezTo>
                    <a:pt x="2806" y="4620"/>
                    <a:pt x="4707" y="4094"/>
                    <a:pt x="6603" y="4094"/>
                  </a:cubicBezTo>
                  <a:cubicBezTo>
                    <a:pt x="8016" y="4094"/>
                    <a:pt x="9426" y="4386"/>
                    <a:pt x="10708" y="4970"/>
                  </a:cubicBezTo>
                  <a:cubicBezTo>
                    <a:pt x="10875" y="4637"/>
                    <a:pt x="11008" y="4303"/>
                    <a:pt x="11142" y="3970"/>
                  </a:cubicBezTo>
                  <a:cubicBezTo>
                    <a:pt x="11542" y="2735"/>
                    <a:pt x="11642" y="1401"/>
                    <a:pt x="11575" y="10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2220600" y="6853450"/>
              <a:ext cx="237675" cy="87325"/>
            </a:xfrm>
            <a:custGeom>
              <a:avLst/>
              <a:gdLst/>
              <a:ahLst/>
              <a:cxnLst/>
              <a:rect l="l" t="t" r="r" b="b"/>
              <a:pathLst>
                <a:path w="9507" h="3493" extrusionOk="0">
                  <a:moveTo>
                    <a:pt x="5391" y="1"/>
                  </a:moveTo>
                  <a:cubicBezTo>
                    <a:pt x="3490" y="1"/>
                    <a:pt x="1586" y="526"/>
                    <a:pt x="0" y="1578"/>
                  </a:cubicBezTo>
                  <a:cubicBezTo>
                    <a:pt x="434" y="2145"/>
                    <a:pt x="1068" y="2578"/>
                    <a:pt x="1735" y="2878"/>
                  </a:cubicBezTo>
                  <a:cubicBezTo>
                    <a:pt x="2635" y="3312"/>
                    <a:pt x="3669" y="3479"/>
                    <a:pt x="4670" y="3479"/>
                  </a:cubicBezTo>
                  <a:cubicBezTo>
                    <a:pt x="4809" y="3488"/>
                    <a:pt x="4949" y="3493"/>
                    <a:pt x="5090" y="3493"/>
                  </a:cubicBezTo>
                  <a:cubicBezTo>
                    <a:pt x="5963" y="3493"/>
                    <a:pt x="6859" y="3309"/>
                    <a:pt x="7606" y="2878"/>
                  </a:cubicBezTo>
                  <a:cubicBezTo>
                    <a:pt x="8440" y="2411"/>
                    <a:pt x="9073" y="1711"/>
                    <a:pt x="9507" y="877"/>
                  </a:cubicBezTo>
                  <a:cubicBezTo>
                    <a:pt x="8225" y="293"/>
                    <a:pt x="6809" y="1"/>
                    <a:pt x="5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238950" y="6778625"/>
              <a:ext cx="79225" cy="50075"/>
            </a:xfrm>
            <a:custGeom>
              <a:avLst/>
              <a:gdLst/>
              <a:ahLst/>
              <a:cxnLst/>
              <a:rect l="l" t="t" r="r" b="b"/>
              <a:pathLst>
                <a:path w="3169" h="2003" extrusionOk="0">
                  <a:moveTo>
                    <a:pt x="167" y="1"/>
                  </a:moveTo>
                  <a:lnTo>
                    <a:pt x="167" y="67"/>
                  </a:lnTo>
                  <a:cubicBezTo>
                    <a:pt x="0" y="601"/>
                    <a:pt x="200" y="1235"/>
                    <a:pt x="600" y="1602"/>
                  </a:cubicBezTo>
                  <a:cubicBezTo>
                    <a:pt x="890" y="1869"/>
                    <a:pt x="1268" y="2002"/>
                    <a:pt x="1646" y="2002"/>
                  </a:cubicBezTo>
                  <a:cubicBezTo>
                    <a:pt x="1835" y="2002"/>
                    <a:pt x="2024" y="1969"/>
                    <a:pt x="2202" y="1902"/>
                  </a:cubicBezTo>
                  <a:cubicBezTo>
                    <a:pt x="2702" y="1702"/>
                    <a:pt x="3102" y="1135"/>
                    <a:pt x="3169" y="601"/>
                  </a:cubicBezTo>
                  <a:lnTo>
                    <a:pt x="3169" y="568"/>
                  </a:lnTo>
                  <a:cubicBezTo>
                    <a:pt x="2102" y="534"/>
                    <a:pt x="1101" y="30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69025" y="6772800"/>
              <a:ext cx="70925" cy="57500"/>
            </a:xfrm>
            <a:custGeom>
              <a:avLst/>
              <a:gdLst/>
              <a:ahLst/>
              <a:cxnLst/>
              <a:rect l="l" t="t" r="r" b="b"/>
              <a:pathLst>
                <a:path w="2837" h="2300" extrusionOk="0">
                  <a:moveTo>
                    <a:pt x="2803" y="0"/>
                  </a:moveTo>
                  <a:cubicBezTo>
                    <a:pt x="1902" y="334"/>
                    <a:pt x="1001" y="601"/>
                    <a:pt x="67" y="767"/>
                  </a:cubicBezTo>
                  <a:lnTo>
                    <a:pt x="67" y="801"/>
                  </a:lnTo>
                  <a:cubicBezTo>
                    <a:pt x="1" y="1301"/>
                    <a:pt x="234" y="1901"/>
                    <a:pt x="701" y="2135"/>
                  </a:cubicBezTo>
                  <a:cubicBezTo>
                    <a:pt x="896" y="2246"/>
                    <a:pt x="1109" y="2300"/>
                    <a:pt x="1321" y="2300"/>
                  </a:cubicBezTo>
                  <a:cubicBezTo>
                    <a:pt x="1618" y="2300"/>
                    <a:pt x="1916" y="2196"/>
                    <a:pt x="2169" y="2002"/>
                  </a:cubicBezTo>
                  <a:cubicBezTo>
                    <a:pt x="2469" y="1801"/>
                    <a:pt x="2636" y="1468"/>
                    <a:pt x="2703" y="1134"/>
                  </a:cubicBezTo>
                  <a:cubicBezTo>
                    <a:pt x="2803" y="801"/>
                    <a:pt x="2836" y="434"/>
                    <a:pt x="2836" y="100"/>
                  </a:cubicBezTo>
                  <a:lnTo>
                    <a:pt x="2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1877850" y="6184875"/>
              <a:ext cx="880650" cy="1098475"/>
            </a:xfrm>
            <a:custGeom>
              <a:avLst/>
              <a:gdLst/>
              <a:ahLst/>
              <a:cxnLst/>
              <a:rect l="l" t="t" r="r" b="b"/>
              <a:pathLst>
                <a:path w="35226" h="43939" extrusionOk="0">
                  <a:moveTo>
                    <a:pt x="24051" y="22683"/>
                  </a:moveTo>
                  <a:lnTo>
                    <a:pt x="24084" y="22783"/>
                  </a:lnTo>
                  <a:cubicBezTo>
                    <a:pt x="24151" y="24118"/>
                    <a:pt x="24051" y="25418"/>
                    <a:pt x="23651" y="26653"/>
                  </a:cubicBezTo>
                  <a:cubicBezTo>
                    <a:pt x="23551" y="26986"/>
                    <a:pt x="23384" y="27320"/>
                    <a:pt x="23217" y="27653"/>
                  </a:cubicBezTo>
                  <a:cubicBezTo>
                    <a:pt x="22750" y="28487"/>
                    <a:pt x="22150" y="29188"/>
                    <a:pt x="21316" y="29655"/>
                  </a:cubicBezTo>
                  <a:cubicBezTo>
                    <a:pt x="20415" y="30122"/>
                    <a:pt x="19381" y="30289"/>
                    <a:pt x="18380" y="30289"/>
                  </a:cubicBezTo>
                  <a:cubicBezTo>
                    <a:pt x="17379" y="30289"/>
                    <a:pt x="16345" y="30088"/>
                    <a:pt x="15411" y="29655"/>
                  </a:cubicBezTo>
                  <a:cubicBezTo>
                    <a:pt x="14744" y="29321"/>
                    <a:pt x="14144" y="28921"/>
                    <a:pt x="13677" y="28321"/>
                  </a:cubicBezTo>
                  <a:cubicBezTo>
                    <a:pt x="13510" y="28120"/>
                    <a:pt x="13343" y="27854"/>
                    <a:pt x="13210" y="27620"/>
                  </a:cubicBezTo>
                  <a:cubicBezTo>
                    <a:pt x="12509" y="26252"/>
                    <a:pt x="12643" y="24618"/>
                    <a:pt x="12776" y="23083"/>
                  </a:cubicBezTo>
                  <a:lnTo>
                    <a:pt x="12810" y="22983"/>
                  </a:lnTo>
                  <a:cubicBezTo>
                    <a:pt x="13343" y="23284"/>
                    <a:pt x="13977" y="23517"/>
                    <a:pt x="14544" y="23784"/>
                  </a:cubicBezTo>
                  <a:cubicBezTo>
                    <a:pt x="15511" y="24118"/>
                    <a:pt x="16546" y="24318"/>
                    <a:pt x="17546" y="24351"/>
                  </a:cubicBezTo>
                  <a:cubicBezTo>
                    <a:pt x="17763" y="24384"/>
                    <a:pt x="17980" y="24401"/>
                    <a:pt x="18197" y="24401"/>
                  </a:cubicBezTo>
                  <a:cubicBezTo>
                    <a:pt x="18414" y="24401"/>
                    <a:pt x="18630" y="24384"/>
                    <a:pt x="18847" y="24351"/>
                  </a:cubicBezTo>
                  <a:cubicBezTo>
                    <a:pt x="19147" y="24351"/>
                    <a:pt x="19381" y="24318"/>
                    <a:pt x="19681" y="24284"/>
                  </a:cubicBezTo>
                  <a:cubicBezTo>
                    <a:pt x="20582" y="24151"/>
                    <a:pt x="21516" y="23917"/>
                    <a:pt x="22383" y="23517"/>
                  </a:cubicBezTo>
                  <a:cubicBezTo>
                    <a:pt x="22983" y="23284"/>
                    <a:pt x="23517" y="23017"/>
                    <a:pt x="24051" y="22683"/>
                  </a:cubicBezTo>
                  <a:close/>
                  <a:moveTo>
                    <a:pt x="14704" y="0"/>
                  </a:moveTo>
                  <a:cubicBezTo>
                    <a:pt x="13086" y="0"/>
                    <a:pt x="11403" y="696"/>
                    <a:pt x="10274" y="1902"/>
                  </a:cubicBezTo>
                  <a:cubicBezTo>
                    <a:pt x="8306" y="3936"/>
                    <a:pt x="8840" y="7139"/>
                    <a:pt x="7839" y="9907"/>
                  </a:cubicBezTo>
                  <a:cubicBezTo>
                    <a:pt x="7506" y="10808"/>
                    <a:pt x="6638" y="11408"/>
                    <a:pt x="5704" y="11775"/>
                  </a:cubicBezTo>
                  <a:cubicBezTo>
                    <a:pt x="4837" y="12142"/>
                    <a:pt x="3870" y="12342"/>
                    <a:pt x="3002" y="12809"/>
                  </a:cubicBezTo>
                  <a:cubicBezTo>
                    <a:pt x="1668" y="13510"/>
                    <a:pt x="667" y="14844"/>
                    <a:pt x="334" y="16312"/>
                  </a:cubicBezTo>
                  <a:cubicBezTo>
                    <a:pt x="0" y="17780"/>
                    <a:pt x="334" y="19414"/>
                    <a:pt x="1268" y="20615"/>
                  </a:cubicBezTo>
                  <a:cubicBezTo>
                    <a:pt x="2469" y="22216"/>
                    <a:pt x="4770" y="23417"/>
                    <a:pt x="4837" y="25452"/>
                  </a:cubicBezTo>
                  <a:cubicBezTo>
                    <a:pt x="4937" y="27520"/>
                    <a:pt x="2669" y="28821"/>
                    <a:pt x="1501" y="30555"/>
                  </a:cubicBezTo>
                  <a:cubicBezTo>
                    <a:pt x="200" y="32524"/>
                    <a:pt x="434" y="35526"/>
                    <a:pt x="2369" y="36827"/>
                  </a:cubicBezTo>
                  <a:cubicBezTo>
                    <a:pt x="3703" y="37694"/>
                    <a:pt x="5471" y="37627"/>
                    <a:pt x="7139" y="37661"/>
                  </a:cubicBezTo>
                  <a:cubicBezTo>
                    <a:pt x="8440" y="37694"/>
                    <a:pt x="9674" y="37827"/>
                    <a:pt x="10708" y="38528"/>
                  </a:cubicBezTo>
                  <a:cubicBezTo>
                    <a:pt x="11475" y="39095"/>
                    <a:pt x="11976" y="39795"/>
                    <a:pt x="12443" y="40596"/>
                  </a:cubicBezTo>
                  <a:cubicBezTo>
                    <a:pt x="12676" y="40996"/>
                    <a:pt x="12943" y="41430"/>
                    <a:pt x="13110" y="41797"/>
                  </a:cubicBezTo>
                  <a:cubicBezTo>
                    <a:pt x="13812" y="42883"/>
                    <a:pt x="14882" y="43938"/>
                    <a:pt x="16172" y="43938"/>
                  </a:cubicBezTo>
                  <a:cubicBezTo>
                    <a:pt x="16229" y="43938"/>
                    <a:pt x="16287" y="43936"/>
                    <a:pt x="16345" y="43932"/>
                  </a:cubicBezTo>
                  <a:cubicBezTo>
                    <a:pt x="17546" y="43798"/>
                    <a:pt x="18313" y="42864"/>
                    <a:pt x="19014" y="41864"/>
                  </a:cubicBezTo>
                  <a:cubicBezTo>
                    <a:pt x="19614" y="41130"/>
                    <a:pt x="20148" y="40296"/>
                    <a:pt x="20849" y="39695"/>
                  </a:cubicBezTo>
                  <a:cubicBezTo>
                    <a:pt x="21115" y="39529"/>
                    <a:pt x="21316" y="39395"/>
                    <a:pt x="21549" y="39295"/>
                  </a:cubicBezTo>
                  <a:cubicBezTo>
                    <a:pt x="22106" y="39045"/>
                    <a:pt x="22703" y="38980"/>
                    <a:pt x="23312" y="38980"/>
                  </a:cubicBezTo>
                  <a:cubicBezTo>
                    <a:pt x="23962" y="38980"/>
                    <a:pt x="24626" y="39054"/>
                    <a:pt x="25267" y="39054"/>
                  </a:cubicBezTo>
                  <a:cubicBezTo>
                    <a:pt x="25464" y="39054"/>
                    <a:pt x="25660" y="39047"/>
                    <a:pt x="25852" y="39028"/>
                  </a:cubicBezTo>
                  <a:cubicBezTo>
                    <a:pt x="28120" y="38828"/>
                    <a:pt x="30022" y="36893"/>
                    <a:pt x="30289" y="34658"/>
                  </a:cubicBezTo>
                  <a:cubicBezTo>
                    <a:pt x="30489" y="32557"/>
                    <a:pt x="29388" y="30522"/>
                    <a:pt x="29321" y="28487"/>
                  </a:cubicBezTo>
                  <a:cubicBezTo>
                    <a:pt x="29321" y="28020"/>
                    <a:pt x="29321" y="27620"/>
                    <a:pt x="29455" y="27153"/>
                  </a:cubicBezTo>
                  <a:cubicBezTo>
                    <a:pt x="29622" y="26553"/>
                    <a:pt x="29855" y="26019"/>
                    <a:pt x="30189" y="25519"/>
                  </a:cubicBezTo>
                  <a:cubicBezTo>
                    <a:pt x="30956" y="24451"/>
                    <a:pt x="31990" y="23484"/>
                    <a:pt x="32891" y="22483"/>
                  </a:cubicBezTo>
                  <a:cubicBezTo>
                    <a:pt x="34191" y="21015"/>
                    <a:pt x="35226" y="18814"/>
                    <a:pt x="34191" y="17146"/>
                  </a:cubicBezTo>
                  <a:cubicBezTo>
                    <a:pt x="33191" y="15478"/>
                    <a:pt x="30622" y="15245"/>
                    <a:pt x="29822" y="13443"/>
                  </a:cubicBezTo>
                  <a:cubicBezTo>
                    <a:pt x="29054" y="11675"/>
                    <a:pt x="30522" y="9807"/>
                    <a:pt x="30822" y="7939"/>
                  </a:cubicBezTo>
                  <a:cubicBezTo>
                    <a:pt x="31056" y="6372"/>
                    <a:pt x="30489" y="4704"/>
                    <a:pt x="29288" y="3736"/>
                  </a:cubicBezTo>
                  <a:cubicBezTo>
                    <a:pt x="28431" y="2995"/>
                    <a:pt x="27349" y="2608"/>
                    <a:pt x="26265" y="2608"/>
                  </a:cubicBezTo>
                  <a:cubicBezTo>
                    <a:pt x="25788" y="2608"/>
                    <a:pt x="25310" y="2683"/>
                    <a:pt x="24851" y="2836"/>
                  </a:cubicBezTo>
                  <a:cubicBezTo>
                    <a:pt x="23759" y="3190"/>
                    <a:pt x="22719" y="4014"/>
                    <a:pt x="21593" y="4014"/>
                  </a:cubicBezTo>
                  <a:cubicBezTo>
                    <a:pt x="21446" y="4014"/>
                    <a:pt x="21298" y="4000"/>
                    <a:pt x="21149" y="3970"/>
                  </a:cubicBezTo>
                  <a:cubicBezTo>
                    <a:pt x="19681" y="3736"/>
                    <a:pt x="18947" y="2135"/>
                    <a:pt x="17846" y="1134"/>
                  </a:cubicBezTo>
                  <a:cubicBezTo>
                    <a:pt x="16984" y="356"/>
                    <a:pt x="15861" y="0"/>
                    <a:pt x="14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2156375" y="6709400"/>
              <a:ext cx="376975" cy="85925"/>
            </a:xfrm>
            <a:custGeom>
              <a:avLst/>
              <a:gdLst/>
              <a:ahLst/>
              <a:cxnLst/>
              <a:rect l="l" t="t" r="r" b="b"/>
              <a:pathLst>
                <a:path w="15079" h="3437" fill="none" extrusionOk="0">
                  <a:moveTo>
                    <a:pt x="1" y="935"/>
                  </a:moveTo>
                  <a:cubicBezTo>
                    <a:pt x="501" y="1335"/>
                    <a:pt x="1068" y="1702"/>
                    <a:pt x="1635" y="2002"/>
                  </a:cubicBezTo>
                  <a:cubicBezTo>
                    <a:pt x="2202" y="2303"/>
                    <a:pt x="2803" y="2603"/>
                    <a:pt x="3403" y="2803"/>
                  </a:cubicBezTo>
                  <a:cubicBezTo>
                    <a:pt x="4370" y="3137"/>
                    <a:pt x="5371" y="3337"/>
                    <a:pt x="6405" y="3370"/>
                  </a:cubicBezTo>
                  <a:cubicBezTo>
                    <a:pt x="6839" y="3437"/>
                    <a:pt x="7273" y="3437"/>
                    <a:pt x="7706" y="3370"/>
                  </a:cubicBezTo>
                  <a:cubicBezTo>
                    <a:pt x="8006" y="3370"/>
                    <a:pt x="8240" y="3337"/>
                    <a:pt x="8540" y="3303"/>
                  </a:cubicBezTo>
                  <a:cubicBezTo>
                    <a:pt x="9474" y="3170"/>
                    <a:pt x="10408" y="2903"/>
                    <a:pt x="11242" y="2536"/>
                  </a:cubicBezTo>
                  <a:cubicBezTo>
                    <a:pt x="11842" y="2303"/>
                    <a:pt x="12376" y="2036"/>
                    <a:pt x="12910" y="1702"/>
                  </a:cubicBezTo>
                  <a:cubicBezTo>
                    <a:pt x="13710" y="1202"/>
                    <a:pt x="14411" y="668"/>
                    <a:pt x="15078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2190575" y="6754450"/>
              <a:ext cx="291050" cy="187650"/>
            </a:xfrm>
            <a:custGeom>
              <a:avLst/>
              <a:gdLst/>
              <a:ahLst/>
              <a:cxnLst/>
              <a:rect l="l" t="t" r="r" b="b"/>
              <a:pathLst>
                <a:path w="11642" h="7506" fill="none" extrusionOk="0">
                  <a:moveTo>
                    <a:pt x="267" y="267"/>
                  </a:moveTo>
                  <a:cubicBezTo>
                    <a:pt x="134" y="1835"/>
                    <a:pt x="0" y="3469"/>
                    <a:pt x="701" y="4837"/>
                  </a:cubicBezTo>
                  <a:cubicBezTo>
                    <a:pt x="834" y="5071"/>
                    <a:pt x="1001" y="5337"/>
                    <a:pt x="1168" y="5538"/>
                  </a:cubicBezTo>
                  <a:cubicBezTo>
                    <a:pt x="1635" y="6105"/>
                    <a:pt x="2235" y="6538"/>
                    <a:pt x="2902" y="6872"/>
                  </a:cubicBezTo>
                  <a:cubicBezTo>
                    <a:pt x="3836" y="7305"/>
                    <a:pt x="4870" y="7506"/>
                    <a:pt x="5871" y="7506"/>
                  </a:cubicBezTo>
                  <a:cubicBezTo>
                    <a:pt x="6872" y="7506"/>
                    <a:pt x="7906" y="7339"/>
                    <a:pt x="8807" y="6872"/>
                  </a:cubicBezTo>
                  <a:cubicBezTo>
                    <a:pt x="9641" y="6405"/>
                    <a:pt x="10241" y="5704"/>
                    <a:pt x="10708" y="4870"/>
                  </a:cubicBezTo>
                  <a:cubicBezTo>
                    <a:pt x="10875" y="4537"/>
                    <a:pt x="11042" y="4203"/>
                    <a:pt x="11142" y="3870"/>
                  </a:cubicBezTo>
                  <a:cubicBezTo>
                    <a:pt x="11542" y="2635"/>
                    <a:pt x="11642" y="1335"/>
                    <a:pt x="11575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20600" y="6841175"/>
              <a:ext cx="237675" cy="51725"/>
            </a:xfrm>
            <a:custGeom>
              <a:avLst/>
              <a:gdLst/>
              <a:ahLst/>
              <a:cxnLst/>
              <a:rect l="l" t="t" r="r" b="b"/>
              <a:pathLst>
                <a:path w="9507" h="2069" fill="none" extrusionOk="0">
                  <a:moveTo>
                    <a:pt x="0" y="2069"/>
                  </a:moveTo>
                  <a:cubicBezTo>
                    <a:pt x="2769" y="234"/>
                    <a:pt x="6505" y="0"/>
                    <a:pt x="9507" y="13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12238950" y="6780300"/>
              <a:ext cx="77575" cy="50900"/>
            </a:xfrm>
            <a:custGeom>
              <a:avLst/>
              <a:gdLst/>
              <a:ahLst/>
              <a:cxnLst/>
              <a:rect l="l" t="t" r="r" b="b"/>
              <a:pathLst>
                <a:path w="3103" h="2036" fill="none" extrusionOk="0">
                  <a:moveTo>
                    <a:pt x="100" y="0"/>
                  </a:moveTo>
                  <a:cubicBezTo>
                    <a:pt x="0" y="534"/>
                    <a:pt x="133" y="1168"/>
                    <a:pt x="567" y="1535"/>
                  </a:cubicBezTo>
                  <a:cubicBezTo>
                    <a:pt x="967" y="1935"/>
                    <a:pt x="1601" y="2035"/>
                    <a:pt x="2135" y="1835"/>
                  </a:cubicBezTo>
                  <a:cubicBezTo>
                    <a:pt x="2702" y="1635"/>
                    <a:pt x="3069" y="1134"/>
                    <a:pt x="3102" y="534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12367375" y="6775300"/>
              <a:ext cx="70900" cy="57550"/>
            </a:xfrm>
            <a:custGeom>
              <a:avLst/>
              <a:gdLst/>
              <a:ahLst/>
              <a:cxnLst/>
              <a:rect l="l" t="t" r="r" b="b"/>
              <a:pathLst>
                <a:path w="2836" h="2302" fill="none" extrusionOk="0">
                  <a:moveTo>
                    <a:pt x="100" y="701"/>
                  </a:moveTo>
                  <a:cubicBezTo>
                    <a:pt x="0" y="1201"/>
                    <a:pt x="267" y="1801"/>
                    <a:pt x="734" y="2035"/>
                  </a:cubicBezTo>
                  <a:cubicBezTo>
                    <a:pt x="1168" y="2302"/>
                    <a:pt x="1801" y="2235"/>
                    <a:pt x="2168" y="1902"/>
                  </a:cubicBezTo>
                  <a:cubicBezTo>
                    <a:pt x="2468" y="1701"/>
                    <a:pt x="2635" y="1368"/>
                    <a:pt x="2735" y="1034"/>
                  </a:cubicBezTo>
                  <a:cubicBezTo>
                    <a:pt x="2802" y="701"/>
                    <a:pt x="2835" y="334"/>
                    <a:pt x="2835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12524975" y="6681050"/>
              <a:ext cx="40900" cy="39225"/>
            </a:xfrm>
            <a:custGeom>
              <a:avLst/>
              <a:gdLst/>
              <a:ahLst/>
              <a:cxnLst/>
              <a:rect l="l" t="t" r="r" b="b"/>
              <a:pathLst>
                <a:path w="1636" h="1569" fill="none" extrusionOk="0">
                  <a:moveTo>
                    <a:pt x="134" y="1"/>
                  </a:moveTo>
                  <a:cubicBezTo>
                    <a:pt x="1" y="401"/>
                    <a:pt x="101" y="801"/>
                    <a:pt x="334" y="1102"/>
                  </a:cubicBezTo>
                  <a:lnTo>
                    <a:pt x="434" y="1168"/>
                  </a:lnTo>
                  <a:cubicBezTo>
                    <a:pt x="734" y="1469"/>
                    <a:pt x="1235" y="1569"/>
                    <a:pt x="1635" y="1435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2122200" y="6701900"/>
              <a:ext cx="38375" cy="52575"/>
            </a:xfrm>
            <a:custGeom>
              <a:avLst/>
              <a:gdLst/>
              <a:ahLst/>
              <a:cxnLst/>
              <a:rect l="l" t="t" r="r" b="b"/>
              <a:pathLst>
                <a:path w="1535" h="2103" fill="none" extrusionOk="0">
                  <a:moveTo>
                    <a:pt x="1368" y="1"/>
                  </a:moveTo>
                  <a:cubicBezTo>
                    <a:pt x="1534" y="401"/>
                    <a:pt x="1534" y="835"/>
                    <a:pt x="1368" y="1235"/>
                  </a:cubicBezTo>
                  <a:cubicBezTo>
                    <a:pt x="1334" y="1302"/>
                    <a:pt x="1268" y="1402"/>
                    <a:pt x="1234" y="1435"/>
                  </a:cubicBezTo>
                  <a:cubicBezTo>
                    <a:pt x="934" y="1835"/>
                    <a:pt x="500" y="2102"/>
                    <a:pt x="0" y="2069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11877850" y="6165700"/>
              <a:ext cx="880650" cy="1119150"/>
            </a:xfrm>
            <a:custGeom>
              <a:avLst/>
              <a:gdLst/>
              <a:ahLst/>
              <a:cxnLst/>
              <a:rect l="l" t="t" r="r" b="b"/>
              <a:pathLst>
                <a:path w="35226" h="44766" fill="none" extrusionOk="0">
                  <a:moveTo>
                    <a:pt x="30189" y="26252"/>
                  </a:moveTo>
                  <a:cubicBezTo>
                    <a:pt x="30889" y="25118"/>
                    <a:pt x="31990" y="24217"/>
                    <a:pt x="32891" y="23217"/>
                  </a:cubicBezTo>
                  <a:cubicBezTo>
                    <a:pt x="34191" y="21749"/>
                    <a:pt x="35226" y="19547"/>
                    <a:pt x="34191" y="17880"/>
                  </a:cubicBezTo>
                  <a:cubicBezTo>
                    <a:pt x="33157" y="16212"/>
                    <a:pt x="30556" y="15945"/>
                    <a:pt x="29822" y="14177"/>
                  </a:cubicBezTo>
                  <a:cubicBezTo>
                    <a:pt x="29054" y="12409"/>
                    <a:pt x="30522" y="10541"/>
                    <a:pt x="30822" y="8673"/>
                  </a:cubicBezTo>
                  <a:cubicBezTo>
                    <a:pt x="31056" y="7105"/>
                    <a:pt x="30422" y="5437"/>
                    <a:pt x="29255" y="4437"/>
                  </a:cubicBezTo>
                  <a:cubicBezTo>
                    <a:pt x="28054" y="3436"/>
                    <a:pt x="26353" y="3102"/>
                    <a:pt x="24851" y="3569"/>
                  </a:cubicBezTo>
                  <a:cubicBezTo>
                    <a:pt x="23617" y="4003"/>
                    <a:pt x="22450" y="4937"/>
                    <a:pt x="21149" y="4703"/>
                  </a:cubicBezTo>
                  <a:cubicBezTo>
                    <a:pt x="19681" y="4437"/>
                    <a:pt x="18981" y="2835"/>
                    <a:pt x="17846" y="1868"/>
                  </a:cubicBezTo>
                  <a:cubicBezTo>
                    <a:pt x="15745" y="0"/>
                    <a:pt x="12176" y="567"/>
                    <a:pt x="10241" y="2602"/>
                  </a:cubicBezTo>
                  <a:cubicBezTo>
                    <a:pt x="8306" y="4670"/>
                    <a:pt x="8840" y="7872"/>
                    <a:pt x="7839" y="10608"/>
                  </a:cubicBezTo>
                  <a:cubicBezTo>
                    <a:pt x="7506" y="11542"/>
                    <a:pt x="6638" y="12109"/>
                    <a:pt x="5704" y="12509"/>
                  </a:cubicBezTo>
                  <a:cubicBezTo>
                    <a:pt x="4804" y="12876"/>
                    <a:pt x="3836" y="13076"/>
                    <a:pt x="3002" y="13543"/>
                  </a:cubicBezTo>
                  <a:cubicBezTo>
                    <a:pt x="1668" y="14244"/>
                    <a:pt x="667" y="15578"/>
                    <a:pt x="334" y="17046"/>
                  </a:cubicBezTo>
                  <a:cubicBezTo>
                    <a:pt x="0" y="18513"/>
                    <a:pt x="334" y="20114"/>
                    <a:pt x="1235" y="21349"/>
                  </a:cubicBezTo>
                  <a:cubicBezTo>
                    <a:pt x="2502" y="23017"/>
                    <a:pt x="4770" y="24117"/>
                    <a:pt x="4837" y="26185"/>
                  </a:cubicBezTo>
                  <a:cubicBezTo>
                    <a:pt x="4904" y="28254"/>
                    <a:pt x="2669" y="29588"/>
                    <a:pt x="1501" y="31289"/>
                  </a:cubicBezTo>
                  <a:cubicBezTo>
                    <a:pt x="200" y="33224"/>
                    <a:pt x="401" y="36259"/>
                    <a:pt x="2369" y="37560"/>
                  </a:cubicBezTo>
                  <a:cubicBezTo>
                    <a:pt x="3736" y="38461"/>
                    <a:pt x="5471" y="38361"/>
                    <a:pt x="7139" y="38394"/>
                  </a:cubicBezTo>
                  <a:cubicBezTo>
                    <a:pt x="8406" y="38428"/>
                    <a:pt x="9674" y="38561"/>
                    <a:pt x="10708" y="39262"/>
                  </a:cubicBezTo>
                  <a:cubicBezTo>
                    <a:pt x="11475" y="39762"/>
                    <a:pt x="11976" y="40529"/>
                    <a:pt x="12409" y="41296"/>
                  </a:cubicBezTo>
                  <a:cubicBezTo>
                    <a:pt x="12676" y="41730"/>
                    <a:pt x="12910" y="42130"/>
                    <a:pt x="13176" y="42531"/>
                  </a:cubicBezTo>
                  <a:cubicBezTo>
                    <a:pt x="13910" y="43631"/>
                    <a:pt x="15044" y="44765"/>
                    <a:pt x="16412" y="44632"/>
                  </a:cubicBezTo>
                  <a:cubicBezTo>
                    <a:pt x="17646" y="44532"/>
                    <a:pt x="18347" y="43598"/>
                    <a:pt x="19081" y="42597"/>
                  </a:cubicBezTo>
                  <a:cubicBezTo>
                    <a:pt x="19648" y="41797"/>
                    <a:pt x="20215" y="40963"/>
                    <a:pt x="20915" y="40429"/>
                  </a:cubicBezTo>
                  <a:cubicBezTo>
                    <a:pt x="21149" y="40262"/>
                    <a:pt x="21382" y="40129"/>
                    <a:pt x="21649" y="40029"/>
                  </a:cubicBezTo>
                  <a:cubicBezTo>
                    <a:pt x="22983" y="39428"/>
                    <a:pt x="24485" y="39895"/>
                    <a:pt x="25919" y="39762"/>
                  </a:cubicBezTo>
                  <a:cubicBezTo>
                    <a:pt x="28187" y="39562"/>
                    <a:pt x="30155" y="37594"/>
                    <a:pt x="30355" y="35392"/>
                  </a:cubicBezTo>
                  <a:cubicBezTo>
                    <a:pt x="30556" y="33291"/>
                    <a:pt x="29488" y="31256"/>
                    <a:pt x="29388" y="29221"/>
                  </a:cubicBezTo>
                  <a:cubicBezTo>
                    <a:pt x="29388" y="28754"/>
                    <a:pt x="29388" y="28354"/>
                    <a:pt x="29521" y="27887"/>
                  </a:cubicBezTo>
                  <a:cubicBezTo>
                    <a:pt x="29622" y="27286"/>
                    <a:pt x="29855" y="26753"/>
                    <a:pt x="30189" y="2625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12055475" y="7127200"/>
              <a:ext cx="281900" cy="667175"/>
            </a:xfrm>
            <a:custGeom>
              <a:avLst/>
              <a:gdLst/>
              <a:ahLst/>
              <a:cxnLst/>
              <a:rect l="l" t="t" r="r" b="b"/>
              <a:pathLst>
                <a:path w="11276" h="26687" fill="none" extrusionOk="0">
                  <a:moveTo>
                    <a:pt x="5271" y="2803"/>
                  </a:moveTo>
                  <a:cubicBezTo>
                    <a:pt x="5271" y="2836"/>
                    <a:pt x="5304" y="2903"/>
                    <a:pt x="5304" y="2903"/>
                  </a:cubicBezTo>
                  <a:cubicBezTo>
                    <a:pt x="8206" y="8574"/>
                    <a:pt x="8974" y="15312"/>
                    <a:pt x="7539" y="21516"/>
                  </a:cubicBezTo>
                  <a:cubicBezTo>
                    <a:pt x="7406" y="22083"/>
                    <a:pt x="7272" y="22584"/>
                    <a:pt x="7106" y="23084"/>
                  </a:cubicBezTo>
                  <a:cubicBezTo>
                    <a:pt x="8573" y="22684"/>
                    <a:pt x="10208" y="23351"/>
                    <a:pt x="10942" y="24619"/>
                  </a:cubicBezTo>
                  <a:cubicBezTo>
                    <a:pt x="11108" y="24952"/>
                    <a:pt x="11275" y="25286"/>
                    <a:pt x="11242" y="25653"/>
                  </a:cubicBezTo>
                  <a:cubicBezTo>
                    <a:pt x="11242" y="25853"/>
                    <a:pt x="11142" y="26120"/>
                    <a:pt x="11042" y="26286"/>
                  </a:cubicBezTo>
                  <a:cubicBezTo>
                    <a:pt x="10942" y="26420"/>
                    <a:pt x="10808" y="26487"/>
                    <a:pt x="10708" y="26587"/>
                  </a:cubicBezTo>
                  <a:cubicBezTo>
                    <a:pt x="10475" y="26687"/>
                    <a:pt x="10241" y="26687"/>
                    <a:pt x="9974" y="26687"/>
                  </a:cubicBezTo>
                  <a:lnTo>
                    <a:pt x="4037" y="26687"/>
                  </a:lnTo>
                  <a:lnTo>
                    <a:pt x="4037" y="26687"/>
                  </a:lnTo>
                  <a:cubicBezTo>
                    <a:pt x="4370" y="24985"/>
                    <a:pt x="4704" y="23318"/>
                    <a:pt x="4937" y="21616"/>
                  </a:cubicBezTo>
                  <a:cubicBezTo>
                    <a:pt x="5404" y="18648"/>
                    <a:pt x="5705" y="15679"/>
                    <a:pt x="5438" y="12743"/>
                  </a:cubicBezTo>
                  <a:cubicBezTo>
                    <a:pt x="5104" y="8140"/>
                    <a:pt x="3236" y="323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12611700" y="6455900"/>
              <a:ext cx="336925" cy="454525"/>
            </a:xfrm>
            <a:custGeom>
              <a:avLst/>
              <a:gdLst/>
              <a:ahLst/>
              <a:cxnLst/>
              <a:rect l="l" t="t" r="r" b="b"/>
              <a:pathLst>
                <a:path w="13477" h="18181" fill="none" extrusionOk="0">
                  <a:moveTo>
                    <a:pt x="11709" y="1902"/>
                  </a:moveTo>
                  <a:cubicBezTo>
                    <a:pt x="11776" y="1468"/>
                    <a:pt x="11876" y="1068"/>
                    <a:pt x="12043" y="668"/>
                  </a:cubicBezTo>
                  <a:cubicBezTo>
                    <a:pt x="12176" y="401"/>
                    <a:pt x="12343" y="100"/>
                    <a:pt x="12643" y="67"/>
                  </a:cubicBezTo>
                  <a:cubicBezTo>
                    <a:pt x="12843" y="0"/>
                    <a:pt x="13010" y="134"/>
                    <a:pt x="13143" y="267"/>
                  </a:cubicBezTo>
                  <a:cubicBezTo>
                    <a:pt x="13277" y="434"/>
                    <a:pt x="13344" y="601"/>
                    <a:pt x="13344" y="801"/>
                  </a:cubicBezTo>
                  <a:cubicBezTo>
                    <a:pt x="13477" y="1668"/>
                    <a:pt x="13010" y="2569"/>
                    <a:pt x="12843" y="3436"/>
                  </a:cubicBezTo>
                  <a:cubicBezTo>
                    <a:pt x="12710" y="4037"/>
                    <a:pt x="12810" y="4670"/>
                    <a:pt x="12710" y="5304"/>
                  </a:cubicBezTo>
                  <a:cubicBezTo>
                    <a:pt x="12643" y="5938"/>
                    <a:pt x="12443" y="6538"/>
                    <a:pt x="11876" y="6872"/>
                  </a:cubicBezTo>
                  <a:cubicBezTo>
                    <a:pt x="11876" y="7306"/>
                    <a:pt x="11876" y="7673"/>
                    <a:pt x="11842" y="8106"/>
                  </a:cubicBezTo>
                  <a:cubicBezTo>
                    <a:pt x="11809" y="8506"/>
                    <a:pt x="11776" y="8873"/>
                    <a:pt x="11709" y="9307"/>
                  </a:cubicBezTo>
                  <a:cubicBezTo>
                    <a:pt x="11676" y="9607"/>
                    <a:pt x="11642" y="9874"/>
                    <a:pt x="11609" y="10141"/>
                  </a:cubicBezTo>
                  <a:cubicBezTo>
                    <a:pt x="11476" y="10775"/>
                    <a:pt x="11309" y="11375"/>
                    <a:pt x="11109" y="11976"/>
                  </a:cubicBezTo>
                  <a:cubicBezTo>
                    <a:pt x="10508" y="13610"/>
                    <a:pt x="9507" y="15111"/>
                    <a:pt x="8140" y="16179"/>
                  </a:cubicBezTo>
                  <a:cubicBezTo>
                    <a:pt x="5872" y="17880"/>
                    <a:pt x="2803" y="18180"/>
                    <a:pt x="1" y="176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12902750" y="6503425"/>
              <a:ext cx="1700" cy="18375"/>
            </a:xfrm>
            <a:custGeom>
              <a:avLst/>
              <a:gdLst/>
              <a:ahLst/>
              <a:cxnLst/>
              <a:rect l="l" t="t" r="r" b="b"/>
              <a:pathLst>
                <a:path w="68" h="735" fill="none" extrusionOk="0">
                  <a:moveTo>
                    <a:pt x="67" y="1"/>
                  </a:moveTo>
                  <a:cubicBezTo>
                    <a:pt x="67" y="234"/>
                    <a:pt x="34" y="501"/>
                    <a:pt x="34" y="735"/>
                  </a:cubicBezTo>
                  <a:cubicBezTo>
                    <a:pt x="0" y="501"/>
                    <a:pt x="34" y="234"/>
                    <a:pt x="67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12635900" y="6420875"/>
              <a:ext cx="269375" cy="413650"/>
            </a:xfrm>
            <a:custGeom>
              <a:avLst/>
              <a:gdLst/>
              <a:ahLst/>
              <a:cxnLst/>
              <a:rect l="l" t="t" r="r" b="b"/>
              <a:pathLst>
                <a:path w="10775" h="16546" fill="none" extrusionOk="0">
                  <a:moveTo>
                    <a:pt x="0" y="16079"/>
                  </a:moveTo>
                  <a:cubicBezTo>
                    <a:pt x="2602" y="16546"/>
                    <a:pt x="5404" y="15211"/>
                    <a:pt x="6705" y="12876"/>
                  </a:cubicBezTo>
                  <a:cubicBezTo>
                    <a:pt x="6938" y="12476"/>
                    <a:pt x="7105" y="11942"/>
                    <a:pt x="7239" y="11509"/>
                  </a:cubicBezTo>
                  <a:cubicBezTo>
                    <a:pt x="7339" y="11208"/>
                    <a:pt x="7372" y="10908"/>
                    <a:pt x="7405" y="10641"/>
                  </a:cubicBezTo>
                  <a:cubicBezTo>
                    <a:pt x="7439" y="10308"/>
                    <a:pt x="7439" y="9907"/>
                    <a:pt x="7439" y="9541"/>
                  </a:cubicBezTo>
                  <a:cubicBezTo>
                    <a:pt x="7372" y="8039"/>
                    <a:pt x="6838" y="6572"/>
                    <a:pt x="5771" y="5504"/>
                  </a:cubicBezTo>
                  <a:cubicBezTo>
                    <a:pt x="5337" y="5004"/>
                    <a:pt x="4770" y="4404"/>
                    <a:pt x="5037" y="3836"/>
                  </a:cubicBezTo>
                  <a:cubicBezTo>
                    <a:pt x="5237" y="3236"/>
                    <a:pt x="6104" y="3203"/>
                    <a:pt x="6605" y="3536"/>
                  </a:cubicBezTo>
                  <a:cubicBezTo>
                    <a:pt x="7105" y="3870"/>
                    <a:pt x="7372" y="4504"/>
                    <a:pt x="7539" y="5037"/>
                  </a:cubicBezTo>
                  <a:cubicBezTo>
                    <a:pt x="7405" y="3937"/>
                    <a:pt x="7439" y="2869"/>
                    <a:pt x="7605" y="1802"/>
                  </a:cubicBezTo>
                  <a:cubicBezTo>
                    <a:pt x="7672" y="1468"/>
                    <a:pt x="7839" y="1034"/>
                    <a:pt x="8173" y="1001"/>
                  </a:cubicBezTo>
                  <a:cubicBezTo>
                    <a:pt x="8373" y="1001"/>
                    <a:pt x="8539" y="1101"/>
                    <a:pt x="8673" y="1301"/>
                  </a:cubicBezTo>
                  <a:cubicBezTo>
                    <a:pt x="8740" y="1468"/>
                    <a:pt x="8773" y="1668"/>
                    <a:pt x="8840" y="1868"/>
                  </a:cubicBezTo>
                  <a:cubicBezTo>
                    <a:pt x="8940" y="2702"/>
                    <a:pt x="9040" y="3536"/>
                    <a:pt x="9173" y="4337"/>
                  </a:cubicBezTo>
                  <a:cubicBezTo>
                    <a:pt x="9140" y="3169"/>
                    <a:pt x="9073" y="2002"/>
                    <a:pt x="9207" y="868"/>
                  </a:cubicBezTo>
                  <a:cubicBezTo>
                    <a:pt x="9240" y="634"/>
                    <a:pt x="9273" y="301"/>
                    <a:pt x="9507" y="167"/>
                  </a:cubicBezTo>
                  <a:cubicBezTo>
                    <a:pt x="9740" y="0"/>
                    <a:pt x="10174" y="134"/>
                    <a:pt x="10374" y="367"/>
                  </a:cubicBezTo>
                  <a:cubicBezTo>
                    <a:pt x="10574" y="634"/>
                    <a:pt x="10608" y="968"/>
                    <a:pt x="10674" y="1301"/>
                  </a:cubicBezTo>
                  <a:cubicBezTo>
                    <a:pt x="10741" y="1968"/>
                    <a:pt x="10774" y="2636"/>
                    <a:pt x="10741" y="333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12822700" y="6658550"/>
              <a:ext cx="85900" cy="7525"/>
            </a:xfrm>
            <a:custGeom>
              <a:avLst/>
              <a:gdLst/>
              <a:ahLst/>
              <a:cxnLst/>
              <a:rect l="l" t="t" r="r" b="b"/>
              <a:pathLst>
                <a:path w="3436" h="301" fill="none" extrusionOk="0">
                  <a:moveTo>
                    <a:pt x="0" y="34"/>
                  </a:moveTo>
                  <a:cubicBezTo>
                    <a:pt x="1101" y="300"/>
                    <a:pt x="2302" y="300"/>
                    <a:pt x="34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12823525" y="6686900"/>
              <a:ext cx="82575" cy="5025"/>
            </a:xfrm>
            <a:custGeom>
              <a:avLst/>
              <a:gdLst/>
              <a:ahLst/>
              <a:cxnLst/>
              <a:rect l="l" t="t" r="r" b="b"/>
              <a:pathLst>
                <a:path w="3303" h="201" fill="none" extrusionOk="0">
                  <a:moveTo>
                    <a:pt x="0" y="0"/>
                  </a:moveTo>
                  <a:cubicBezTo>
                    <a:pt x="1068" y="200"/>
                    <a:pt x="2202" y="200"/>
                    <a:pt x="3303" y="67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12817675" y="6708575"/>
              <a:ext cx="83425" cy="7525"/>
            </a:xfrm>
            <a:custGeom>
              <a:avLst/>
              <a:gdLst/>
              <a:ahLst/>
              <a:cxnLst/>
              <a:rect l="l" t="t" r="r" b="b"/>
              <a:pathLst>
                <a:path w="3337" h="301" fill="none" extrusionOk="0">
                  <a:moveTo>
                    <a:pt x="1" y="1"/>
                  </a:moveTo>
                  <a:cubicBezTo>
                    <a:pt x="1102" y="301"/>
                    <a:pt x="2269" y="301"/>
                    <a:pt x="3337" y="3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12181400" y="7665100"/>
              <a:ext cx="63400" cy="2525"/>
            </a:xfrm>
            <a:custGeom>
              <a:avLst/>
              <a:gdLst/>
              <a:ahLst/>
              <a:cxnLst/>
              <a:rect l="l" t="t" r="r" b="b"/>
              <a:pathLst>
                <a:path w="2536" h="101" fill="none" extrusionOk="0">
                  <a:moveTo>
                    <a:pt x="0" y="100"/>
                  </a:moveTo>
                  <a:cubicBezTo>
                    <a:pt x="834" y="100"/>
                    <a:pt x="1668" y="100"/>
                    <a:pt x="2502" y="0"/>
                  </a:cubicBezTo>
                  <a:lnTo>
                    <a:pt x="2536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12149700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68" y="834"/>
                  </a:cubicBezTo>
                  <a:cubicBezTo>
                    <a:pt x="101" y="1001"/>
                    <a:pt x="268" y="1168"/>
                    <a:pt x="434" y="1201"/>
                  </a:cubicBezTo>
                  <a:cubicBezTo>
                    <a:pt x="601" y="1301"/>
                    <a:pt x="801" y="1301"/>
                    <a:pt x="968" y="1301"/>
                  </a:cubicBezTo>
                  <a:cubicBezTo>
                    <a:pt x="2069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39" y="1235"/>
                    <a:pt x="6739" y="1235"/>
                    <a:pt x="6972" y="1168"/>
                  </a:cubicBezTo>
                  <a:cubicBezTo>
                    <a:pt x="7239" y="1068"/>
                    <a:pt x="7473" y="901"/>
                    <a:pt x="7573" y="668"/>
                  </a:cubicBezTo>
                  <a:cubicBezTo>
                    <a:pt x="7640" y="401"/>
                    <a:pt x="7573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352350" y="7177250"/>
              <a:ext cx="204350" cy="617125"/>
            </a:xfrm>
            <a:custGeom>
              <a:avLst/>
              <a:gdLst/>
              <a:ahLst/>
              <a:cxnLst/>
              <a:rect l="l" t="t" r="r" b="b"/>
              <a:pathLst>
                <a:path w="8174" h="24685" fill="none" extrusionOk="0">
                  <a:moveTo>
                    <a:pt x="1902" y="0"/>
                  </a:moveTo>
                  <a:cubicBezTo>
                    <a:pt x="4737" y="5171"/>
                    <a:pt x="5805" y="13243"/>
                    <a:pt x="4404" y="19514"/>
                  </a:cubicBezTo>
                  <a:cubicBezTo>
                    <a:pt x="4304" y="20081"/>
                    <a:pt x="4170" y="20582"/>
                    <a:pt x="4003" y="21082"/>
                  </a:cubicBezTo>
                  <a:cubicBezTo>
                    <a:pt x="5471" y="20682"/>
                    <a:pt x="7072" y="21349"/>
                    <a:pt x="7840" y="22617"/>
                  </a:cubicBezTo>
                  <a:cubicBezTo>
                    <a:pt x="8006" y="22950"/>
                    <a:pt x="8173" y="23284"/>
                    <a:pt x="8140" y="23651"/>
                  </a:cubicBezTo>
                  <a:cubicBezTo>
                    <a:pt x="8140" y="23851"/>
                    <a:pt x="8040" y="24118"/>
                    <a:pt x="7906" y="24284"/>
                  </a:cubicBezTo>
                  <a:cubicBezTo>
                    <a:pt x="7840" y="24418"/>
                    <a:pt x="7706" y="24485"/>
                    <a:pt x="7573" y="24585"/>
                  </a:cubicBezTo>
                  <a:cubicBezTo>
                    <a:pt x="7373" y="24685"/>
                    <a:pt x="7139" y="24685"/>
                    <a:pt x="6872" y="24685"/>
                  </a:cubicBezTo>
                  <a:lnTo>
                    <a:pt x="901" y="24685"/>
                  </a:lnTo>
                  <a:lnTo>
                    <a:pt x="901" y="24685"/>
                  </a:lnTo>
                  <a:cubicBezTo>
                    <a:pt x="1235" y="22983"/>
                    <a:pt x="1568" y="21316"/>
                    <a:pt x="1835" y="19614"/>
                  </a:cubicBezTo>
                  <a:cubicBezTo>
                    <a:pt x="2302" y="16646"/>
                    <a:pt x="2569" y="13677"/>
                    <a:pt x="2336" y="10741"/>
                  </a:cubicBezTo>
                  <a:cubicBezTo>
                    <a:pt x="2135" y="7773"/>
                    <a:pt x="1368" y="4804"/>
                    <a:pt x="1" y="21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2399875" y="7665100"/>
              <a:ext cx="65075" cy="2525"/>
            </a:xfrm>
            <a:custGeom>
              <a:avLst/>
              <a:gdLst/>
              <a:ahLst/>
              <a:cxnLst/>
              <a:rect l="l" t="t" r="r" b="b"/>
              <a:pathLst>
                <a:path w="2603" h="101" fill="none" extrusionOk="0">
                  <a:moveTo>
                    <a:pt x="1" y="100"/>
                  </a:moveTo>
                  <a:cubicBezTo>
                    <a:pt x="835" y="100"/>
                    <a:pt x="1669" y="100"/>
                    <a:pt x="2503" y="0"/>
                  </a:cubicBezTo>
                  <a:lnTo>
                    <a:pt x="2603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2369025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34" y="834"/>
                  </a:cubicBezTo>
                  <a:cubicBezTo>
                    <a:pt x="67" y="1001"/>
                    <a:pt x="234" y="1168"/>
                    <a:pt x="401" y="1201"/>
                  </a:cubicBezTo>
                  <a:cubicBezTo>
                    <a:pt x="568" y="1301"/>
                    <a:pt x="801" y="1301"/>
                    <a:pt x="968" y="1301"/>
                  </a:cubicBezTo>
                  <a:cubicBezTo>
                    <a:pt x="2036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05" y="1235"/>
                    <a:pt x="6706" y="1235"/>
                    <a:pt x="6972" y="1168"/>
                  </a:cubicBezTo>
                  <a:cubicBezTo>
                    <a:pt x="7206" y="1068"/>
                    <a:pt x="7473" y="901"/>
                    <a:pt x="7539" y="668"/>
                  </a:cubicBezTo>
                  <a:cubicBezTo>
                    <a:pt x="7640" y="401"/>
                    <a:pt x="7539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12129700" y="6393350"/>
              <a:ext cx="70075" cy="77575"/>
            </a:xfrm>
            <a:custGeom>
              <a:avLst/>
              <a:gdLst/>
              <a:ahLst/>
              <a:cxnLst/>
              <a:rect l="l" t="t" r="r" b="b"/>
              <a:pathLst>
                <a:path w="2803" h="3103" fill="none" extrusionOk="0">
                  <a:moveTo>
                    <a:pt x="0" y="3103"/>
                  </a:moveTo>
                  <a:cubicBezTo>
                    <a:pt x="334" y="1668"/>
                    <a:pt x="1435" y="468"/>
                    <a:pt x="2802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12493275" y="6388350"/>
              <a:ext cx="52575" cy="86750"/>
            </a:xfrm>
            <a:custGeom>
              <a:avLst/>
              <a:gdLst/>
              <a:ahLst/>
              <a:cxnLst/>
              <a:rect l="l" t="t" r="r" b="b"/>
              <a:pathLst>
                <a:path w="2103" h="3470" fill="none" extrusionOk="0">
                  <a:moveTo>
                    <a:pt x="1" y="0"/>
                  </a:moveTo>
                  <a:cubicBezTo>
                    <a:pt x="1202" y="734"/>
                    <a:pt x="2002" y="2102"/>
                    <a:pt x="2102" y="347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1216137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1219890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36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237402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241155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03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12054650" y="6671875"/>
              <a:ext cx="30025" cy="29225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0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0" y="1168"/>
                  </a:cubicBezTo>
                  <a:cubicBezTo>
                    <a:pt x="934" y="1168"/>
                    <a:pt x="1201" y="868"/>
                    <a:pt x="1201" y="601"/>
                  </a:cubicBezTo>
                  <a:cubicBezTo>
                    <a:pt x="1201" y="268"/>
                    <a:pt x="934" y="1"/>
                    <a:pt x="60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12106350" y="665187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2098000" y="669690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34" y="1"/>
                    <a:pt x="1" y="267"/>
                    <a:pt x="1" y="601"/>
                  </a:cubicBezTo>
                  <a:cubicBezTo>
                    <a:pt x="1" y="901"/>
                    <a:pt x="234" y="1168"/>
                    <a:pt x="568" y="1168"/>
                  </a:cubicBezTo>
                  <a:cubicBezTo>
                    <a:pt x="901" y="1168"/>
                    <a:pt x="1168" y="868"/>
                    <a:pt x="1168" y="601"/>
                  </a:cubicBezTo>
                  <a:cubicBezTo>
                    <a:pt x="1168" y="267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12529975" y="6615125"/>
              <a:ext cx="31725" cy="28425"/>
            </a:xfrm>
            <a:custGeom>
              <a:avLst/>
              <a:gdLst/>
              <a:ahLst/>
              <a:cxnLst/>
              <a:rect l="l" t="t" r="r" b="b"/>
              <a:pathLst>
                <a:path w="1269" h="1137" extrusionOk="0">
                  <a:moveTo>
                    <a:pt x="640" y="1"/>
                  </a:moveTo>
                  <a:cubicBezTo>
                    <a:pt x="466" y="1"/>
                    <a:pt x="287" y="77"/>
                    <a:pt x="167" y="236"/>
                  </a:cubicBezTo>
                  <a:cubicBezTo>
                    <a:pt x="1" y="470"/>
                    <a:pt x="67" y="837"/>
                    <a:pt x="301" y="1003"/>
                  </a:cubicBezTo>
                  <a:cubicBezTo>
                    <a:pt x="407" y="1096"/>
                    <a:pt x="524" y="1136"/>
                    <a:pt x="638" y="1136"/>
                  </a:cubicBezTo>
                  <a:cubicBezTo>
                    <a:pt x="812" y="1136"/>
                    <a:pt x="981" y="1044"/>
                    <a:pt x="1101" y="903"/>
                  </a:cubicBezTo>
                  <a:cubicBezTo>
                    <a:pt x="1268" y="636"/>
                    <a:pt x="1235" y="269"/>
                    <a:pt x="968" y="103"/>
                  </a:cubicBezTo>
                  <a:cubicBezTo>
                    <a:pt x="874" y="35"/>
                    <a:pt x="758" y="1"/>
                    <a:pt x="6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12582525" y="6630925"/>
              <a:ext cx="31700" cy="27750"/>
            </a:xfrm>
            <a:custGeom>
              <a:avLst/>
              <a:gdLst/>
              <a:ahLst/>
              <a:cxnLst/>
              <a:rect l="l" t="t" r="r" b="b"/>
              <a:pathLst>
                <a:path w="1268" h="1110" extrusionOk="0">
                  <a:moveTo>
                    <a:pt x="604" y="0"/>
                  </a:moveTo>
                  <a:cubicBezTo>
                    <a:pt x="430" y="0"/>
                    <a:pt x="264" y="68"/>
                    <a:pt x="167" y="205"/>
                  </a:cubicBezTo>
                  <a:cubicBezTo>
                    <a:pt x="0" y="471"/>
                    <a:pt x="34" y="838"/>
                    <a:pt x="300" y="1005"/>
                  </a:cubicBezTo>
                  <a:cubicBezTo>
                    <a:pt x="398" y="1075"/>
                    <a:pt x="512" y="1109"/>
                    <a:pt x="628" y="1109"/>
                  </a:cubicBezTo>
                  <a:cubicBezTo>
                    <a:pt x="789" y="1109"/>
                    <a:pt x="951" y="1041"/>
                    <a:pt x="1068" y="905"/>
                  </a:cubicBezTo>
                  <a:cubicBezTo>
                    <a:pt x="1268" y="638"/>
                    <a:pt x="1201" y="271"/>
                    <a:pt x="968" y="104"/>
                  </a:cubicBezTo>
                  <a:cubicBezTo>
                    <a:pt x="856" y="35"/>
                    <a:pt x="728" y="0"/>
                    <a:pt x="60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2549150" y="6661000"/>
              <a:ext cx="31725" cy="28050"/>
            </a:xfrm>
            <a:custGeom>
              <a:avLst/>
              <a:gdLst/>
              <a:ahLst/>
              <a:cxnLst/>
              <a:rect l="l" t="t" r="r" b="b"/>
              <a:pathLst>
                <a:path w="1269" h="1122" extrusionOk="0">
                  <a:moveTo>
                    <a:pt x="616" y="0"/>
                  </a:moveTo>
                  <a:cubicBezTo>
                    <a:pt x="438" y="0"/>
                    <a:pt x="267" y="76"/>
                    <a:pt x="168" y="236"/>
                  </a:cubicBezTo>
                  <a:cubicBezTo>
                    <a:pt x="1" y="469"/>
                    <a:pt x="34" y="836"/>
                    <a:pt x="301" y="1003"/>
                  </a:cubicBezTo>
                  <a:cubicBezTo>
                    <a:pt x="396" y="1084"/>
                    <a:pt x="507" y="1121"/>
                    <a:pt x="622" y="1121"/>
                  </a:cubicBezTo>
                  <a:cubicBezTo>
                    <a:pt x="789" y="1121"/>
                    <a:pt x="963" y="1042"/>
                    <a:pt x="1102" y="903"/>
                  </a:cubicBezTo>
                  <a:cubicBezTo>
                    <a:pt x="1268" y="636"/>
                    <a:pt x="1202" y="269"/>
                    <a:pt x="968" y="102"/>
                  </a:cubicBezTo>
                  <a:cubicBezTo>
                    <a:pt x="861" y="35"/>
                    <a:pt x="737" y="0"/>
                    <a:pt x="61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11608475" y="6872025"/>
              <a:ext cx="73425" cy="72200"/>
            </a:xfrm>
            <a:custGeom>
              <a:avLst/>
              <a:gdLst/>
              <a:ahLst/>
              <a:cxnLst/>
              <a:rect l="l" t="t" r="r" b="b"/>
              <a:pathLst>
                <a:path w="2937" h="2888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756" y="2757"/>
                    <a:pt x="1122" y="2888"/>
                    <a:pt x="1460" y="2888"/>
                  </a:cubicBezTo>
                  <a:cubicBezTo>
                    <a:pt x="1580" y="2888"/>
                    <a:pt x="1697" y="2871"/>
                    <a:pt x="1802" y="2836"/>
                  </a:cubicBezTo>
                  <a:cubicBezTo>
                    <a:pt x="2102" y="2703"/>
                    <a:pt x="2403" y="2502"/>
                    <a:pt x="2569" y="2202"/>
                  </a:cubicBezTo>
                  <a:cubicBezTo>
                    <a:pt x="2736" y="1969"/>
                    <a:pt x="2836" y="1635"/>
                    <a:pt x="2936" y="1335"/>
                  </a:cubicBezTo>
                  <a:cubicBezTo>
                    <a:pt x="2636" y="1268"/>
                    <a:pt x="2369" y="1135"/>
                    <a:pt x="2002" y="1035"/>
                  </a:cubicBezTo>
                  <a:cubicBezTo>
                    <a:pt x="1469" y="734"/>
                    <a:pt x="935" y="434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11711050" y="6903725"/>
              <a:ext cx="65925" cy="66100"/>
            </a:xfrm>
            <a:custGeom>
              <a:avLst/>
              <a:gdLst/>
              <a:ahLst/>
              <a:cxnLst/>
              <a:rect l="l" t="t" r="r" b="b"/>
              <a:pathLst>
                <a:path w="2637" h="2644" extrusionOk="0">
                  <a:moveTo>
                    <a:pt x="2503" y="0"/>
                  </a:moveTo>
                  <a:cubicBezTo>
                    <a:pt x="1911" y="180"/>
                    <a:pt x="1261" y="301"/>
                    <a:pt x="612" y="301"/>
                  </a:cubicBezTo>
                  <a:cubicBezTo>
                    <a:pt x="418" y="301"/>
                    <a:pt x="225" y="290"/>
                    <a:pt x="34" y="267"/>
                  </a:cubicBezTo>
                  <a:lnTo>
                    <a:pt x="34" y="434"/>
                  </a:lnTo>
                  <a:cubicBezTo>
                    <a:pt x="1" y="934"/>
                    <a:pt x="1" y="1435"/>
                    <a:pt x="201" y="1902"/>
                  </a:cubicBezTo>
                  <a:cubicBezTo>
                    <a:pt x="447" y="2301"/>
                    <a:pt x="862" y="2643"/>
                    <a:pt x="1316" y="2643"/>
                  </a:cubicBezTo>
                  <a:cubicBezTo>
                    <a:pt x="1356" y="2643"/>
                    <a:pt x="1395" y="2641"/>
                    <a:pt x="1435" y="2635"/>
                  </a:cubicBezTo>
                  <a:cubicBezTo>
                    <a:pt x="1936" y="2602"/>
                    <a:pt x="2336" y="2168"/>
                    <a:pt x="2503" y="1668"/>
                  </a:cubicBezTo>
                  <a:cubicBezTo>
                    <a:pt x="2636" y="1168"/>
                    <a:pt x="2569" y="601"/>
                    <a:pt x="2536" y="67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1793625" y="6847850"/>
              <a:ext cx="70900" cy="83350"/>
            </a:xfrm>
            <a:custGeom>
              <a:avLst/>
              <a:gdLst/>
              <a:ahLst/>
              <a:cxnLst/>
              <a:rect l="l" t="t" r="r" b="b"/>
              <a:pathLst>
                <a:path w="2836" h="3334" extrusionOk="0">
                  <a:moveTo>
                    <a:pt x="1768" y="0"/>
                  </a:moveTo>
                  <a:cubicBezTo>
                    <a:pt x="1468" y="501"/>
                    <a:pt x="1068" y="968"/>
                    <a:pt x="634" y="1335"/>
                  </a:cubicBezTo>
                  <a:cubicBezTo>
                    <a:pt x="401" y="1501"/>
                    <a:pt x="200" y="1668"/>
                    <a:pt x="0" y="1802"/>
                  </a:cubicBezTo>
                  <a:lnTo>
                    <a:pt x="34" y="1835"/>
                  </a:lnTo>
                  <a:cubicBezTo>
                    <a:pt x="300" y="2302"/>
                    <a:pt x="534" y="2769"/>
                    <a:pt x="934" y="3069"/>
                  </a:cubicBezTo>
                  <a:cubicBezTo>
                    <a:pt x="1186" y="3224"/>
                    <a:pt x="1504" y="3334"/>
                    <a:pt x="1799" y="3334"/>
                  </a:cubicBezTo>
                  <a:cubicBezTo>
                    <a:pt x="2013" y="3334"/>
                    <a:pt x="2214" y="3276"/>
                    <a:pt x="2369" y="3136"/>
                  </a:cubicBezTo>
                  <a:cubicBezTo>
                    <a:pt x="2736" y="2802"/>
                    <a:pt x="2836" y="2269"/>
                    <a:pt x="2736" y="1802"/>
                  </a:cubicBezTo>
                  <a:cubicBezTo>
                    <a:pt x="2602" y="1168"/>
                    <a:pt x="2335" y="567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1661850" y="7618400"/>
              <a:ext cx="229675" cy="200175"/>
            </a:xfrm>
            <a:custGeom>
              <a:avLst/>
              <a:gdLst/>
              <a:ahLst/>
              <a:cxnLst/>
              <a:rect l="l" t="t" r="r" b="b"/>
              <a:pathLst>
                <a:path w="9187" h="8007" extrusionOk="0">
                  <a:moveTo>
                    <a:pt x="4304" y="0"/>
                  </a:moveTo>
                  <a:cubicBezTo>
                    <a:pt x="3570" y="2435"/>
                    <a:pt x="2236" y="5137"/>
                    <a:pt x="1" y="8006"/>
                  </a:cubicBezTo>
                  <a:lnTo>
                    <a:pt x="7640" y="8006"/>
                  </a:lnTo>
                  <a:cubicBezTo>
                    <a:pt x="7640" y="8006"/>
                    <a:pt x="9187" y="4739"/>
                    <a:pt x="6944" y="4739"/>
                  </a:cubicBezTo>
                  <a:cubicBezTo>
                    <a:pt x="6766" y="4739"/>
                    <a:pt x="6566" y="4760"/>
                    <a:pt x="6339" y="4804"/>
                  </a:cubicBezTo>
                  <a:cubicBezTo>
                    <a:pt x="6308" y="4808"/>
                    <a:pt x="6278" y="4809"/>
                    <a:pt x="6249" y="4809"/>
                  </a:cubicBezTo>
                  <a:cubicBezTo>
                    <a:pt x="5765" y="4809"/>
                    <a:pt x="5451" y="4310"/>
                    <a:pt x="5672" y="3870"/>
                  </a:cubicBezTo>
                  <a:lnTo>
                    <a:pt x="7806" y="0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452550" y="7617550"/>
              <a:ext cx="228125" cy="200175"/>
            </a:xfrm>
            <a:custGeom>
              <a:avLst/>
              <a:gdLst/>
              <a:ahLst/>
              <a:cxnLst/>
              <a:rect l="l" t="t" r="r" b="b"/>
              <a:pathLst>
                <a:path w="9125" h="8007" extrusionOk="0">
                  <a:moveTo>
                    <a:pt x="4303" y="1"/>
                  </a:moveTo>
                  <a:cubicBezTo>
                    <a:pt x="3536" y="2403"/>
                    <a:pt x="2202" y="5138"/>
                    <a:pt x="0" y="8007"/>
                  </a:cubicBezTo>
                  <a:lnTo>
                    <a:pt x="7606" y="8007"/>
                  </a:lnTo>
                  <a:cubicBezTo>
                    <a:pt x="7606" y="8007"/>
                    <a:pt x="9124" y="4740"/>
                    <a:pt x="6903" y="4740"/>
                  </a:cubicBezTo>
                  <a:cubicBezTo>
                    <a:pt x="6728" y="4740"/>
                    <a:pt x="6529" y="4760"/>
                    <a:pt x="6305" y="4804"/>
                  </a:cubicBezTo>
                  <a:cubicBezTo>
                    <a:pt x="6265" y="4812"/>
                    <a:pt x="6227" y="4816"/>
                    <a:pt x="6189" y="4816"/>
                  </a:cubicBezTo>
                  <a:cubicBezTo>
                    <a:pt x="5746" y="4816"/>
                    <a:pt x="5425" y="4301"/>
                    <a:pt x="5671" y="3870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1168175" y="5889500"/>
              <a:ext cx="61725" cy="134550"/>
            </a:xfrm>
            <a:custGeom>
              <a:avLst/>
              <a:gdLst/>
              <a:ahLst/>
              <a:cxnLst/>
              <a:rect l="l" t="t" r="r" b="b"/>
              <a:pathLst>
                <a:path w="2469" h="5382" extrusionOk="0">
                  <a:moveTo>
                    <a:pt x="1314" y="0"/>
                  </a:moveTo>
                  <a:cubicBezTo>
                    <a:pt x="1233" y="0"/>
                    <a:pt x="1150" y="13"/>
                    <a:pt x="1068" y="40"/>
                  </a:cubicBezTo>
                  <a:cubicBezTo>
                    <a:pt x="667" y="140"/>
                    <a:pt x="501" y="574"/>
                    <a:pt x="367" y="974"/>
                  </a:cubicBezTo>
                  <a:cubicBezTo>
                    <a:pt x="334" y="1141"/>
                    <a:pt x="301" y="1374"/>
                    <a:pt x="234" y="1541"/>
                  </a:cubicBezTo>
                  <a:cubicBezTo>
                    <a:pt x="34" y="2409"/>
                    <a:pt x="0" y="3309"/>
                    <a:pt x="34" y="4210"/>
                  </a:cubicBezTo>
                  <a:cubicBezTo>
                    <a:pt x="34" y="4443"/>
                    <a:pt x="67" y="4744"/>
                    <a:pt x="200" y="4977"/>
                  </a:cubicBezTo>
                  <a:cubicBezTo>
                    <a:pt x="323" y="5221"/>
                    <a:pt x="584" y="5382"/>
                    <a:pt x="807" y="5382"/>
                  </a:cubicBezTo>
                  <a:cubicBezTo>
                    <a:pt x="827" y="5382"/>
                    <a:pt x="848" y="5380"/>
                    <a:pt x="868" y="5377"/>
                  </a:cubicBezTo>
                  <a:cubicBezTo>
                    <a:pt x="1201" y="5277"/>
                    <a:pt x="1368" y="4910"/>
                    <a:pt x="1468" y="4577"/>
                  </a:cubicBezTo>
                  <a:cubicBezTo>
                    <a:pt x="1668" y="3943"/>
                    <a:pt x="1868" y="3309"/>
                    <a:pt x="2035" y="2709"/>
                  </a:cubicBezTo>
                  <a:cubicBezTo>
                    <a:pt x="2135" y="2275"/>
                    <a:pt x="2202" y="1808"/>
                    <a:pt x="2302" y="1374"/>
                  </a:cubicBezTo>
                  <a:cubicBezTo>
                    <a:pt x="2335" y="1141"/>
                    <a:pt x="2369" y="941"/>
                    <a:pt x="2469" y="741"/>
                  </a:cubicBezTo>
                  <a:cubicBezTo>
                    <a:pt x="2302" y="474"/>
                    <a:pt x="2068" y="274"/>
                    <a:pt x="1902" y="207"/>
                  </a:cubicBezTo>
                  <a:cubicBezTo>
                    <a:pt x="1732" y="86"/>
                    <a:pt x="1528" y="0"/>
                    <a:pt x="1314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11214025" y="5893675"/>
              <a:ext cx="71750" cy="142900"/>
            </a:xfrm>
            <a:custGeom>
              <a:avLst/>
              <a:gdLst/>
              <a:ahLst/>
              <a:cxnLst/>
              <a:rect l="l" t="t" r="r" b="b"/>
              <a:pathLst>
                <a:path w="2870" h="5716" extrusionOk="0">
                  <a:moveTo>
                    <a:pt x="1485" y="1"/>
                  </a:moveTo>
                  <a:cubicBezTo>
                    <a:pt x="1259" y="1"/>
                    <a:pt x="1034" y="75"/>
                    <a:pt x="868" y="240"/>
                  </a:cubicBezTo>
                  <a:cubicBezTo>
                    <a:pt x="735" y="307"/>
                    <a:pt x="668" y="440"/>
                    <a:pt x="635" y="574"/>
                  </a:cubicBezTo>
                  <a:cubicBezTo>
                    <a:pt x="535" y="740"/>
                    <a:pt x="468" y="941"/>
                    <a:pt x="501" y="1207"/>
                  </a:cubicBezTo>
                  <a:cubicBezTo>
                    <a:pt x="401" y="1608"/>
                    <a:pt x="335" y="2075"/>
                    <a:pt x="234" y="2542"/>
                  </a:cubicBezTo>
                  <a:cubicBezTo>
                    <a:pt x="134" y="3109"/>
                    <a:pt x="68" y="3709"/>
                    <a:pt x="34" y="4276"/>
                  </a:cubicBezTo>
                  <a:cubicBezTo>
                    <a:pt x="1" y="4577"/>
                    <a:pt x="1" y="4877"/>
                    <a:pt x="134" y="5144"/>
                  </a:cubicBezTo>
                  <a:cubicBezTo>
                    <a:pt x="234" y="5444"/>
                    <a:pt x="501" y="5711"/>
                    <a:pt x="802" y="5711"/>
                  </a:cubicBezTo>
                  <a:cubicBezTo>
                    <a:pt x="822" y="5714"/>
                    <a:pt x="843" y="5716"/>
                    <a:pt x="864" y="5716"/>
                  </a:cubicBezTo>
                  <a:cubicBezTo>
                    <a:pt x="1049" y="5716"/>
                    <a:pt x="1252" y="5590"/>
                    <a:pt x="1402" y="5410"/>
                  </a:cubicBezTo>
                  <a:cubicBezTo>
                    <a:pt x="1569" y="5210"/>
                    <a:pt x="1669" y="4977"/>
                    <a:pt x="1736" y="4743"/>
                  </a:cubicBezTo>
                  <a:cubicBezTo>
                    <a:pt x="2036" y="3909"/>
                    <a:pt x="2203" y="2975"/>
                    <a:pt x="2236" y="2075"/>
                  </a:cubicBezTo>
                  <a:lnTo>
                    <a:pt x="2870" y="2041"/>
                  </a:lnTo>
                  <a:cubicBezTo>
                    <a:pt x="2836" y="1674"/>
                    <a:pt x="2803" y="1408"/>
                    <a:pt x="2703" y="1107"/>
                  </a:cubicBezTo>
                  <a:cubicBezTo>
                    <a:pt x="2570" y="740"/>
                    <a:pt x="2369" y="374"/>
                    <a:pt x="2002" y="140"/>
                  </a:cubicBezTo>
                  <a:cubicBezTo>
                    <a:pt x="1852" y="50"/>
                    <a:pt x="1669" y="1"/>
                    <a:pt x="1485" y="1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11093125" y="5869600"/>
              <a:ext cx="316075" cy="557975"/>
            </a:xfrm>
            <a:custGeom>
              <a:avLst/>
              <a:gdLst/>
              <a:ahLst/>
              <a:cxnLst/>
              <a:rect l="l" t="t" r="r" b="b"/>
              <a:pathLst>
                <a:path w="12643" h="22319" extrusionOk="0">
                  <a:moveTo>
                    <a:pt x="9670" y="0"/>
                  </a:moveTo>
                  <a:cubicBezTo>
                    <a:pt x="9378" y="0"/>
                    <a:pt x="9072" y="119"/>
                    <a:pt x="8873" y="336"/>
                  </a:cubicBezTo>
                  <a:cubicBezTo>
                    <a:pt x="8506" y="636"/>
                    <a:pt x="8340" y="1236"/>
                    <a:pt x="8206" y="1737"/>
                  </a:cubicBezTo>
                  <a:cubicBezTo>
                    <a:pt x="8073" y="2237"/>
                    <a:pt x="7906" y="2771"/>
                    <a:pt x="7639" y="3271"/>
                  </a:cubicBezTo>
                  <a:cubicBezTo>
                    <a:pt x="7572" y="3205"/>
                    <a:pt x="7572" y="3071"/>
                    <a:pt x="7572" y="3004"/>
                  </a:cubicBezTo>
                  <a:lnTo>
                    <a:pt x="6972" y="3038"/>
                  </a:lnTo>
                  <a:cubicBezTo>
                    <a:pt x="6905" y="3938"/>
                    <a:pt x="6738" y="4806"/>
                    <a:pt x="6472" y="5706"/>
                  </a:cubicBezTo>
                  <a:cubicBezTo>
                    <a:pt x="6371" y="5940"/>
                    <a:pt x="6305" y="6173"/>
                    <a:pt x="6138" y="6373"/>
                  </a:cubicBezTo>
                  <a:cubicBezTo>
                    <a:pt x="6005" y="6540"/>
                    <a:pt x="5738" y="6674"/>
                    <a:pt x="5504" y="6674"/>
                  </a:cubicBezTo>
                  <a:cubicBezTo>
                    <a:pt x="5204" y="6607"/>
                    <a:pt x="4970" y="6407"/>
                    <a:pt x="4837" y="6107"/>
                  </a:cubicBezTo>
                  <a:cubicBezTo>
                    <a:pt x="4737" y="5840"/>
                    <a:pt x="4737" y="5540"/>
                    <a:pt x="4737" y="5239"/>
                  </a:cubicBezTo>
                  <a:cubicBezTo>
                    <a:pt x="4804" y="4672"/>
                    <a:pt x="4870" y="4072"/>
                    <a:pt x="4970" y="3505"/>
                  </a:cubicBezTo>
                  <a:lnTo>
                    <a:pt x="4970" y="3505"/>
                  </a:lnTo>
                  <a:cubicBezTo>
                    <a:pt x="4737" y="4105"/>
                    <a:pt x="4537" y="4739"/>
                    <a:pt x="4370" y="5373"/>
                  </a:cubicBezTo>
                  <a:cubicBezTo>
                    <a:pt x="4303" y="5706"/>
                    <a:pt x="4136" y="6073"/>
                    <a:pt x="3803" y="6173"/>
                  </a:cubicBezTo>
                  <a:cubicBezTo>
                    <a:pt x="3780" y="6176"/>
                    <a:pt x="3757" y="6178"/>
                    <a:pt x="3734" y="6178"/>
                  </a:cubicBezTo>
                  <a:cubicBezTo>
                    <a:pt x="3486" y="6178"/>
                    <a:pt x="3227" y="6017"/>
                    <a:pt x="3136" y="5773"/>
                  </a:cubicBezTo>
                  <a:cubicBezTo>
                    <a:pt x="3002" y="5573"/>
                    <a:pt x="2969" y="5273"/>
                    <a:pt x="2969" y="5006"/>
                  </a:cubicBezTo>
                  <a:cubicBezTo>
                    <a:pt x="2969" y="4072"/>
                    <a:pt x="3002" y="3205"/>
                    <a:pt x="3169" y="2337"/>
                  </a:cubicBezTo>
                  <a:cubicBezTo>
                    <a:pt x="2535" y="1770"/>
                    <a:pt x="2035" y="1103"/>
                    <a:pt x="1401" y="569"/>
                  </a:cubicBezTo>
                  <a:cubicBezTo>
                    <a:pt x="1200" y="393"/>
                    <a:pt x="886" y="199"/>
                    <a:pt x="600" y="199"/>
                  </a:cubicBezTo>
                  <a:cubicBezTo>
                    <a:pt x="507" y="199"/>
                    <a:pt x="416" y="220"/>
                    <a:pt x="334" y="269"/>
                  </a:cubicBezTo>
                  <a:cubicBezTo>
                    <a:pt x="67" y="403"/>
                    <a:pt x="0" y="703"/>
                    <a:pt x="0" y="936"/>
                  </a:cubicBezTo>
                  <a:cubicBezTo>
                    <a:pt x="34" y="1236"/>
                    <a:pt x="167" y="1470"/>
                    <a:pt x="300" y="1703"/>
                  </a:cubicBezTo>
                  <a:cubicBezTo>
                    <a:pt x="834" y="2604"/>
                    <a:pt x="1635" y="3305"/>
                    <a:pt x="2502" y="3905"/>
                  </a:cubicBezTo>
                  <a:cubicBezTo>
                    <a:pt x="2302" y="5039"/>
                    <a:pt x="2135" y="6273"/>
                    <a:pt x="2702" y="7274"/>
                  </a:cubicBezTo>
                  <a:cubicBezTo>
                    <a:pt x="3002" y="7841"/>
                    <a:pt x="3536" y="8208"/>
                    <a:pt x="4136" y="8408"/>
                  </a:cubicBezTo>
                  <a:lnTo>
                    <a:pt x="4136" y="8442"/>
                  </a:lnTo>
                  <a:cubicBezTo>
                    <a:pt x="4637" y="13845"/>
                    <a:pt x="7372" y="18916"/>
                    <a:pt x="11542" y="22318"/>
                  </a:cubicBezTo>
                  <a:cubicBezTo>
                    <a:pt x="11875" y="20784"/>
                    <a:pt x="12276" y="19183"/>
                    <a:pt x="12643" y="17582"/>
                  </a:cubicBezTo>
                  <a:cubicBezTo>
                    <a:pt x="10675" y="15714"/>
                    <a:pt x="9307" y="13212"/>
                    <a:pt x="8807" y="10543"/>
                  </a:cubicBezTo>
                  <a:cubicBezTo>
                    <a:pt x="8239" y="7608"/>
                    <a:pt x="8706" y="4572"/>
                    <a:pt x="10074" y="1937"/>
                  </a:cubicBezTo>
                  <a:cubicBezTo>
                    <a:pt x="10341" y="1403"/>
                    <a:pt x="10675" y="736"/>
                    <a:pt x="10308" y="269"/>
                  </a:cubicBezTo>
                  <a:cubicBezTo>
                    <a:pt x="10155" y="86"/>
                    <a:pt x="9917" y="0"/>
                    <a:pt x="9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12170550" y="5959275"/>
              <a:ext cx="65900" cy="133975"/>
            </a:xfrm>
            <a:custGeom>
              <a:avLst/>
              <a:gdLst/>
              <a:ahLst/>
              <a:cxnLst/>
              <a:rect l="l" t="t" r="r" b="b"/>
              <a:pathLst>
                <a:path w="2636" h="5359" extrusionOk="0">
                  <a:moveTo>
                    <a:pt x="1237" y="0"/>
                  </a:moveTo>
                  <a:cubicBezTo>
                    <a:pt x="986" y="0"/>
                    <a:pt x="732" y="115"/>
                    <a:pt x="568" y="251"/>
                  </a:cubicBezTo>
                  <a:cubicBezTo>
                    <a:pt x="301" y="385"/>
                    <a:pt x="168" y="618"/>
                    <a:pt x="1" y="852"/>
                  </a:cubicBezTo>
                  <a:cubicBezTo>
                    <a:pt x="101" y="1019"/>
                    <a:pt x="168" y="1219"/>
                    <a:pt x="234" y="1452"/>
                  </a:cubicBezTo>
                  <a:cubicBezTo>
                    <a:pt x="334" y="1919"/>
                    <a:pt x="468" y="2319"/>
                    <a:pt x="568" y="2786"/>
                  </a:cubicBezTo>
                  <a:cubicBezTo>
                    <a:pt x="801" y="3420"/>
                    <a:pt x="1068" y="3987"/>
                    <a:pt x="1268" y="4621"/>
                  </a:cubicBezTo>
                  <a:cubicBezTo>
                    <a:pt x="1402" y="4955"/>
                    <a:pt x="1602" y="5322"/>
                    <a:pt x="1935" y="5355"/>
                  </a:cubicBezTo>
                  <a:cubicBezTo>
                    <a:pt x="1953" y="5357"/>
                    <a:pt x="1970" y="5359"/>
                    <a:pt x="1988" y="5359"/>
                  </a:cubicBezTo>
                  <a:cubicBezTo>
                    <a:pt x="2207" y="5359"/>
                    <a:pt x="2443" y="5171"/>
                    <a:pt x="2536" y="4955"/>
                  </a:cubicBezTo>
                  <a:cubicBezTo>
                    <a:pt x="2636" y="4688"/>
                    <a:pt x="2636" y="4454"/>
                    <a:pt x="2636" y="4154"/>
                  </a:cubicBezTo>
                  <a:cubicBezTo>
                    <a:pt x="2603" y="3253"/>
                    <a:pt x="2503" y="2353"/>
                    <a:pt x="2302" y="1486"/>
                  </a:cubicBezTo>
                  <a:cubicBezTo>
                    <a:pt x="2269" y="1319"/>
                    <a:pt x="2236" y="1119"/>
                    <a:pt x="2136" y="952"/>
                  </a:cubicBezTo>
                  <a:cubicBezTo>
                    <a:pt x="2002" y="552"/>
                    <a:pt x="1802" y="151"/>
                    <a:pt x="1402" y="18"/>
                  </a:cubicBezTo>
                  <a:cubicBezTo>
                    <a:pt x="1348" y="6"/>
                    <a:pt x="1292" y="0"/>
                    <a:pt x="1237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12115525" y="5969200"/>
              <a:ext cx="76725" cy="139975"/>
            </a:xfrm>
            <a:custGeom>
              <a:avLst/>
              <a:gdLst/>
              <a:ahLst/>
              <a:cxnLst/>
              <a:rect l="l" t="t" r="r" b="b"/>
              <a:pathLst>
                <a:path w="3069" h="5599" extrusionOk="0">
                  <a:moveTo>
                    <a:pt x="1372" y="0"/>
                  </a:moveTo>
                  <a:cubicBezTo>
                    <a:pt x="1157" y="0"/>
                    <a:pt x="940" y="67"/>
                    <a:pt x="767" y="188"/>
                  </a:cubicBezTo>
                  <a:cubicBezTo>
                    <a:pt x="434" y="388"/>
                    <a:pt x="167" y="755"/>
                    <a:pt x="100" y="1189"/>
                  </a:cubicBezTo>
                  <a:cubicBezTo>
                    <a:pt x="34" y="1455"/>
                    <a:pt x="0" y="1789"/>
                    <a:pt x="0" y="2089"/>
                  </a:cubicBezTo>
                  <a:lnTo>
                    <a:pt x="634" y="2089"/>
                  </a:lnTo>
                  <a:cubicBezTo>
                    <a:pt x="767" y="2957"/>
                    <a:pt x="968" y="3891"/>
                    <a:pt x="1334" y="4724"/>
                  </a:cubicBezTo>
                  <a:cubicBezTo>
                    <a:pt x="1435" y="4925"/>
                    <a:pt x="1535" y="5191"/>
                    <a:pt x="1701" y="5358"/>
                  </a:cubicBezTo>
                  <a:cubicBezTo>
                    <a:pt x="1847" y="5504"/>
                    <a:pt x="2068" y="5598"/>
                    <a:pt x="2277" y="5598"/>
                  </a:cubicBezTo>
                  <a:cubicBezTo>
                    <a:pt x="2308" y="5598"/>
                    <a:pt x="2338" y="5596"/>
                    <a:pt x="2369" y="5592"/>
                  </a:cubicBezTo>
                  <a:cubicBezTo>
                    <a:pt x="2669" y="5558"/>
                    <a:pt x="2936" y="5292"/>
                    <a:pt x="3002" y="5025"/>
                  </a:cubicBezTo>
                  <a:cubicBezTo>
                    <a:pt x="3069" y="4724"/>
                    <a:pt x="3069" y="4424"/>
                    <a:pt x="3036" y="4124"/>
                  </a:cubicBezTo>
                  <a:cubicBezTo>
                    <a:pt x="2969" y="3557"/>
                    <a:pt x="2836" y="2957"/>
                    <a:pt x="2702" y="2389"/>
                  </a:cubicBezTo>
                  <a:cubicBezTo>
                    <a:pt x="2635" y="1922"/>
                    <a:pt x="2502" y="1522"/>
                    <a:pt x="2369" y="1055"/>
                  </a:cubicBezTo>
                  <a:cubicBezTo>
                    <a:pt x="2335" y="822"/>
                    <a:pt x="2268" y="622"/>
                    <a:pt x="2168" y="455"/>
                  </a:cubicBezTo>
                  <a:cubicBezTo>
                    <a:pt x="2135" y="355"/>
                    <a:pt x="2035" y="255"/>
                    <a:pt x="1935" y="188"/>
                  </a:cubicBezTo>
                  <a:cubicBezTo>
                    <a:pt x="1774" y="59"/>
                    <a:pt x="1573" y="0"/>
                    <a:pt x="1372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12006275" y="5940325"/>
              <a:ext cx="295225" cy="596500"/>
            </a:xfrm>
            <a:custGeom>
              <a:avLst/>
              <a:gdLst/>
              <a:ahLst/>
              <a:cxnLst/>
              <a:rect l="l" t="t" r="r" b="b"/>
              <a:pathLst>
                <a:path w="11809" h="23860" extrusionOk="0">
                  <a:moveTo>
                    <a:pt x="11139" y="1"/>
                  </a:moveTo>
                  <a:cubicBezTo>
                    <a:pt x="10874" y="1"/>
                    <a:pt x="10597" y="187"/>
                    <a:pt x="10374" y="409"/>
                  </a:cubicBezTo>
                  <a:cubicBezTo>
                    <a:pt x="9774" y="1009"/>
                    <a:pt x="9340" y="1710"/>
                    <a:pt x="8740" y="2277"/>
                  </a:cubicBezTo>
                  <a:cubicBezTo>
                    <a:pt x="9007" y="3111"/>
                    <a:pt x="9074" y="4045"/>
                    <a:pt x="9107" y="4912"/>
                  </a:cubicBezTo>
                  <a:cubicBezTo>
                    <a:pt x="9174" y="5179"/>
                    <a:pt x="9174" y="5446"/>
                    <a:pt x="9040" y="5713"/>
                  </a:cubicBezTo>
                  <a:cubicBezTo>
                    <a:pt x="8947" y="5929"/>
                    <a:pt x="8740" y="6117"/>
                    <a:pt x="8472" y="6117"/>
                  </a:cubicBezTo>
                  <a:cubicBezTo>
                    <a:pt x="8450" y="6117"/>
                    <a:pt x="8429" y="6115"/>
                    <a:pt x="8406" y="6113"/>
                  </a:cubicBezTo>
                  <a:cubicBezTo>
                    <a:pt x="8039" y="6080"/>
                    <a:pt x="7873" y="5713"/>
                    <a:pt x="7739" y="5379"/>
                  </a:cubicBezTo>
                  <a:cubicBezTo>
                    <a:pt x="7506" y="4745"/>
                    <a:pt x="7239" y="4178"/>
                    <a:pt x="7039" y="3544"/>
                  </a:cubicBezTo>
                  <a:lnTo>
                    <a:pt x="7039" y="3544"/>
                  </a:lnTo>
                  <a:cubicBezTo>
                    <a:pt x="7206" y="4112"/>
                    <a:pt x="7272" y="4712"/>
                    <a:pt x="7372" y="5279"/>
                  </a:cubicBezTo>
                  <a:cubicBezTo>
                    <a:pt x="7406" y="5579"/>
                    <a:pt x="7406" y="5879"/>
                    <a:pt x="7339" y="6180"/>
                  </a:cubicBezTo>
                  <a:cubicBezTo>
                    <a:pt x="7239" y="6447"/>
                    <a:pt x="7005" y="6713"/>
                    <a:pt x="6705" y="6747"/>
                  </a:cubicBezTo>
                  <a:cubicBezTo>
                    <a:pt x="6675" y="6751"/>
                    <a:pt x="6644" y="6753"/>
                    <a:pt x="6613" y="6753"/>
                  </a:cubicBezTo>
                  <a:cubicBezTo>
                    <a:pt x="6404" y="6753"/>
                    <a:pt x="6183" y="6659"/>
                    <a:pt x="6038" y="6513"/>
                  </a:cubicBezTo>
                  <a:cubicBezTo>
                    <a:pt x="5871" y="6346"/>
                    <a:pt x="5738" y="6080"/>
                    <a:pt x="5671" y="5879"/>
                  </a:cubicBezTo>
                  <a:cubicBezTo>
                    <a:pt x="5271" y="5046"/>
                    <a:pt x="5037" y="4178"/>
                    <a:pt x="4937" y="3244"/>
                  </a:cubicBezTo>
                  <a:lnTo>
                    <a:pt x="4337" y="3244"/>
                  </a:lnTo>
                  <a:lnTo>
                    <a:pt x="4337" y="3544"/>
                  </a:lnTo>
                  <a:cubicBezTo>
                    <a:pt x="4003" y="3077"/>
                    <a:pt x="3836" y="2544"/>
                    <a:pt x="3670" y="2043"/>
                  </a:cubicBezTo>
                  <a:cubicBezTo>
                    <a:pt x="3503" y="1543"/>
                    <a:pt x="3336" y="1009"/>
                    <a:pt x="2902" y="676"/>
                  </a:cubicBezTo>
                  <a:cubicBezTo>
                    <a:pt x="2702" y="509"/>
                    <a:pt x="2427" y="409"/>
                    <a:pt x="2164" y="409"/>
                  </a:cubicBezTo>
                  <a:cubicBezTo>
                    <a:pt x="1902" y="409"/>
                    <a:pt x="1652" y="509"/>
                    <a:pt x="1501" y="742"/>
                  </a:cubicBezTo>
                  <a:cubicBezTo>
                    <a:pt x="1168" y="1209"/>
                    <a:pt x="1501" y="1877"/>
                    <a:pt x="1835" y="2377"/>
                  </a:cubicBezTo>
                  <a:cubicBezTo>
                    <a:pt x="3369" y="4879"/>
                    <a:pt x="4037" y="7914"/>
                    <a:pt x="3703" y="10850"/>
                  </a:cubicBezTo>
                  <a:cubicBezTo>
                    <a:pt x="3369" y="13718"/>
                    <a:pt x="2035" y="16454"/>
                    <a:pt x="0" y="18522"/>
                  </a:cubicBezTo>
                  <a:cubicBezTo>
                    <a:pt x="234" y="20290"/>
                    <a:pt x="501" y="22058"/>
                    <a:pt x="701" y="23859"/>
                  </a:cubicBezTo>
                  <a:cubicBezTo>
                    <a:pt x="5338" y="20123"/>
                    <a:pt x="8206" y="14386"/>
                    <a:pt x="8340" y="8448"/>
                  </a:cubicBezTo>
                  <a:lnTo>
                    <a:pt x="8340" y="8415"/>
                  </a:lnTo>
                  <a:cubicBezTo>
                    <a:pt x="8907" y="8214"/>
                    <a:pt x="9374" y="7747"/>
                    <a:pt x="9674" y="7214"/>
                  </a:cubicBezTo>
                  <a:cubicBezTo>
                    <a:pt x="10174" y="6180"/>
                    <a:pt x="9907" y="4945"/>
                    <a:pt x="9641" y="3845"/>
                  </a:cubicBezTo>
                  <a:cubicBezTo>
                    <a:pt x="10475" y="3178"/>
                    <a:pt x="11208" y="2377"/>
                    <a:pt x="11542" y="1510"/>
                  </a:cubicBezTo>
                  <a:cubicBezTo>
                    <a:pt x="11675" y="1276"/>
                    <a:pt x="11809" y="1009"/>
                    <a:pt x="11809" y="742"/>
                  </a:cubicBezTo>
                  <a:cubicBezTo>
                    <a:pt x="11809" y="509"/>
                    <a:pt x="11675" y="209"/>
                    <a:pt x="11409" y="75"/>
                  </a:cubicBezTo>
                  <a:cubicBezTo>
                    <a:pt x="11322" y="23"/>
                    <a:pt x="11231" y="1"/>
                    <a:pt x="11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11390825" y="6214575"/>
              <a:ext cx="641325" cy="96500"/>
            </a:xfrm>
            <a:custGeom>
              <a:avLst/>
              <a:gdLst/>
              <a:ahLst/>
              <a:cxnLst/>
              <a:rect l="l" t="t" r="r" b="b"/>
              <a:pathLst>
                <a:path w="25653" h="3860" extrusionOk="0">
                  <a:moveTo>
                    <a:pt x="1754" y="1"/>
                  </a:moveTo>
                  <a:cubicBezTo>
                    <a:pt x="1547" y="1"/>
                    <a:pt x="1341" y="23"/>
                    <a:pt x="1135" y="80"/>
                  </a:cubicBezTo>
                  <a:cubicBezTo>
                    <a:pt x="534" y="247"/>
                    <a:pt x="1" y="814"/>
                    <a:pt x="101" y="1447"/>
                  </a:cubicBezTo>
                  <a:cubicBezTo>
                    <a:pt x="134" y="1915"/>
                    <a:pt x="601" y="2281"/>
                    <a:pt x="1035" y="2482"/>
                  </a:cubicBezTo>
                  <a:cubicBezTo>
                    <a:pt x="1135" y="2482"/>
                    <a:pt x="1168" y="2548"/>
                    <a:pt x="1202" y="2548"/>
                  </a:cubicBezTo>
                  <a:cubicBezTo>
                    <a:pt x="1773" y="2787"/>
                    <a:pt x="2430" y="2821"/>
                    <a:pt x="3075" y="2821"/>
                  </a:cubicBezTo>
                  <a:cubicBezTo>
                    <a:pt x="3333" y="2821"/>
                    <a:pt x="3589" y="2815"/>
                    <a:pt x="3837" y="2815"/>
                  </a:cubicBezTo>
                  <a:cubicBezTo>
                    <a:pt x="4364" y="2810"/>
                    <a:pt x="4891" y="2807"/>
                    <a:pt x="5417" y="2807"/>
                  </a:cubicBezTo>
                  <a:cubicBezTo>
                    <a:pt x="11185" y="2807"/>
                    <a:pt x="16904" y="3141"/>
                    <a:pt x="22650" y="3783"/>
                  </a:cubicBezTo>
                  <a:cubicBezTo>
                    <a:pt x="22969" y="3805"/>
                    <a:pt x="23304" y="3859"/>
                    <a:pt x="23622" y="3859"/>
                  </a:cubicBezTo>
                  <a:cubicBezTo>
                    <a:pt x="23770" y="3859"/>
                    <a:pt x="23914" y="3848"/>
                    <a:pt x="24051" y="3816"/>
                  </a:cubicBezTo>
                  <a:lnTo>
                    <a:pt x="24552" y="3716"/>
                  </a:lnTo>
                  <a:cubicBezTo>
                    <a:pt x="25185" y="3482"/>
                    <a:pt x="25652" y="2815"/>
                    <a:pt x="25486" y="2215"/>
                  </a:cubicBezTo>
                  <a:cubicBezTo>
                    <a:pt x="25252" y="1447"/>
                    <a:pt x="24318" y="1247"/>
                    <a:pt x="23584" y="1147"/>
                  </a:cubicBezTo>
                  <a:cubicBezTo>
                    <a:pt x="22884" y="1081"/>
                    <a:pt x="22283" y="980"/>
                    <a:pt x="21616" y="947"/>
                  </a:cubicBezTo>
                  <a:cubicBezTo>
                    <a:pt x="15693" y="412"/>
                    <a:pt x="9800" y="144"/>
                    <a:pt x="4021" y="144"/>
                  </a:cubicBezTo>
                  <a:cubicBezTo>
                    <a:pt x="3682" y="144"/>
                    <a:pt x="3342" y="145"/>
                    <a:pt x="3003" y="147"/>
                  </a:cubicBezTo>
                  <a:lnTo>
                    <a:pt x="2970" y="147"/>
                  </a:lnTo>
                  <a:cubicBezTo>
                    <a:pt x="2553" y="81"/>
                    <a:pt x="2151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11482575" y="6128150"/>
              <a:ext cx="436150" cy="75925"/>
            </a:xfrm>
            <a:custGeom>
              <a:avLst/>
              <a:gdLst/>
              <a:ahLst/>
              <a:cxnLst/>
              <a:rect l="l" t="t" r="r" b="b"/>
              <a:pathLst>
                <a:path w="17446" h="3037" extrusionOk="0">
                  <a:moveTo>
                    <a:pt x="1001" y="1"/>
                  </a:moveTo>
                  <a:cubicBezTo>
                    <a:pt x="634" y="601"/>
                    <a:pt x="300" y="1269"/>
                    <a:pt x="0" y="1936"/>
                  </a:cubicBezTo>
                  <a:lnTo>
                    <a:pt x="33" y="1936"/>
                  </a:lnTo>
                  <a:cubicBezTo>
                    <a:pt x="5804" y="2436"/>
                    <a:pt x="11542" y="2836"/>
                    <a:pt x="17346" y="3036"/>
                  </a:cubicBezTo>
                  <a:lnTo>
                    <a:pt x="17446" y="3003"/>
                  </a:lnTo>
                  <a:cubicBezTo>
                    <a:pt x="17246" y="2336"/>
                    <a:pt x="16979" y="1702"/>
                    <a:pt x="16779" y="1035"/>
                  </a:cubicBezTo>
                  <a:lnTo>
                    <a:pt x="16679" y="1102"/>
                  </a:lnTo>
                  <a:cubicBezTo>
                    <a:pt x="11442" y="868"/>
                    <a:pt x="6238" y="501"/>
                    <a:pt x="1001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11464225" y="6175700"/>
              <a:ext cx="465350" cy="61725"/>
            </a:xfrm>
            <a:custGeom>
              <a:avLst/>
              <a:gdLst/>
              <a:ahLst/>
              <a:cxnLst/>
              <a:rect l="l" t="t" r="r" b="b"/>
              <a:pathLst>
                <a:path w="18614" h="2469" extrusionOk="0">
                  <a:moveTo>
                    <a:pt x="734" y="0"/>
                  </a:moveTo>
                  <a:cubicBezTo>
                    <a:pt x="501" y="601"/>
                    <a:pt x="234" y="1134"/>
                    <a:pt x="0" y="1668"/>
                  </a:cubicBezTo>
                  <a:cubicBezTo>
                    <a:pt x="6171" y="1668"/>
                    <a:pt x="12409" y="1935"/>
                    <a:pt x="18613" y="2469"/>
                  </a:cubicBezTo>
                  <a:cubicBezTo>
                    <a:pt x="18513" y="2002"/>
                    <a:pt x="18347" y="1501"/>
                    <a:pt x="18180" y="1034"/>
                  </a:cubicBezTo>
                  <a:lnTo>
                    <a:pt x="18080" y="1101"/>
                  </a:lnTo>
                  <a:cubicBezTo>
                    <a:pt x="12342" y="868"/>
                    <a:pt x="6538" y="501"/>
                    <a:pt x="767" y="0"/>
                  </a:cubicBez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11507575" y="6040275"/>
              <a:ext cx="394475" cy="114600"/>
            </a:xfrm>
            <a:custGeom>
              <a:avLst/>
              <a:gdLst/>
              <a:ahLst/>
              <a:cxnLst/>
              <a:rect l="l" t="t" r="r" b="b"/>
              <a:pathLst>
                <a:path w="15779" h="4584" extrusionOk="0">
                  <a:moveTo>
                    <a:pt x="3431" y="1"/>
                  </a:moveTo>
                  <a:cubicBezTo>
                    <a:pt x="3254" y="1"/>
                    <a:pt x="3078" y="24"/>
                    <a:pt x="2903" y="80"/>
                  </a:cubicBezTo>
                  <a:cubicBezTo>
                    <a:pt x="2269" y="247"/>
                    <a:pt x="1769" y="747"/>
                    <a:pt x="1402" y="1281"/>
                  </a:cubicBezTo>
                  <a:cubicBezTo>
                    <a:pt x="901" y="2015"/>
                    <a:pt x="434" y="2715"/>
                    <a:pt x="1" y="3449"/>
                  </a:cubicBezTo>
                  <a:cubicBezTo>
                    <a:pt x="5238" y="3950"/>
                    <a:pt x="10442" y="4350"/>
                    <a:pt x="15679" y="4583"/>
                  </a:cubicBezTo>
                  <a:lnTo>
                    <a:pt x="15779" y="4550"/>
                  </a:lnTo>
                  <a:cubicBezTo>
                    <a:pt x="15512" y="3749"/>
                    <a:pt x="15212" y="2949"/>
                    <a:pt x="14978" y="2148"/>
                  </a:cubicBezTo>
                  <a:cubicBezTo>
                    <a:pt x="14811" y="1681"/>
                    <a:pt x="14645" y="1114"/>
                    <a:pt x="14278" y="747"/>
                  </a:cubicBezTo>
                  <a:cubicBezTo>
                    <a:pt x="13785" y="282"/>
                    <a:pt x="13068" y="86"/>
                    <a:pt x="12365" y="86"/>
                  </a:cubicBezTo>
                  <a:cubicBezTo>
                    <a:pt x="12212" y="86"/>
                    <a:pt x="12059" y="96"/>
                    <a:pt x="11909" y="114"/>
                  </a:cubicBezTo>
                  <a:cubicBezTo>
                    <a:pt x="11075" y="214"/>
                    <a:pt x="10275" y="547"/>
                    <a:pt x="9441" y="747"/>
                  </a:cubicBezTo>
                  <a:cubicBezTo>
                    <a:pt x="8876" y="874"/>
                    <a:pt x="8294" y="942"/>
                    <a:pt x="7714" y="942"/>
                  </a:cubicBezTo>
                  <a:cubicBezTo>
                    <a:pt x="6923" y="942"/>
                    <a:pt x="6136" y="817"/>
                    <a:pt x="5405" y="547"/>
                  </a:cubicBezTo>
                  <a:cubicBezTo>
                    <a:pt x="4772" y="336"/>
                    <a:pt x="4098" y="1"/>
                    <a:pt x="3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11528425" y="7306500"/>
              <a:ext cx="142625" cy="311925"/>
            </a:xfrm>
            <a:custGeom>
              <a:avLst/>
              <a:gdLst/>
              <a:ahLst/>
              <a:cxnLst/>
              <a:rect l="l" t="t" r="r" b="b"/>
              <a:pathLst>
                <a:path w="5705" h="12477" extrusionOk="0">
                  <a:moveTo>
                    <a:pt x="1" y="1"/>
                  </a:moveTo>
                  <a:lnTo>
                    <a:pt x="1" y="1"/>
                  </a:lnTo>
                  <a:cubicBezTo>
                    <a:pt x="1101" y="1769"/>
                    <a:pt x="3170" y="6272"/>
                    <a:pt x="1302" y="12476"/>
                  </a:cubicBezTo>
                  <a:lnTo>
                    <a:pt x="4304" y="12476"/>
                  </a:lnTo>
                  <a:lnTo>
                    <a:pt x="4304" y="12410"/>
                  </a:lnTo>
                  <a:cubicBezTo>
                    <a:pt x="4304" y="12410"/>
                    <a:pt x="5705" y="6072"/>
                    <a:pt x="3170" y="1235"/>
                  </a:cubicBezTo>
                  <a:cubicBezTo>
                    <a:pt x="2069" y="935"/>
                    <a:pt x="968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11755250" y="7322350"/>
              <a:ext cx="129300" cy="296075"/>
            </a:xfrm>
            <a:custGeom>
              <a:avLst/>
              <a:gdLst/>
              <a:ahLst/>
              <a:cxnLst/>
              <a:rect l="l" t="t" r="r" b="b"/>
              <a:pathLst>
                <a:path w="5172" h="11843" extrusionOk="0">
                  <a:moveTo>
                    <a:pt x="2169" y="1"/>
                  </a:moveTo>
                  <a:cubicBezTo>
                    <a:pt x="1435" y="301"/>
                    <a:pt x="735" y="534"/>
                    <a:pt x="1" y="701"/>
                  </a:cubicBezTo>
                  <a:cubicBezTo>
                    <a:pt x="1035" y="2969"/>
                    <a:pt x="2069" y="6839"/>
                    <a:pt x="568" y="11842"/>
                  </a:cubicBezTo>
                  <a:lnTo>
                    <a:pt x="3570" y="11842"/>
                  </a:lnTo>
                  <a:lnTo>
                    <a:pt x="3570" y="11776"/>
                  </a:lnTo>
                  <a:cubicBezTo>
                    <a:pt x="3570" y="11776"/>
                    <a:pt x="5171" y="4871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11258225" y="6278275"/>
              <a:ext cx="786425" cy="1068475"/>
            </a:xfrm>
            <a:custGeom>
              <a:avLst/>
              <a:gdLst/>
              <a:ahLst/>
              <a:cxnLst/>
              <a:rect l="l" t="t" r="r" b="b"/>
              <a:pathLst>
                <a:path w="31457" h="42739" extrusionOk="0">
                  <a:moveTo>
                    <a:pt x="23251" y="22850"/>
                  </a:moveTo>
                  <a:cubicBezTo>
                    <a:pt x="23751" y="23350"/>
                    <a:pt x="24018" y="23951"/>
                    <a:pt x="24218" y="24618"/>
                  </a:cubicBezTo>
                  <a:cubicBezTo>
                    <a:pt x="24252" y="25118"/>
                    <a:pt x="24218" y="25685"/>
                    <a:pt x="23818" y="25952"/>
                  </a:cubicBezTo>
                  <a:cubicBezTo>
                    <a:pt x="23640" y="26086"/>
                    <a:pt x="23422" y="26147"/>
                    <a:pt x="23200" y="26147"/>
                  </a:cubicBezTo>
                  <a:cubicBezTo>
                    <a:pt x="22923" y="26147"/>
                    <a:pt x="22639" y="26052"/>
                    <a:pt x="22417" y="25885"/>
                  </a:cubicBezTo>
                  <a:cubicBezTo>
                    <a:pt x="21983" y="25552"/>
                    <a:pt x="21750" y="25118"/>
                    <a:pt x="21483" y="24685"/>
                  </a:cubicBezTo>
                  <a:lnTo>
                    <a:pt x="21450" y="24618"/>
                  </a:lnTo>
                  <a:cubicBezTo>
                    <a:pt x="21650" y="24451"/>
                    <a:pt x="21883" y="24351"/>
                    <a:pt x="22083" y="24184"/>
                  </a:cubicBezTo>
                  <a:cubicBezTo>
                    <a:pt x="22550" y="23784"/>
                    <a:pt x="22917" y="23350"/>
                    <a:pt x="23251" y="22850"/>
                  </a:cubicBezTo>
                  <a:close/>
                  <a:moveTo>
                    <a:pt x="14478" y="23717"/>
                  </a:moveTo>
                  <a:cubicBezTo>
                    <a:pt x="14945" y="24118"/>
                    <a:pt x="15479" y="24518"/>
                    <a:pt x="16079" y="24751"/>
                  </a:cubicBezTo>
                  <a:cubicBezTo>
                    <a:pt x="16346" y="24885"/>
                    <a:pt x="16646" y="25018"/>
                    <a:pt x="16946" y="25085"/>
                  </a:cubicBezTo>
                  <a:cubicBezTo>
                    <a:pt x="16880" y="25385"/>
                    <a:pt x="16746" y="25719"/>
                    <a:pt x="16613" y="25919"/>
                  </a:cubicBezTo>
                  <a:cubicBezTo>
                    <a:pt x="16446" y="26219"/>
                    <a:pt x="16146" y="26453"/>
                    <a:pt x="15879" y="26553"/>
                  </a:cubicBezTo>
                  <a:cubicBezTo>
                    <a:pt x="15743" y="26601"/>
                    <a:pt x="15603" y="26624"/>
                    <a:pt x="15466" y="26624"/>
                  </a:cubicBezTo>
                  <a:cubicBezTo>
                    <a:pt x="15134" y="26624"/>
                    <a:pt x="14814" y="26489"/>
                    <a:pt x="14578" y="26252"/>
                  </a:cubicBezTo>
                  <a:cubicBezTo>
                    <a:pt x="14244" y="25919"/>
                    <a:pt x="14078" y="25452"/>
                    <a:pt x="14078" y="25018"/>
                  </a:cubicBezTo>
                  <a:cubicBezTo>
                    <a:pt x="14078" y="24551"/>
                    <a:pt x="14244" y="24084"/>
                    <a:pt x="14478" y="23717"/>
                  </a:cubicBezTo>
                  <a:close/>
                  <a:moveTo>
                    <a:pt x="20649" y="25018"/>
                  </a:moveTo>
                  <a:cubicBezTo>
                    <a:pt x="20749" y="25552"/>
                    <a:pt x="20782" y="26086"/>
                    <a:pt x="20616" y="26586"/>
                  </a:cubicBezTo>
                  <a:cubicBezTo>
                    <a:pt x="20482" y="27086"/>
                    <a:pt x="20082" y="27553"/>
                    <a:pt x="19548" y="27587"/>
                  </a:cubicBezTo>
                  <a:cubicBezTo>
                    <a:pt x="19525" y="27588"/>
                    <a:pt x="19502" y="27589"/>
                    <a:pt x="19479" y="27589"/>
                  </a:cubicBezTo>
                  <a:cubicBezTo>
                    <a:pt x="19002" y="27589"/>
                    <a:pt x="18537" y="27266"/>
                    <a:pt x="18314" y="26853"/>
                  </a:cubicBezTo>
                  <a:cubicBezTo>
                    <a:pt x="18114" y="26419"/>
                    <a:pt x="18114" y="25885"/>
                    <a:pt x="18147" y="25385"/>
                  </a:cubicBezTo>
                  <a:lnTo>
                    <a:pt x="18147" y="25285"/>
                  </a:lnTo>
                  <a:cubicBezTo>
                    <a:pt x="18360" y="25311"/>
                    <a:pt x="18573" y="25323"/>
                    <a:pt x="18786" y="25323"/>
                  </a:cubicBezTo>
                  <a:cubicBezTo>
                    <a:pt x="19405" y="25323"/>
                    <a:pt x="20020" y="25217"/>
                    <a:pt x="20616" y="25018"/>
                  </a:cubicBezTo>
                  <a:close/>
                  <a:moveTo>
                    <a:pt x="6472" y="0"/>
                  </a:moveTo>
                  <a:cubicBezTo>
                    <a:pt x="6339" y="367"/>
                    <a:pt x="6272" y="768"/>
                    <a:pt x="6139" y="1201"/>
                  </a:cubicBezTo>
                  <a:cubicBezTo>
                    <a:pt x="5672" y="2869"/>
                    <a:pt x="5271" y="4437"/>
                    <a:pt x="4938" y="5971"/>
                  </a:cubicBezTo>
                  <a:cubicBezTo>
                    <a:pt x="1" y="28287"/>
                    <a:pt x="6939" y="37961"/>
                    <a:pt x="6939" y="37961"/>
                  </a:cubicBezTo>
                  <a:cubicBezTo>
                    <a:pt x="7973" y="39262"/>
                    <a:pt x="9308" y="40296"/>
                    <a:pt x="10775" y="41096"/>
                  </a:cubicBezTo>
                  <a:cubicBezTo>
                    <a:pt x="11776" y="41630"/>
                    <a:pt x="12843" y="42064"/>
                    <a:pt x="13978" y="42364"/>
                  </a:cubicBezTo>
                  <a:cubicBezTo>
                    <a:pt x="15008" y="42606"/>
                    <a:pt x="16087" y="42739"/>
                    <a:pt x="17170" y="42739"/>
                  </a:cubicBezTo>
                  <a:cubicBezTo>
                    <a:pt x="17876" y="42739"/>
                    <a:pt x="18584" y="42683"/>
                    <a:pt x="19281" y="42564"/>
                  </a:cubicBezTo>
                  <a:cubicBezTo>
                    <a:pt x="19448" y="42531"/>
                    <a:pt x="19648" y="42464"/>
                    <a:pt x="19848" y="42431"/>
                  </a:cubicBezTo>
                  <a:cubicBezTo>
                    <a:pt x="20616" y="42264"/>
                    <a:pt x="21316" y="42064"/>
                    <a:pt x="22050" y="41764"/>
                  </a:cubicBezTo>
                  <a:cubicBezTo>
                    <a:pt x="25386" y="40396"/>
                    <a:pt x="28154" y="37561"/>
                    <a:pt x="29489" y="34091"/>
                  </a:cubicBezTo>
                  <a:cubicBezTo>
                    <a:pt x="31090" y="28788"/>
                    <a:pt x="31457" y="23217"/>
                    <a:pt x="31257" y="17713"/>
                  </a:cubicBezTo>
                  <a:cubicBezTo>
                    <a:pt x="31123" y="15245"/>
                    <a:pt x="30923" y="12776"/>
                    <a:pt x="30623" y="10374"/>
                  </a:cubicBezTo>
                  <a:cubicBezTo>
                    <a:pt x="30423" y="8573"/>
                    <a:pt x="30156" y="6805"/>
                    <a:pt x="29922" y="5037"/>
                  </a:cubicBezTo>
                  <a:cubicBezTo>
                    <a:pt x="29689" y="3770"/>
                    <a:pt x="29522" y="2535"/>
                    <a:pt x="29322" y="1268"/>
                  </a:cubicBezTo>
                  <a:cubicBezTo>
                    <a:pt x="29174" y="1300"/>
                    <a:pt x="29023" y="1311"/>
                    <a:pt x="28871" y="1311"/>
                  </a:cubicBezTo>
                  <a:cubicBezTo>
                    <a:pt x="28544" y="1311"/>
                    <a:pt x="28217" y="1257"/>
                    <a:pt x="27921" y="1235"/>
                  </a:cubicBezTo>
                  <a:cubicBezTo>
                    <a:pt x="21962" y="569"/>
                    <a:pt x="16033" y="265"/>
                    <a:pt x="10048" y="265"/>
                  </a:cubicBezTo>
                  <a:cubicBezTo>
                    <a:pt x="9735" y="265"/>
                    <a:pt x="9421" y="265"/>
                    <a:pt x="9107" y="267"/>
                  </a:cubicBezTo>
                  <a:cubicBezTo>
                    <a:pt x="8950" y="267"/>
                    <a:pt x="8790" y="268"/>
                    <a:pt x="8629" y="268"/>
                  </a:cubicBezTo>
                  <a:cubicBezTo>
                    <a:pt x="7904" y="268"/>
                    <a:pt x="7155" y="246"/>
                    <a:pt x="6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11389175" y="6211550"/>
              <a:ext cx="642150" cy="99275"/>
            </a:xfrm>
            <a:custGeom>
              <a:avLst/>
              <a:gdLst/>
              <a:ahLst/>
              <a:cxnLst/>
              <a:rect l="l" t="t" r="r" b="b"/>
              <a:pathLst>
                <a:path w="25686" h="3971" fill="none" extrusionOk="0">
                  <a:moveTo>
                    <a:pt x="21682" y="1068"/>
                  </a:moveTo>
                  <a:cubicBezTo>
                    <a:pt x="15411" y="501"/>
                    <a:pt x="9173" y="234"/>
                    <a:pt x="3036" y="234"/>
                  </a:cubicBezTo>
                  <a:lnTo>
                    <a:pt x="3002" y="234"/>
                  </a:lnTo>
                  <a:cubicBezTo>
                    <a:pt x="2368" y="101"/>
                    <a:pt x="1735" y="1"/>
                    <a:pt x="1168" y="167"/>
                  </a:cubicBezTo>
                  <a:cubicBezTo>
                    <a:pt x="534" y="301"/>
                    <a:pt x="0" y="901"/>
                    <a:pt x="133" y="1535"/>
                  </a:cubicBezTo>
                  <a:cubicBezTo>
                    <a:pt x="200" y="2036"/>
                    <a:pt x="634" y="2369"/>
                    <a:pt x="1067" y="2569"/>
                  </a:cubicBezTo>
                  <a:cubicBezTo>
                    <a:pt x="1101" y="2569"/>
                    <a:pt x="1168" y="2603"/>
                    <a:pt x="1234" y="2603"/>
                  </a:cubicBezTo>
                  <a:cubicBezTo>
                    <a:pt x="2068" y="2936"/>
                    <a:pt x="3002" y="2903"/>
                    <a:pt x="3869" y="2903"/>
                  </a:cubicBezTo>
                  <a:cubicBezTo>
                    <a:pt x="10174" y="2869"/>
                    <a:pt x="16412" y="3170"/>
                    <a:pt x="22683" y="3870"/>
                  </a:cubicBezTo>
                  <a:cubicBezTo>
                    <a:pt x="23117" y="3904"/>
                    <a:pt x="23617" y="3970"/>
                    <a:pt x="24084" y="3904"/>
                  </a:cubicBezTo>
                  <a:lnTo>
                    <a:pt x="24584" y="3770"/>
                  </a:lnTo>
                  <a:cubicBezTo>
                    <a:pt x="25185" y="3537"/>
                    <a:pt x="25685" y="2903"/>
                    <a:pt x="25518" y="2269"/>
                  </a:cubicBezTo>
                  <a:cubicBezTo>
                    <a:pt x="25318" y="1535"/>
                    <a:pt x="24384" y="1335"/>
                    <a:pt x="23584" y="1235"/>
                  </a:cubicBezTo>
                  <a:cubicBezTo>
                    <a:pt x="22950" y="1202"/>
                    <a:pt x="22316" y="1101"/>
                    <a:pt x="21682" y="10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1464225" y="6035600"/>
              <a:ext cx="467025" cy="205175"/>
            </a:xfrm>
            <a:custGeom>
              <a:avLst/>
              <a:gdLst/>
              <a:ahLst/>
              <a:cxnLst/>
              <a:rect l="l" t="t" r="r" b="b"/>
              <a:pathLst>
                <a:path w="18681" h="8207" fill="none" extrusionOk="0">
                  <a:moveTo>
                    <a:pt x="0" y="7272"/>
                  </a:moveTo>
                  <a:lnTo>
                    <a:pt x="0" y="7272"/>
                  </a:lnTo>
                  <a:cubicBezTo>
                    <a:pt x="234" y="6738"/>
                    <a:pt x="501" y="6138"/>
                    <a:pt x="734" y="5604"/>
                  </a:cubicBezTo>
                  <a:cubicBezTo>
                    <a:pt x="1034" y="4937"/>
                    <a:pt x="1368" y="4270"/>
                    <a:pt x="1735" y="3636"/>
                  </a:cubicBezTo>
                  <a:cubicBezTo>
                    <a:pt x="2168" y="2902"/>
                    <a:pt x="2635" y="2202"/>
                    <a:pt x="3136" y="1468"/>
                  </a:cubicBezTo>
                  <a:cubicBezTo>
                    <a:pt x="3503" y="934"/>
                    <a:pt x="4003" y="434"/>
                    <a:pt x="4637" y="267"/>
                  </a:cubicBezTo>
                  <a:cubicBezTo>
                    <a:pt x="5471" y="0"/>
                    <a:pt x="6338" y="467"/>
                    <a:pt x="7139" y="734"/>
                  </a:cubicBezTo>
                  <a:cubicBezTo>
                    <a:pt x="8406" y="1201"/>
                    <a:pt x="9841" y="1235"/>
                    <a:pt x="11175" y="934"/>
                  </a:cubicBezTo>
                  <a:cubicBezTo>
                    <a:pt x="12009" y="734"/>
                    <a:pt x="12809" y="401"/>
                    <a:pt x="13643" y="301"/>
                  </a:cubicBezTo>
                  <a:cubicBezTo>
                    <a:pt x="14477" y="200"/>
                    <a:pt x="15411" y="367"/>
                    <a:pt x="16012" y="934"/>
                  </a:cubicBezTo>
                  <a:cubicBezTo>
                    <a:pt x="16379" y="1301"/>
                    <a:pt x="16545" y="1868"/>
                    <a:pt x="16712" y="2335"/>
                  </a:cubicBezTo>
                  <a:cubicBezTo>
                    <a:pt x="16979" y="3136"/>
                    <a:pt x="17246" y="3936"/>
                    <a:pt x="17513" y="4737"/>
                  </a:cubicBezTo>
                  <a:cubicBezTo>
                    <a:pt x="17713" y="5404"/>
                    <a:pt x="17980" y="6038"/>
                    <a:pt x="18180" y="6705"/>
                  </a:cubicBezTo>
                  <a:cubicBezTo>
                    <a:pt x="18347" y="7139"/>
                    <a:pt x="18513" y="7639"/>
                    <a:pt x="18647" y="8106"/>
                  </a:cubicBezTo>
                  <a:cubicBezTo>
                    <a:pt x="18647" y="8139"/>
                    <a:pt x="18647" y="8139"/>
                    <a:pt x="18680" y="820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1506750" y="6126500"/>
              <a:ext cx="392800" cy="28375"/>
            </a:xfrm>
            <a:custGeom>
              <a:avLst/>
              <a:gdLst/>
              <a:ahLst/>
              <a:cxnLst/>
              <a:rect l="l" t="t" r="r" b="b"/>
              <a:pathLst>
                <a:path w="15712" h="1135" fill="none" extrusionOk="0">
                  <a:moveTo>
                    <a:pt x="0" y="0"/>
                  </a:moveTo>
                  <a:lnTo>
                    <a:pt x="34" y="0"/>
                  </a:lnTo>
                  <a:cubicBezTo>
                    <a:pt x="5237" y="501"/>
                    <a:pt x="10475" y="901"/>
                    <a:pt x="15712" y="11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1483400" y="6176525"/>
              <a:ext cx="432825" cy="27550"/>
            </a:xfrm>
            <a:custGeom>
              <a:avLst/>
              <a:gdLst/>
              <a:ahLst/>
              <a:cxnLst/>
              <a:rect l="l" t="t" r="r" b="b"/>
              <a:pathLst>
                <a:path w="17313" h="1102" fill="none" extrusionOk="0">
                  <a:moveTo>
                    <a:pt x="0" y="1"/>
                  </a:moveTo>
                  <a:cubicBezTo>
                    <a:pt x="5771" y="501"/>
                    <a:pt x="11575" y="901"/>
                    <a:pt x="17313" y="110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1525100" y="6764450"/>
              <a:ext cx="366125" cy="148475"/>
            </a:xfrm>
            <a:custGeom>
              <a:avLst/>
              <a:gdLst/>
              <a:ahLst/>
              <a:cxnLst/>
              <a:rect l="l" t="t" r="r" b="b"/>
              <a:pathLst>
                <a:path w="14645" h="5939" fill="none" extrusionOk="0">
                  <a:moveTo>
                    <a:pt x="0" y="1402"/>
                  </a:moveTo>
                  <a:cubicBezTo>
                    <a:pt x="434" y="1135"/>
                    <a:pt x="801" y="868"/>
                    <a:pt x="1234" y="634"/>
                  </a:cubicBezTo>
                  <a:cubicBezTo>
                    <a:pt x="1768" y="2002"/>
                    <a:pt x="2635" y="3303"/>
                    <a:pt x="3770" y="4270"/>
                  </a:cubicBezTo>
                  <a:cubicBezTo>
                    <a:pt x="4270" y="4671"/>
                    <a:pt x="4804" y="5004"/>
                    <a:pt x="5337" y="5304"/>
                  </a:cubicBezTo>
                  <a:cubicBezTo>
                    <a:pt x="5638" y="5438"/>
                    <a:pt x="5938" y="5571"/>
                    <a:pt x="6238" y="5638"/>
                  </a:cubicBezTo>
                  <a:cubicBezTo>
                    <a:pt x="6605" y="5771"/>
                    <a:pt x="7005" y="5805"/>
                    <a:pt x="7439" y="5838"/>
                  </a:cubicBezTo>
                  <a:cubicBezTo>
                    <a:pt x="8273" y="5938"/>
                    <a:pt x="9140" y="5805"/>
                    <a:pt x="9907" y="5571"/>
                  </a:cubicBezTo>
                  <a:cubicBezTo>
                    <a:pt x="10208" y="5438"/>
                    <a:pt x="10474" y="5304"/>
                    <a:pt x="10741" y="5171"/>
                  </a:cubicBezTo>
                  <a:cubicBezTo>
                    <a:pt x="10941" y="5071"/>
                    <a:pt x="11142" y="4871"/>
                    <a:pt x="11375" y="4737"/>
                  </a:cubicBezTo>
                  <a:cubicBezTo>
                    <a:pt x="11809" y="4337"/>
                    <a:pt x="12209" y="3903"/>
                    <a:pt x="12509" y="3370"/>
                  </a:cubicBezTo>
                  <a:cubicBezTo>
                    <a:pt x="13176" y="2369"/>
                    <a:pt x="13577" y="1168"/>
                    <a:pt x="13944" y="1"/>
                  </a:cubicBezTo>
                  <a:cubicBezTo>
                    <a:pt x="14177" y="201"/>
                    <a:pt x="14444" y="468"/>
                    <a:pt x="14644" y="668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1608475" y="6872025"/>
              <a:ext cx="73425" cy="75075"/>
            </a:xfrm>
            <a:custGeom>
              <a:avLst/>
              <a:gdLst/>
              <a:ahLst/>
              <a:cxnLst/>
              <a:rect l="l" t="t" r="r" b="b"/>
              <a:pathLst>
                <a:path w="2937" h="3003" fill="none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835" y="2869"/>
                    <a:pt x="1369" y="3003"/>
                    <a:pt x="1802" y="2836"/>
                  </a:cubicBezTo>
                  <a:cubicBezTo>
                    <a:pt x="2102" y="2769"/>
                    <a:pt x="2403" y="2502"/>
                    <a:pt x="2569" y="2202"/>
                  </a:cubicBezTo>
                  <a:cubicBezTo>
                    <a:pt x="2736" y="1935"/>
                    <a:pt x="2836" y="1635"/>
                    <a:pt x="2936" y="1335"/>
                  </a:cubicBezTo>
                  <a:lnTo>
                    <a:pt x="2936" y="1335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1711050" y="6903725"/>
              <a:ext cx="66750" cy="65075"/>
            </a:xfrm>
            <a:custGeom>
              <a:avLst/>
              <a:gdLst/>
              <a:ahLst/>
              <a:cxnLst/>
              <a:rect l="l" t="t" r="r" b="b"/>
              <a:pathLst>
                <a:path w="2670" h="2603" fill="none" extrusionOk="0">
                  <a:moveTo>
                    <a:pt x="34" y="367"/>
                  </a:moveTo>
                  <a:cubicBezTo>
                    <a:pt x="1" y="867"/>
                    <a:pt x="1" y="1401"/>
                    <a:pt x="201" y="1801"/>
                  </a:cubicBezTo>
                  <a:cubicBezTo>
                    <a:pt x="435" y="2268"/>
                    <a:pt x="935" y="2602"/>
                    <a:pt x="1435" y="2569"/>
                  </a:cubicBezTo>
                  <a:cubicBezTo>
                    <a:pt x="1969" y="2535"/>
                    <a:pt x="2369" y="2068"/>
                    <a:pt x="2503" y="1568"/>
                  </a:cubicBezTo>
                  <a:cubicBezTo>
                    <a:pt x="2669" y="1068"/>
                    <a:pt x="2636" y="534"/>
                    <a:pt x="2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11795275" y="6850350"/>
              <a:ext cx="69250" cy="84250"/>
            </a:xfrm>
            <a:custGeom>
              <a:avLst/>
              <a:gdLst/>
              <a:ahLst/>
              <a:cxnLst/>
              <a:rect l="l" t="t" r="r" b="b"/>
              <a:pathLst>
                <a:path w="2770" h="3370" fill="none" extrusionOk="0">
                  <a:moveTo>
                    <a:pt x="1" y="1802"/>
                  </a:moveTo>
                  <a:cubicBezTo>
                    <a:pt x="268" y="2235"/>
                    <a:pt x="501" y="2669"/>
                    <a:pt x="935" y="3002"/>
                  </a:cubicBezTo>
                  <a:cubicBezTo>
                    <a:pt x="1335" y="3303"/>
                    <a:pt x="1936" y="3369"/>
                    <a:pt x="2336" y="3069"/>
                  </a:cubicBezTo>
                  <a:cubicBezTo>
                    <a:pt x="2736" y="2802"/>
                    <a:pt x="2770" y="2235"/>
                    <a:pt x="2736" y="1735"/>
                  </a:cubicBezTo>
                  <a:cubicBezTo>
                    <a:pt x="2603" y="1068"/>
                    <a:pt x="2303" y="467"/>
                    <a:pt x="18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11259900" y="6279100"/>
              <a:ext cx="784750" cy="1071625"/>
            </a:xfrm>
            <a:custGeom>
              <a:avLst/>
              <a:gdLst/>
              <a:ahLst/>
              <a:cxnLst/>
              <a:rect l="l" t="t" r="r" b="b"/>
              <a:pathLst>
                <a:path w="31390" h="42865" fill="none" extrusionOk="0">
                  <a:moveTo>
                    <a:pt x="29255" y="1202"/>
                  </a:moveTo>
                  <a:lnTo>
                    <a:pt x="29255" y="1202"/>
                  </a:lnTo>
                  <a:cubicBezTo>
                    <a:pt x="29488" y="2469"/>
                    <a:pt x="29655" y="3703"/>
                    <a:pt x="29855" y="4971"/>
                  </a:cubicBezTo>
                  <a:cubicBezTo>
                    <a:pt x="30089" y="6739"/>
                    <a:pt x="30356" y="8507"/>
                    <a:pt x="30556" y="10275"/>
                  </a:cubicBezTo>
                  <a:cubicBezTo>
                    <a:pt x="30856" y="12710"/>
                    <a:pt x="31056" y="15178"/>
                    <a:pt x="31190" y="17613"/>
                  </a:cubicBezTo>
                  <a:cubicBezTo>
                    <a:pt x="31390" y="23151"/>
                    <a:pt x="31023" y="28721"/>
                    <a:pt x="29422" y="34025"/>
                  </a:cubicBezTo>
                  <a:cubicBezTo>
                    <a:pt x="28154" y="37528"/>
                    <a:pt x="25352" y="40363"/>
                    <a:pt x="22016" y="41764"/>
                  </a:cubicBezTo>
                  <a:cubicBezTo>
                    <a:pt x="21316" y="42064"/>
                    <a:pt x="20582" y="42264"/>
                    <a:pt x="19848" y="42431"/>
                  </a:cubicBezTo>
                  <a:cubicBezTo>
                    <a:pt x="19648" y="42498"/>
                    <a:pt x="19415" y="42531"/>
                    <a:pt x="19248" y="42564"/>
                  </a:cubicBezTo>
                  <a:cubicBezTo>
                    <a:pt x="17513" y="42865"/>
                    <a:pt x="15679" y="42765"/>
                    <a:pt x="13944" y="42364"/>
                  </a:cubicBezTo>
                  <a:cubicBezTo>
                    <a:pt x="12843" y="42064"/>
                    <a:pt x="11742" y="41630"/>
                    <a:pt x="10742" y="41097"/>
                  </a:cubicBezTo>
                  <a:cubicBezTo>
                    <a:pt x="9274" y="40330"/>
                    <a:pt x="7940" y="39262"/>
                    <a:pt x="6906" y="37961"/>
                  </a:cubicBezTo>
                  <a:cubicBezTo>
                    <a:pt x="6906" y="37961"/>
                    <a:pt x="1" y="28288"/>
                    <a:pt x="4904" y="6005"/>
                  </a:cubicBezTo>
                  <a:cubicBezTo>
                    <a:pt x="5238" y="4437"/>
                    <a:pt x="5671" y="2869"/>
                    <a:pt x="6138" y="1202"/>
                  </a:cubicBezTo>
                  <a:cubicBezTo>
                    <a:pt x="6238" y="768"/>
                    <a:pt x="6339" y="368"/>
                    <a:pt x="6439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12007950" y="5945525"/>
              <a:ext cx="185975" cy="455350"/>
            </a:xfrm>
            <a:custGeom>
              <a:avLst/>
              <a:gdLst/>
              <a:ahLst/>
              <a:cxnLst/>
              <a:rect l="l" t="t" r="r" b="b"/>
              <a:pathLst>
                <a:path w="7439" h="18214" fill="none" extrusionOk="0">
                  <a:moveTo>
                    <a:pt x="4970" y="3003"/>
                  </a:moveTo>
                  <a:cubicBezTo>
                    <a:pt x="5070" y="3904"/>
                    <a:pt x="5304" y="4804"/>
                    <a:pt x="5671" y="5638"/>
                  </a:cubicBezTo>
                  <a:cubicBezTo>
                    <a:pt x="5771" y="5838"/>
                    <a:pt x="5904" y="6072"/>
                    <a:pt x="6071" y="6239"/>
                  </a:cubicBezTo>
                  <a:cubicBezTo>
                    <a:pt x="6238" y="6405"/>
                    <a:pt x="6471" y="6539"/>
                    <a:pt x="6738" y="6505"/>
                  </a:cubicBezTo>
                  <a:cubicBezTo>
                    <a:pt x="7005" y="6472"/>
                    <a:pt x="7272" y="6205"/>
                    <a:pt x="7339" y="5905"/>
                  </a:cubicBezTo>
                  <a:cubicBezTo>
                    <a:pt x="7439" y="5638"/>
                    <a:pt x="7439" y="5338"/>
                    <a:pt x="7372" y="5038"/>
                  </a:cubicBezTo>
                  <a:cubicBezTo>
                    <a:pt x="7305" y="4471"/>
                    <a:pt x="7205" y="3870"/>
                    <a:pt x="7072" y="3303"/>
                  </a:cubicBezTo>
                  <a:cubicBezTo>
                    <a:pt x="6972" y="2836"/>
                    <a:pt x="6838" y="2402"/>
                    <a:pt x="6738" y="1935"/>
                  </a:cubicBezTo>
                  <a:cubicBezTo>
                    <a:pt x="6672" y="1735"/>
                    <a:pt x="6605" y="1535"/>
                    <a:pt x="6505" y="1368"/>
                  </a:cubicBezTo>
                  <a:cubicBezTo>
                    <a:pt x="6438" y="1235"/>
                    <a:pt x="6338" y="1102"/>
                    <a:pt x="6271" y="1035"/>
                  </a:cubicBezTo>
                  <a:cubicBezTo>
                    <a:pt x="5938" y="801"/>
                    <a:pt x="5471" y="835"/>
                    <a:pt x="5104" y="1035"/>
                  </a:cubicBezTo>
                  <a:cubicBezTo>
                    <a:pt x="4770" y="1235"/>
                    <a:pt x="4570" y="1635"/>
                    <a:pt x="4437" y="2036"/>
                  </a:cubicBezTo>
                  <a:cubicBezTo>
                    <a:pt x="4337" y="2336"/>
                    <a:pt x="4337" y="2603"/>
                    <a:pt x="4337" y="2970"/>
                  </a:cubicBezTo>
                  <a:lnTo>
                    <a:pt x="4337" y="3236"/>
                  </a:lnTo>
                  <a:cubicBezTo>
                    <a:pt x="4003" y="2803"/>
                    <a:pt x="3836" y="2236"/>
                    <a:pt x="3669" y="1735"/>
                  </a:cubicBezTo>
                  <a:cubicBezTo>
                    <a:pt x="3503" y="1235"/>
                    <a:pt x="3302" y="701"/>
                    <a:pt x="2935" y="368"/>
                  </a:cubicBezTo>
                  <a:cubicBezTo>
                    <a:pt x="2502" y="34"/>
                    <a:pt x="1801" y="1"/>
                    <a:pt x="1501" y="468"/>
                  </a:cubicBezTo>
                  <a:cubicBezTo>
                    <a:pt x="1168" y="968"/>
                    <a:pt x="1501" y="1569"/>
                    <a:pt x="1835" y="2069"/>
                  </a:cubicBezTo>
                  <a:cubicBezTo>
                    <a:pt x="3402" y="4571"/>
                    <a:pt x="4070" y="7640"/>
                    <a:pt x="3736" y="10542"/>
                  </a:cubicBezTo>
                  <a:cubicBezTo>
                    <a:pt x="3402" y="13410"/>
                    <a:pt x="2068" y="16179"/>
                    <a:pt x="0" y="1821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12169725" y="5958050"/>
              <a:ext cx="67575" cy="135100"/>
            </a:xfrm>
            <a:custGeom>
              <a:avLst/>
              <a:gdLst/>
              <a:ahLst/>
              <a:cxnLst/>
              <a:rect l="l" t="t" r="r" b="b"/>
              <a:pathLst>
                <a:path w="2703" h="5404" fill="none" extrusionOk="0">
                  <a:moveTo>
                    <a:pt x="0" y="967"/>
                  </a:moveTo>
                  <a:cubicBezTo>
                    <a:pt x="0" y="967"/>
                    <a:pt x="0" y="901"/>
                    <a:pt x="34" y="901"/>
                  </a:cubicBezTo>
                  <a:cubicBezTo>
                    <a:pt x="201" y="667"/>
                    <a:pt x="334" y="434"/>
                    <a:pt x="601" y="300"/>
                  </a:cubicBezTo>
                  <a:cubicBezTo>
                    <a:pt x="801" y="134"/>
                    <a:pt x="1135" y="0"/>
                    <a:pt x="1435" y="67"/>
                  </a:cubicBezTo>
                  <a:cubicBezTo>
                    <a:pt x="1835" y="200"/>
                    <a:pt x="2035" y="601"/>
                    <a:pt x="2169" y="1001"/>
                  </a:cubicBezTo>
                  <a:cubicBezTo>
                    <a:pt x="2269" y="1168"/>
                    <a:pt x="2302" y="1368"/>
                    <a:pt x="2335" y="1535"/>
                  </a:cubicBezTo>
                  <a:cubicBezTo>
                    <a:pt x="2569" y="2368"/>
                    <a:pt x="2669" y="3302"/>
                    <a:pt x="2702" y="4170"/>
                  </a:cubicBezTo>
                  <a:cubicBezTo>
                    <a:pt x="2702" y="4470"/>
                    <a:pt x="2702" y="4703"/>
                    <a:pt x="2636" y="4937"/>
                  </a:cubicBezTo>
                  <a:cubicBezTo>
                    <a:pt x="2502" y="5204"/>
                    <a:pt x="2269" y="5404"/>
                    <a:pt x="2002" y="5371"/>
                  </a:cubicBezTo>
                  <a:cubicBezTo>
                    <a:pt x="1668" y="5337"/>
                    <a:pt x="1468" y="4937"/>
                    <a:pt x="1335" y="4603"/>
                  </a:cubicBezTo>
                  <a:cubicBezTo>
                    <a:pt x="1135" y="4003"/>
                    <a:pt x="868" y="3403"/>
                    <a:pt x="634" y="28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12128850" y="5937200"/>
              <a:ext cx="174325" cy="220175"/>
            </a:xfrm>
            <a:custGeom>
              <a:avLst/>
              <a:gdLst/>
              <a:ahLst/>
              <a:cxnLst/>
              <a:rect l="l" t="t" r="r" b="b"/>
              <a:pathLst>
                <a:path w="6973" h="8807" fill="none" extrusionOk="0">
                  <a:moveTo>
                    <a:pt x="3937" y="2402"/>
                  </a:moveTo>
                  <a:cubicBezTo>
                    <a:pt x="4504" y="1835"/>
                    <a:pt x="4971" y="1134"/>
                    <a:pt x="5572" y="534"/>
                  </a:cubicBezTo>
                  <a:cubicBezTo>
                    <a:pt x="5838" y="234"/>
                    <a:pt x="6272" y="0"/>
                    <a:pt x="6606" y="200"/>
                  </a:cubicBezTo>
                  <a:cubicBezTo>
                    <a:pt x="6839" y="334"/>
                    <a:pt x="6973" y="634"/>
                    <a:pt x="6973" y="867"/>
                  </a:cubicBezTo>
                  <a:cubicBezTo>
                    <a:pt x="6973" y="1134"/>
                    <a:pt x="6839" y="1401"/>
                    <a:pt x="6739" y="1635"/>
                  </a:cubicBezTo>
                  <a:cubicBezTo>
                    <a:pt x="6272" y="2535"/>
                    <a:pt x="5505" y="3336"/>
                    <a:pt x="4671" y="3970"/>
                  </a:cubicBezTo>
                  <a:cubicBezTo>
                    <a:pt x="4971" y="5070"/>
                    <a:pt x="5238" y="6305"/>
                    <a:pt x="4738" y="7339"/>
                  </a:cubicBezTo>
                  <a:cubicBezTo>
                    <a:pt x="4437" y="7872"/>
                    <a:pt x="3970" y="8339"/>
                    <a:pt x="3403" y="8540"/>
                  </a:cubicBezTo>
                  <a:cubicBezTo>
                    <a:pt x="3103" y="8673"/>
                    <a:pt x="2803" y="8740"/>
                    <a:pt x="2469" y="8740"/>
                  </a:cubicBezTo>
                  <a:cubicBezTo>
                    <a:pt x="1569" y="8806"/>
                    <a:pt x="601" y="8339"/>
                    <a:pt x="1" y="757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12023775" y="6151500"/>
              <a:ext cx="191000" cy="384475"/>
            </a:xfrm>
            <a:custGeom>
              <a:avLst/>
              <a:gdLst/>
              <a:ahLst/>
              <a:cxnLst/>
              <a:rect l="l" t="t" r="r" b="b"/>
              <a:pathLst>
                <a:path w="7640" h="15379" fill="none" extrusionOk="0">
                  <a:moveTo>
                    <a:pt x="7640" y="1"/>
                  </a:moveTo>
                  <a:cubicBezTo>
                    <a:pt x="7506" y="5939"/>
                    <a:pt x="4638" y="11676"/>
                    <a:pt x="1" y="1537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11214025" y="5864650"/>
              <a:ext cx="199350" cy="443675"/>
            </a:xfrm>
            <a:custGeom>
              <a:avLst/>
              <a:gdLst/>
              <a:ahLst/>
              <a:cxnLst/>
              <a:rect l="l" t="t" r="r" b="b"/>
              <a:pathLst>
                <a:path w="7974" h="17747" fill="none" extrusionOk="0">
                  <a:moveTo>
                    <a:pt x="2236" y="3202"/>
                  </a:moveTo>
                  <a:cubicBezTo>
                    <a:pt x="2203" y="4103"/>
                    <a:pt x="2036" y="5004"/>
                    <a:pt x="1736" y="5838"/>
                  </a:cubicBezTo>
                  <a:cubicBezTo>
                    <a:pt x="1669" y="6104"/>
                    <a:pt x="1569" y="6305"/>
                    <a:pt x="1402" y="6538"/>
                  </a:cubicBezTo>
                  <a:cubicBezTo>
                    <a:pt x="1235" y="6738"/>
                    <a:pt x="1002" y="6838"/>
                    <a:pt x="802" y="6805"/>
                  </a:cubicBezTo>
                  <a:cubicBezTo>
                    <a:pt x="501" y="6805"/>
                    <a:pt x="234" y="6571"/>
                    <a:pt x="134" y="6271"/>
                  </a:cubicBezTo>
                  <a:cubicBezTo>
                    <a:pt x="1" y="5971"/>
                    <a:pt x="1" y="5704"/>
                    <a:pt x="34" y="5404"/>
                  </a:cubicBezTo>
                  <a:cubicBezTo>
                    <a:pt x="68" y="4804"/>
                    <a:pt x="134" y="4236"/>
                    <a:pt x="234" y="3636"/>
                  </a:cubicBezTo>
                  <a:cubicBezTo>
                    <a:pt x="335" y="3202"/>
                    <a:pt x="401" y="2735"/>
                    <a:pt x="501" y="2302"/>
                  </a:cubicBezTo>
                  <a:cubicBezTo>
                    <a:pt x="535" y="2102"/>
                    <a:pt x="568" y="1901"/>
                    <a:pt x="668" y="1668"/>
                  </a:cubicBezTo>
                  <a:cubicBezTo>
                    <a:pt x="702" y="1568"/>
                    <a:pt x="768" y="1434"/>
                    <a:pt x="902" y="1368"/>
                  </a:cubicBezTo>
                  <a:cubicBezTo>
                    <a:pt x="1202" y="1068"/>
                    <a:pt x="1702" y="1068"/>
                    <a:pt x="2036" y="1268"/>
                  </a:cubicBezTo>
                  <a:cubicBezTo>
                    <a:pt x="2403" y="1468"/>
                    <a:pt x="2636" y="1835"/>
                    <a:pt x="2736" y="2235"/>
                  </a:cubicBezTo>
                  <a:cubicBezTo>
                    <a:pt x="2836" y="2502"/>
                    <a:pt x="2870" y="2802"/>
                    <a:pt x="2903" y="3136"/>
                  </a:cubicBezTo>
                  <a:cubicBezTo>
                    <a:pt x="2903" y="3236"/>
                    <a:pt x="2903" y="3336"/>
                    <a:pt x="2970" y="3436"/>
                  </a:cubicBezTo>
                  <a:cubicBezTo>
                    <a:pt x="3237" y="2936"/>
                    <a:pt x="3403" y="2402"/>
                    <a:pt x="3537" y="1901"/>
                  </a:cubicBezTo>
                  <a:cubicBezTo>
                    <a:pt x="3670" y="1401"/>
                    <a:pt x="3837" y="801"/>
                    <a:pt x="4204" y="467"/>
                  </a:cubicBezTo>
                  <a:cubicBezTo>
                    <a:pt x="4571" y="100"/>
                    <a:pt x="5305" y="0"/>
                    <a:pt x="5638" y="434"/>
                  </a:cubicBezTo>
                  <a:cubicBezTo>
                    <a:pt x="6005" y="901"/>
                    <a:pt x="5672" y="1568"/>
                    <a:pt x="5405" y="2102"/>
                  </a:cubicBezTo>
                  <a:cubicBezTo>
                    <a:pt x="4037" y="4737"/>
                    <a:pt x="3570" y="7772"/>
                    <a:pt x="4137" y="10708"/>
                  </a:cubicBezTo>
                  <a:cubicBezTo>
                    <a:pt x="4638" y="13343"/>
                    <a:pt x="6005" y="15845"/>
                    <a:pt x="7973" y="177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11167325" y="5887150"/>
              <a:ext cx="62575" cy="135950"/>
            </a:xfrm>
            <a:custGeom>
              <a:avLst/>
              <a:gdLst/>
              <a:ahLst/>
              <a:cxnLst/>
              <a:rect l="l" t="t" r="r" b="b"/>
              <a:pathLst>
                <a:path w="2503" h="5438" fill="none" extrusionOk="0">
                  <a:moveTo>
                    <a:pt x="2503" y="868"/>
                  </a:moveTo>
                  <a:cubicBezTo>
                    <a:pt x="2503" y="868"/>
                    <a:pt x="2503" y="835"/>
                    <a:pt x="2436" y="835"/>
                  </a:cubicBezTo>
                  <a:cubicBezTo>
                    <a:pt x="2269" y="635"/>
                    <a:pt x="2102" y="368"/>
                    <a:pt x="1869" y="234"/>
                  </a:cubicBezTo>
                  <a:cubicBezTo>
                    <a:pt x="1602" y="67"/>
                    <a:pt x="1335" y="1"/>
                    <a:pt x="1035" y="67"/>
                  </a:cubicBezTo>
                  <a:cubicBezTo>
                    <a:pt x="601" y="201"/>
                    <a:pt x="435" y="668"/>
                    <a:pt x="335" y="1035"/>
                  </a:cubicBezTo>
                  <a:cubicBezTo>
                    <a:pt x="268" y="1202"/>
                    <a:pt x="234" y="1402"/>
                    <a:pt x="201" y="1569"/>
                  </a:cubicBezTo>
                  <a:cubicBezTo>
                    <a:pt x="34" y="2436"/>
                    <a:pt x="1" y="3336"/>
                    <a:pt x="1" y="4237"/>
                  </a:cubicBezTo>
                  <a:cubicBezTo>
                    <a:pt x="1" y="4537"/>
                    <a:pt x="34" y="4838"/>
                    <a:pt x="168" y="5038"/>
                  </a:cubicBezTo>
                  <a:cubicBezTo>
                    <a:pt x="268" y="5271"/>
                    <a:pt x="568" y="5438"/>
                    <a:pt x="835" y="5405"/>
                  </a:cubicBezTo>
                  <a:cubicBezTo>
                    <a:pt x="1168" y="5338"/>
                    <a:pt x="1335" y="4938"/>
                    <a:pt x="1402" y="4604"/>
                  </a:cubicBezTo>
                  <a:cubicBezTo>
                    <a:pt x="1569" y="4004"/>
                    <a:pt x="1769" y="3370"/>
                    <a:pt x="2002" y="27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11093950" y="5872150"/>
              <a:ext cx="186000" cy="211850"/>
            </a:xfrm>
            <a:custGeom>
              <a:avLst/>
              <a:gdLst/>
              <a:ahLst/>
              <a:cxnLst/>
              <a:rect l="l" t="t" r="r" b="b"/>
              <a:pathLst>
                <a:path w="7440" h="8474" fill="none" extrusionOk="0">
                  <a:moveTo>
                    <a:pt x="3169" y="2202"/>
                  </a:moveTo>
                  <a:cubicBezTo>
                    <a:pt x="2536" y="1668"/>
                    <a:pt x="2035" y="968"/>
                    <a:pt x="1402" y="467"/>
                  </a:cubicBezTo>
                  <a:cubicBezTo>
                    <a:pt x="1135" y="200"/>
                    <a:pt x="668" y="0"/>
                    <a:pt x="334" y="167"/>
                  </a:cubicBezTo>
                  <a:cubicBezTo>
                    <a:pt x="67" y="301"/>
                    <a:pt x="1" y="601"/>
                    <a:pt x="1" y="834"/>
                  </a:cubicBezTo>
                  <a:cubicBezTo>
                    <a:pt x="1" y="1101"/>
                    <a:pt x="167" y="1335"/>
                    <a:pt x="301" y="1601"/>
                  </a:cubicBezTo>
                  <a:cubicBezTo>
                    <a:pt x="834" y="2469"/>
                    <a:pt x="1635" y="3203"/>
                    <a:pt x="2502" y="3803"/>
                  </a:cubicBezTo>
                  <a:cubicBezTo>
                    <a:pt x="2302" y="4937"/>
                    <a:pt x="2135" y="6171"/>
                    <a:pt x="2702" y="7172"/>
                  </a:cubicBezTo>
                  <a:cubicBezTo>
                    <a:pt x="3003" y="7706"/>
                    <a:pt x="3536" y="8139"/>
                    <a:pt x="4137" y="8306"/>
                  </a:cubicBezTo>
                  <a:cubicBezTo>
                    <a:pt x="4437" y="8373"/>
                    <a:pt x="4737" y="8473"/>
                    <a:pt x="5037" y="8440"/>
                  </a:cubicBezTo>
                  <a:cubicBezTo>
                    <a:pt x="5972" y="8373"/>
                    <a:pt x="6872" y="7873"/>
                    <a:pt x="7439" y="710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1196525" y="6080625"/>
              <a:ext cx="185150" cy="346950"/>
            </a:xfrm>
            <a:custGeom>
              <a:avLst/>
              <a:gdLst/>
              <a:ahLst/>
              <a:cxnLst/>
              <a:rect l="l" t="t" r="r" b="b"/>
              <a:pathLst>
                <a:path w="7406" h="13878" fill="none" extrusionOk="0">
                  <a:moveTo>
                    <a:pt x="0" y="1"/>
                  </a:moveTo>
                  <a:cubicBezTo>
                    <a:pt x="501" y="5404"/>
                    <a:pt x="3236" y="10475"/>
                    <a:pt x="7406" y="13877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11453375" y="7306500"/>
              <a:ext cx="235200" cy="512075"/>
            </a:xfrm>
            <a:custGeom>
              <a:avLst/>
              <a:gdLst/>
              <a:ahLst/>
              <a:cxnLst/>
              <a:rect l="l" t="t" r="r" b="b"/>
              <a:pathLst>
                <a:path w="9408" h="20483" fill="none" extrusionOk="0">
                  <a:moveTo>
                    <a:pt x="4304" y="12476"/>
                  </a:moveTo>
                  <a:lnTo>
                    <a:pt x="7272" y="12476"/>
                  </a:lnTo>
                  <a:lnTo>
                    <a:pt x="7773" y="12476"/>
                  </a:lnTo>
                  <a:lnTo>
                    <a:pt x="5638" y="16346"/>
                  </a:lnTo>
                  <a:cubicBezTo>
                    <a:pt x="5404" y="16813"/>
                    <a:pt x="5771" y="17346"/>
                    <a:pt x="6305" y="17280"/>
                  </a:cubicBezTo>
                  <a:cubicBezTo>
                    <a:pt x="9407" y="16679"/>
                    <a:pt x="7606" y="20482"/>
                    <a:pt x="7606" y="20482"/>
                  </a:cubicBezTo>
                  <a:lnTo>
                    <a:pt x="1" y="20482"/>
                  </a:lnTo>
                  <a:cubicBezTo>
                    <a:pt x="2202" y="17613"/>
                    <a:pt x="3536" y="14911"/>
                    <a:pt x="4304" y="12476"/>
                  </a:cubicBezTo>
                  <a:cubicBezTo>
                    <a:pt x="6172" y="6272"/>
                    <a:pt x="4103" y="1769"/>
                    <a:pt x="300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1607650" y="7337350"/>
              <a:ext cx="63400" cy="279400"/>
            </a:xfrm>
            <a:custGeom>
              <a:avLst/>
              <a:gdLst/>
              <a:ahLst/>
              <a:cxnLst/>
              <a:rect l="l" t="t" r="r" b="b"/>
              <a:pathLst>
                <a:path w="2536" h="11176" fill="none" extrusionOk="0">
                  <a:moveTo>
                    <a:pt x="1" y="1"/>
                  </a:moveTo>
                  <a:cubicBezTo>
                    <a:pt x="2536" y="4838"/>
                    <a:pt x="1135" y="11176"/>
                    <a:pt x="1135" y="1117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1661850" y="7339875"/>
              <a:ext cx="236025" cy="478700"/>
            </a:xfrm>
            <a:custGeom>
              <a:avLst/>
              <a:gdLst/>
              <a:ahLst/>
              <a:cxnLst/>
              <a:rect l="l" t="t" r="r" b="b"/>
              <a:pathLst>
                <a:path w="9441" h="19148" fill="none" extrusionOk="0">
                  <a:moveTo>
                    <a:pt x="4337" y="11141"/>
                  </a:moveTo>
                  <a:lnTo>
                    <a:pt x="7306" y="11141"/>
                  </a:lnTo>
                  <a:lnTo>
                    <a:pt x="7806" y="11141"/>
                  </a:lnTo>
                  <a:lnTo>
                    <a:pt x="5672" y="15011"/>
                  </a:lnTo>
                  <a:cubicBezTo>
                    <a:pt x="5438" y="15478"/>
                    <a:pt x="5805" y="16011"/>
                    <a:pt x="6339" y="15945"/>
                  </a:cubicBezTo>
                  <a:cubicBezTo>
                    <a:pt x="9441" y="15344"/>
                    <a:pt x="7640" y="19147"/>
                    <a:pt x="7640" y="19147"/>
                  </a:cubicBezTo>
                  <a:lnTo>
                    <a:pt x="1" y="19147"/>
                  </a:lnTo>
                  <a:cubicBezTo>
                    <a:pt x="2202" y="16278"/>
                    <a:pt x="3537" y="13576"/>
                    <a:pt x="4304" y="11141"/>
                  </a:cubicBezTo>
                  <a:cubicBezTo>
                    <a:pt x="5805" y="6138"/>
                    <a:pt x="4771" y="2268"/>
                    <a:pt x="3703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1809475" y="7322350"/>
              <a:ext cx="75075" cy="294400"/>
            </a:xfrm>
            <a:custGeom>
              <a:avLst/>
              <a:gdLst/>
              <a:ahLst/>
              <a:cxnLst/>
              <a:rect l="l" t="t" r="r" b="b"/>
              <a:pathLst>
                <a:path w="3003" h="11776" fill="none" extrusionOk="0">
                  <a:moveTo>
                    <a:pt x="1401" y="11776"/>
                  </a:moveTo>
                  <a:cubicBezTo>
                    <a:pt x="1401" y="11776"/>
                    <a:pt x="3002" y="4871"/>
                    <a:pt x="0" y="1"/>
                  </a:cubicBez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11611825" y="7080500"/>
              <a:ext cx="158475" cy="129300"/>
            </a:xfrm>
            <a:custGeom>
              <a:avLst/>
              <a:gdLst/>
              <a:ahLst/>
              <a:cxnLst/>
              <a:rect l="l" t="t" r="r" b="b"/>
              <a:pathLst>
                <a:path w="6339" h="5172" fill="none" extrusionOk="0">
                  <a:moveTo>
                    <a:pt x="1968" y="134"/>
                  </a:moveTo>
                  <a:cubicBezTo>
                    <a:pt x="1168" y="201"/>
                    <a:pt x="501" y="835"/>
                    <a:pt x="267" y="1602"/>
                  </a:cubicBezTo>
                  <a:cubicBezTo>
                    <a:pt x="0" y="2336"/>
                    <a:pt x="167" y="3203"/>
                    <a:pt x="668" y="3837"/>
                  </a:cubicBezTo>
                  <a:cubicBezTo>
                    <a:pt x="1135" y="4471"/>
                    <a:pt x="1902" y="4871"/>
                    <a:pt x="2669" y="5005"/>
                  </a:cubicBezTo>
                  <a:cubicBezTo>
                    <a:pt x="3636" y="5171"/>
                    <a:pt x="4737" y="4871"/>
                    <a:pt x="5404" y="4171"/>
                  </a:cubicBezTo>
                  <a:cubicBezTo>
                    <a:pt x="6105" y="3470"/>
                    <a:pt x="6338" y="2336"/>
                    <a:pt x="5938" y="1435"/>
                  </a:cubicBezTo>
                  <a:cubicBezTo>
                    <a:pt x="5504" y="535"/>
                    <a:pt x="4370" y="1"/>
                    <a:pt x="3470" y="301"/>
                  </a:cubicBezTo>
                  <a:cubicBezTo>
                    <a:pt x="2969" y="468"/>
                    <a:pt x="2502" y="868"/>
                    <a:pt x="2369" y="1435"/>
                  </a:cubicBezTo>
                  <a:cubicBezTo>
                    <a:pt x="2269" y="1969"/>
                    <a:pt x="2569" y="2536"/>
                    <a:pt x="3003" y="2803"/>
                  </a:cubicBezTo>
                  <a:cubicBezTo>
                    <a:pt x="3503" y="3003"/>
                    <a:pt x="4170" y="2736"/>
                    <a:pt x="4337" y="22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1570125" y="6405850"/>
              <a:ext cx="75075" cy="45900"/>
            </a:xfrm>
            <a:custGeom>
              <a:avLst/>
              <a:gdLst/>
              <a:ahLst/>
              <a:cxnLst/>
              <a:rect l="l" t="t" r="r" b="b"/>
              <a:pathLst>
                <a:path w="3003" h="1836" fill="none" extrusionOk="0">
                  <a:moveTo>
                    <a:pt x="3003" y="234"/>
                  </a:moveTo>
                  <a:cubicBezTo>
                    <a:pt x="2369" y="1"/>
                    <a:pt x="1735" y="68"/>
                    <a:pt x="1135" y="335"/>
                  </a:cubicBezTo>
                  <a:cubicBezTo>
                    <a:pt x="534" y="635"/>
                    <a:pt x="134" y="1235"/>
                    <a:pt x="1" y="18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11815300" y="6403350"/>
              <a:ext cx="60900" cy="52575"/>
            </a:xfrm>
            <a:custGeom>
              <a:avLst/>
              <a:gdLst/>
              <a:ahLst/>
              <a:cxnLst/>
              <a:rect l="l" t="t" r="r" b="b"/>
              <a:pathLst>
                <a:path w="2436" h="2103" fill="none" extrusionOk="0">
                  <a:moveTo>
                    <a:pt x="1" y="34"/>
                  </a:moveTo>
                  <a:cubicBezTo>
                    <a:pt x="601" y="1"/>
                    <a:pt x="1168" y="201"/>
                    <a:pt x="1635" y="568"/>
                  </a:cubicBezTo>
                  <a:cubicBezTo>
                    <a:pt x="2102" y="935"/>
                    <a:pt x="2336" y="1535"/>
                    <a:pt x="2436" y="21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1564300" y="6475075"/>
              <a:ext cx="155950" cy="281050"/>
            </a:xfrm>
            <a:custGeom>
              <a:avLst/>
              <a:gdLst/>
              <a:ahLst/>
              <a:cxnLst/>
              <a:rect l="l" t="t" r="r" b="b"/>
              <a:pathLst>
                <a:path w="6238" h="11242" extrusionOk="0">
                  <a:moveTo>
                    <a:pt x="3136" y="1"/>
                  </a:moveTo>
                  <a:cubicBezTo>
                    <a:pt x="1401" y="1"/>
                    <a:pt x="0" y="2502"/>
                    <a:pt x="0" y="5605"/>
                  </a:cubicBezTo>
                  <a:cubicBezTo>
                    <a:pt x="0" y="8740"/>
                    <a:pt x="1401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11608475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203" y="0"/>
                  </a:moveTo>
                  <a:cubicBezTo>
                    <a:pt x="1168" y="0"/>
                    <a:pt x="335" y="1135"/>
                    <a:pt x="1" y="2669"/>
                  </a:cubicBezTo>
                  <a:lnTo>
                    <a:pt x="1569" y="3670"/>
                  </a:lnTo>
                  <a:cubicBezTo>
                    <a:pt x="1902" y="3937"/>
                    <a:pt x="1902" y="4437"/>
                    <a:pt x="1535" y="4637"/>
                  </a:cubicBezTo>
                  <a:lnTo>
                    <a:pt x="34" y="5504"/>
                  </a:lnTo>
                  <a:cubicBezTo>
                    <a:pt x="368" y="7005"/>
                    <a:pt x="1202" y="8073"/>
                    <a:pt x="2136" y="8073"/>
                  </a:cubicBezTo>
                  <a:cubicBezTo>
                    <a:pt x="3403" y="8073"/>
                    <a:pt x="4437" y="6272"/>
                    <a:pt x="4437" y="4003"/>
                  </a:cubicBezTo>
                  <a:cubicBezTo>
                    <a:pt x="4471" y="1835"/>
                    <a:pt x="3470" y="0"/>
                    <a:pt x="220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1710225" y="6475075"/>
              <a:ext cx="155975" cy="281050"/>
            </a:xfrm>
            <a:custGeom>
              <a:avLst/>
              <a:gdLst/>
              <a:ahLst/>
              <a:cxnLst/>
              <a:rect l="l" t="t" r="r" b="b"/>
              <a:pathLst>
                <a:path w="6239" h="11242" extrusionOk="0">
                  <a:moveTo>
                    <a:pt x="3136" y="1"/>
                  </a:moveTo>
                  <a:cubicBezTo>
                    <a:pt x="1402" y="1"/>
                    <a:pt x="1" y="2502"/>
                    <a:pt x="1" y="5605"/>
                  </a:cubicBezTo>
                  <a:cubicBezTo>
                    <a:pt x="1" y="8740"/>
                    <a:pt x="1402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1756100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168" y="0"/>
                  </a:moveTo>
                  <a:cubicBezTo>
                    <a:pt x="1168" y="0"/>
                    <a:pt x="334" y="1135"/>
                    <a:pt x="0" y="2669"/>
                  </a:cubicBezTo>
                  <a:lnTo>
                    <a:pt x="1535" y="3670"/>
                  </a:lnTo>
                  <a:cubicBezTo>
                    <a:pt x="1868" y="3937"/>
                    <a:pt x="1868" y="4437"/>
                    <a:pt x="1501" y="4637"/>
                  </a:cubicBezTo>
                  <a:lnTo>
                    <a:pt x="0" y="5504"/>
                  </a:lnTo>
                  <a:cubicBezTo>
                    <a:pt x="334" y="7005"/>
                    <a:pt x="1168" y="8073"/>
                    <a:pt x="2135" y="8073"/>
                  </a:cubicBezTo>
                  <a:cubicBezTo>
                    <a:pt x="3369" y="8073"/>
                    <a:pt x="4403" y="6272"/>
                    <a:pt x="4403" y="4003"/>
                  </a:cubicBezTo>
                  <a:cubicBezTo>
                    <a:pt x="4470" y="1835"/>
                    <a:pt x="3403" y="0"/>
                    <a:pt x="216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1143150" y="7325675"/>
              <a:ext cx="267725" cy="492050"/>
            </a:xfrm>
            <a:custGeom>
              <a:avLst/>
              <a:gdLst/>
              <a:ahLst/>
              <a:cxnLst/>
              <a:rect l="l" t="t" r="r" b="b"/>
              <a:pathLst>
                <a:path w="10709" h="19682" extrusionOk="0">
                  <a:moveTo>
                    <a:pt x="6072" y="1"/>
                  </a:moveTo>
                  <a:cubicBezTo>
                    <a:pt x="6038" y="168"/>
                    <a:pt x="6005" y="368"/>
                    <a:pt x="5905" y="535"/>
                  </a:cubicBezTo>
                  <a:cubicBezTo>
                    <a:pt x="5738" y="1002"/>
                    <a:pt x="5505" y="1369"/>
                    <a:pt x="5171" y="1702"/>
                  </a:cubicBezTo>
                  <a:cubicBezTo>
                    <a:pt x="6572" y="2203"/>
                    <a:pt x="7873" y="3537"/>
                    <a:pt x="8240" y="4971"/>
                  </a:cubicBezTo>
                  <a:cubicBezTo>
                    <a:pt x="8607" y="6472"/>
                    <a:pt x="8373" y="8040"/>
                    <a:pt x="7740" y="9474"/>
                  </a:cubicBezTo>
                  <a:cubicBezTo>
                    <a:pt x="7172" y="10875"/>
                    <a:pt x="6238" y="12143"/>
                    <a:pt x="5238" y="13310"/>
                  </a:cubicBezTo>
                  <a:cubicBezTo>
                    <a:pt x="4070" y="14711"/>
                    <a:pt x="1" y="18214"/>
                    <a:pt x="1" y="19348"/>
                  </a:cubicBezTo>
                  <a:cubicBezTo>
                    <a:pt x="1" y="19548"/>
                    <a:pt x="167" y="19682"/>
                    <a:pt x="534" y="19682"/>
                  </a:cubicBezTo>
                  <a:lnTo>
                    <a:pt x="8273" y="19682"/>
                  </a:lnTo>
                  <a:cubicBezTo>
                    <a:pt x="8607" y="19682"/>
                    <a:pt x="8707" y="19381"/>
                    <a:pt x="8674" y="18981"/>
                  </a:cubicBezTo>
                  <a:cubicBezTo>
                    <a:pt x="8573" y="17780"/>
                    <a:pt x="7706" y="16846"/>
                    <a:pt x="6539" y="16579"/>
                  </a:cubicBezTo>
                  <a:cubicBezTo>
                    <a:pt x="6062" y="16490"/>
                    <a:pt x="5532" y="16374"/>
                    <a:pt x="5187" y="16374"/>
                  </a:cubicBezTo>
                  <a:cubicBezTo>
                    <a:pt x="5145" y="16374"/>
                    <a:pt x="5107" y="16376"/>
                    <a:pt x="5071" y="16379"/>
                  </a:cubicBezTo>
                  <a:cubicBezTo>
                    <a:pt x="6772" y="15145"/>
                    <a:pt x="8340" y="13544"/>
                    <a:pt x="9274" y="11643"/>
                  </a:cubicBezTo>
                  <a:cubicBezTo>
                    <a:pt x="10275" y="9708"/>
                    <a:pt x="10708" y="7506"/>
                    <a:pt x="10275" y="5405"/>
                  </a:cubicBezTo>
                  <a:cubicBezTo>
                    <a:pt x="9874" y="3337"/>
                    <a:pt x="8407" y="968"/>
                    <a:pt x="6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0864625" y="7334025"/>
              <a:ext cx="311075" cy="482875"/>
            </a:xfrm>
            <a:custGeom>
              <a:avLst/>
              <a:gdLst/>
              <a:ahLst/>
              <a:cxnLst/>
              <a:rect l="l" t="t" r="r" b="b"/>
              <a:pathLst>
                <a:path w="12443" h="19315" extrusionOk="0">
                  <a:moveTo>
                    <a:pt x="8440" y="1"/>
                  </a:moveTo>
                  <a:cubicBezTo>
                    <a:pt x="7773" y="201"/>
                    <a:pt x="7306" y="801"/>
                    <a:pt x="6705" y="1235"/>
                  </a:cubicBezTo>
                  <a:cubicBezTo>
                    <a:pt x="8173" y="1735"/>
                    <a:pt x="9607" y="3069"/>
                    <a:pt x="9974" y="4570"/>
                  </a:cubicBezTo>
                  <a:cubicBezTo>
                    <a:pt x="10341" y="6072"/>
                    <a:pt x="10108" y="7673"/>
                    <a:pt x="9474" y="9074"/>
                  </a:cubicBezTo>
                  <a:cubicBezTo>
                    <a:pt x="8873" y="10508"/>
                    <a:pt x="7973" y="11742"/>
                    <a:pt x="6972" y="12910"/>
                  </a:cubicBezTo>
                  <a:cubicBezTo>
                    <a:pt x="5538" y="14578"/>
                    <a:pt x="0" y="19314"/>
                    <a:pt x="2269" y="19314"/>
                  </a:cubicBezTo>
                  <a:lnTo>
                    <a:pt x="10007" y="19314"/>
                  </a:lnTo>
                  <a:cubicBezTo>
                    <a:pt x="10274" y="19314"/>
                    <a:pt x="10341" y="19148"/>
                    <a:pt x="10374" y="18881"/>
                  </a:cubicBezTo>
                  <a:lnTo>
                    <a:pt x="10374" y="18647"/>
                  </a:lnTo>
                  <a:cubicBezTo>
                    <a:pt x="10308" y="17446"/>
                    <a:pt x="9440" y="16512"/>
                    <a:pt x="8273" y="16245"/>
                  </a:cubicBezTo>
                  <a:cubicBezTo>
                    <a:pt x="7766" y="16156"/>
                    <a:pt x="7260" y="16040"/>
                    <a:pt x="6920" y="16040"/>
                  </a:cubicBezTo>
                  <a:cubicBezTo>
                    <a:pt x="6879" y="16040"/>
                    <a:pt x="6841" y="16042"/>
                    <a:pt x="6805" y="16045"/>
                  </a:cubicBezTo>
                  <a:cubicBezTo>
                    <a:pt x="8506" y="14811"/>
                    <a:pt x="10041" y="13210"/>
                    <a:pt x="11008" y="11309"/>
                  </a:cubicBezTo>
                  <a:cubicBezTo>
                    <a:pt x="12009" y="9374"/>
                    <a:pt x="12443" y="7172"/>
                    <a:pt x="12009" y="5071"/>
                  </a:cubicBezTo>
                  <a:cubicBezTo>
                    <a:pt x="11609" y="3036"/>
                    <a:pt x="10341" y="1135"/>
                    <a:pt x="84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0736200" y="6122125"/>
              <a:ext cx="768900" cy="1269575"/>
            </a:xfrm>
            <a:custGeom>
              <a:avLst/>
              <a:gdLst/>
              <a:ahLst/>
              <a:cxnLst/>
              <a:rect l="l" t="t" r="r" b="b"/>
              <a:pathLst>
                <a:path w="30756" h="50783" extrusionOk="0">
                  <a:moveTo>
                    <a:pt x="16010" y="1"/>
                  </a:moveTo>
                  <a:cubicBezTo>
                    <a:pt x="15484" y="1"/>
                    <a:pt x="14949" y="346"/>
                    <a:pt x="14611" y="776"/>
                  </a:cubicBezTo>
                  <a:cubicBezTo>
                    <a:pt x="14244" y="1243"/>
                    <a:pt x="14077" y="1810"/>
                    <a:pt x="13777" y="2410"/>
                  </a:cubicBezTo>
                  <a:cubicBezTo>
                    <a:pt x="13552" y="2579"/>
                    <a:pt x="13293" y="2647"/>
                    <a:pt x="13025" y="2647"/>
                  </a:cubicBezTo>
                  <a:cubicBezTo>
                    <a:pt x="12655" y="2647"/>
                    <a:pt x="12271" y="2517"/>
                    <a:pt x="11942" y="2343"/>
                  </a:cubicBezTo>
                  <a:cubicBezTo>
                    <a:pt x="11275" y="1977"/>
                    <a:pt x="10675" y="1343"/>
                    <a:pt x="9841" y="1243"/>
                  </a:cubicBezTo>
                  <a:cubicBezTo>
                    <a:pt x="9751" y="1225"/>
                    <a:pt x="9662" y="1217"/>
                    <a:pt x="9574" y="1217"/>
                  </a:cubicBezTo>
                  <a:cubicBezTo>
                    <a:pt x="9333" y="1217"/>
                    <a:pt x="9102" y="1278"/>
                    <a:pt x="8907" y="1376"/>
                  </a:cubicBezTo>
                  <a:cubicBezTo>
                    <a:pt x="8273" y="1776"/>
                    <a:pt x="8306" y="2444"/>
                    <a:pt x="8506" y="3011"/>
                  </a:cubicBezTo>
                  <a:cubicBezTo>
                    <a:pt x="8640" y="3444"/>
                    <a:pt x="8907" y="3845"/>
                    <a:pt x="8973" y="4278"/>
                  </a:cubicBezTo>
                  <a:cubicBezTo>
                    <a:pt x="9107" y="4712"/>
                    <a:pt x="9007" y="5279"/>
                    <a:pt x="8807" y="5412"/>
                  </a:cubicBezTo>
                  <a:cubicBezTo>
                    <a:pt x="8073" y="5846"/>
                    <a:pt x="7072" y="5779"/>
                    <a:pt x="6171" y="5913"/>
                  </a:cubicBezTo>
                  <a:cubicBezTo>
                    <a:pt x="5271" y="6013"/>
                    <a:pt x="4270" y="6547"/>
                    <a:pt x="4270" y="7481"/>
                  </a:cubicBezTo>
                  <a:cubicBezTo>
                    <a:pt x="4270" y="8148"/>
                    <a:pt x="4804" y="8748"/>
                    <a:pt x="4770" y="9415"/>
                  </a:cubicBezTo>
                  <a:cubicBezTo>
                    <a:pt x="4737" y="10349"/>
                    <a:pt x="3503" y="10883"/>
                    <a:pt x="2736" y="11183"/>
                  </a:cubicBezTo>
                  <a:cubicBezTo>
                    <a:pt x="2302" y="11317"/>
                    <a:pt x="1935" y="11583"/>
                    <a:pt x="1668" y="11917"/>
                  </a:cubicBezTo>
                  <a:cubicBezTo>
                    <a:pt x="634" y="13218"/>
                    <a:pt x="2269" y="14452"/>
                    <a:pt x="2302" y="15820"/>
                  </a:cubicBezTo>
                  <a:cubicBezTo>
                    <a:pt x="2335" y="17521"/>
                    <a:pt x="0" y="18622"/>
                    <a:pt x="234" y="20290"/>
                  </a:cubicBezTo>
                  <a:cubicBezTo>
                    <a:pt x="334" y="21357"/>
                    <a:pt x="1568" y="21991"/>
                    <a:pt x="2068" y="22958"/>
                  </a:cubicBezTo>
                  <a:cubicBezTo>
                    <a:pt x="2135" y="23058"/>
                    <a:pt x="2169" y="23192"/>
                    <a:pt x="2235" y="23359"/>
                  </a:cubicBezTo>
                  <a:cubicBezTo>
                    <a:pt x="2502" y="24326"/>
                    <a:pt x="1902" y="25327"/>
                    <a:pt x="1401" y="26194"/>
                  </a:cubicBezTo>
                  <a:cubicBezTo>
                    <a:pt x="834" y="27095"/>
                    <a:pt x="401" y="28162"/>
                    <a:pt x="834" y="29063"/>
                  </a:cubicBezTo>
                  <a:cubicBezTo>
                    <a:pt x="901" y="29163"/>
                    <a:pt x="934" y="29196"/>
                    <a:pt x="968" y="29296"/>
                  </a:cubicBezTo>
                  <a:cubicBezTo>
                    <a:pt x="1335" y="29730"/>
                    <a:pt x="1835" y="30030"/>
                    <a:pt x="2335" y="30364"/>
                  </a:cubicBezTo>
                  <a:cubicBezTo>
                    <a:pt x="2902" y="30697"/>
                    <a:pt x="3436" y="31298"/>
                    <a:pt x="3336" y="31965"/>
                  </a:cubicBezTo>
                  <a:cubicBezTo>
                    <a:pt x="3336" y="32865"/>
                    <a:pt x="2636" y="33633"/>
                    <a:pt x="2102" y="34333"/>
                  </a:cubicBezTo>
                  <a:cubicBezTo>
                    <a:pt x="1501" y="35034"/>
                    <a:pt x="1101" y="36101"/>
                    <a:pt x="1601" y="36835"/>
                  </a:cubicBezTo>
                  <a:cubicBezTo>
                    <a:pt x="2302" y="37902"/>
                    <a:pt x="4470" y="37535"/>
                    <a:pt x="4137" y="39670"/>
                  </a:cubicBezTo>
                  <a:cubicBezTo>
                    <a:pt x="4070" y="40071"/>
                    <a:pt x="3936" y="40504"/>
                    <a:pt x="3736" y="40871"/>
                  </a:cubicBezTo>
                  <a:cubicBezTo>
                    <a:pt x="3169" y="41972"/>
                    <a:pt x="3603" y="43640"/>
                    <a:pt x="4770" y="44040"/>
                  </a:cubicBezTo>
                  <a:cubicBezTo>
                    <a:pt x="5171" y="44207"/>
                    <a:pt x="5638" y="44173"/>
                    <a:pt x="6071" y="44340"/>
                  </a:cubicBezTo>
                  <a:cubicBezTo>
                    <a:pt x="6638" y="44540"/>
                    <a:pt x="7105" y="45141"/>
                    <a:pt x="7306" y="45708"/>
                  </a:cubicBezTo>
                  <a:cubicBezTo>
                    <a:pt x="7572" y="46342"/>
                    <a:pt x="7606" y="47009"/>
                    <a:pt x="7739" y="47543"/>
                  </a:cubicBezTo>
                  <a:cubicBezTo>
                    <a:pt x="8006" y="48276"/>
                    <a:pt x="8340" y="48977"/>
                    <a:pt x="8907" y="49511"/>
                  </a:cubicBezTo>
                  <a:cubicBezTo>
                    <a:pt x="9346" y="49950"/>
                    <a:pt x="9968" y="50254"/>
                    <a:pt x="10583" y="50254"/>
                  </a:cubicBezTo>
                  <a:cubicBezTo>
                    <a:pt x="10715" y="50254"/>
                    <a:pt x="10846" y="50240"/>
                    <a:pt x="10975" y="50211"/>
                  </a:cubicBezTo>
                  <a:cubicBezTo>
                    <a:pt x="11308" y="50144"/>
                    <a:pt x="11609" y="49944"/>
                    <a:pt x="11909" y="49711"/>
                  </a:cubicBezTo>
                  <a:cubicBezTo>
                    <a:pt x="12443" y="49244"/>
                    <a:pt x="12943" y="48677"/>
                    <a:pt x="13610" y="48477"/>
                  </a:cubicBezTo>
                  <a:cubicBezTo>
                    <a:pt x="13677" y="48477"/>
                    <a:pt x="13743" y="48410"/>
                    <a:pt x="13777" y="48410"/>
                  </a:cubicBezTo>
                  <a:cubicBezTo>
                    <a:pt x="13858" y="48398"/>
                    <a:pt x="13940" y="48392"/>
                    <a:pt x="14021" y="48392"/>
                  </a:cubicBezTo>
                  <a:cubicBezTo>
                    <a:pt x="14612" y="48392"/>
                    <a:pt x="15209" y="48692"/>
                    <a:pt x="15678" y="49044"/>
                  </a:cubicBezTo>
                  <a:cubicBezTo>
                    <a:pt x="16245" y="49477"/>
                    <a:pt x="16746" y="50011"/>
                    <a:pt x="17313" y="50345"/>
                  </a:cubicBezTo>
                  <a:cubicBezTo>
                    <a:pt x="17829" y="50634"/>
                    <a:pt x="18447" y="50782"/>
                    <a:pt x="19057" y="50782"/>
                  </a:cubicBezTo>
                  <a:cubicBezTo>
                    <a:pt x="19433" y="50782"/>
                    <a:pt x="19805" y="50726"/>
                    <a:pt x="20148" y="50611"/>
                  </a:cubicBezTo>
                  <a:cubicBezTo>
                    <a:pt x="20648" y="50445"/>
                    <a:pt x="21082" y="50144"/>
                    <a:pt x="21449" y="49777"/>
                  </a:cubicBezTo>
                  <a:cubicBezTo>
                    <a:pt x="21783" y="49444"/>
                    <a:pt x="22016" y="49010"/>
                    <a:pt x="22183" y="48610"/>
                  </a:cubicBezTo>
                  <a:cubicBezTo>
                    <a:pt x="22250" y="48443"/>
                    <a:pt x="22316" y="48210"/>
                    <a:pt x="22350" y="48043"/>
                  </a:cubicBezTo>
                  <a:cubicBezTo>
                    <a:pt x="22583" y="47376"/>
                    <a:pt x="22683" y="46675"/>
                    <a:pt x="23250" y="46208"/>
                  </a:cubicBezTo>
                  <a:cubicBezTo>
                    <a:pt x="23951" y="45675"/>
                    <a:pt x="24952" y="45841"/>
                    <a:pt x="25819" y="45641"/>
                  </a:cubicBezTo>
                  <a:cubicBezTo>
                    <a:pt x="26953" y="45374"/>
                    <a:pt x="27920" y="44374"/>
                    <a:pt x="28120" y="43206"/>
                  </a:cubicBezTo>
                  <a:cubicBezTo>
                    <a:pt x="28321" y="42039"/>
                    <a:pt x="27754" y="40804"/>
                    <a:pt x="26920" y="40171"/>
                  </a:cubicBezTo>
                  <a:cubicBezTo>
                    <a:pt x="26353" y="39870"/>
                    <a:pt x="26319" y="39137"/>
                    <a:pt x="26653" y="38636"/>
                  </a:cubicBezTo>
                  <a:cubicBezTo>
                    <a:pt x="26986" y="38169"/>
                    <a:pt x="27587" y="37936"/>
                    <a:pt x="28120" y="37702"/>
                  </a:cubicBezTo>
                  <a:cubicBezTo>
                    <a:pt x="28821" y="37469"/>
                    <a:pt x="29588" y="37202"/>
                    <a:pt x="29922" y="36435"/>
                  </a:cubicBezTo>
                  <a:cubicBezTo>
                    <a:pt x="29988" y="36201"/>
                    <a:pt x="30022" y="35968"/>
                    <a:pt x="30022" y="35701"/>
                  </a:cubicBezTo>
                  <a:cubicBezTo>
                    <a:pt x="29955" y="33833"/>
                    <a:pt x="27587" y="34133"/>
                    <a:pt x="27253" y="32598"/>
                  </a:cubicBezTo>
                  <a:cubicBezTo>
                    <a:pt x="27186" y="32332"/>
                    <a:pt x="27186" y="32131"/>
                    <a:pt x="27287" y="31865"/>
                  </a:cubicBezTo>
                  <a:cubicBezTo>
                    <a:pt x="27487" y="31164"/>
                    <a:pt x="28020" y="30697"/>
                    <a:pt x="28587" y="30430"/>
                  </a:cubicBezTo>
                  <a:cubicBezTo>
                    <a:pt x="29021" y="30163"/>
                    <a:pt x="29455" y="29830"/>
                    <a:pt x="29788" y="29430"/>
                  </a:cubicBezTo>
                  <a:cubicBezTo>
                    <a:pt x="29988" y="29163"/>
                    <a:pt x="30155" y="28862"/>
                    <a:pt x="30289" y="28596"/>
                  </a:cubicBezTo>
                  <a:cubicBezTo>
                    <a:pt x="30522" y="27995"/>
                    <a:pt x="30589" y="27295"/>
                    <a:pt x="30155" y="26794"/>
                  </a:cubicBezTo>
                  <a:cubicBezTo>
                    <a:pt x="29655" y="26161"/>
                    <a:pt x="28654" y="26027"/>
                    <a:pt x="28321" y="25293"/>
                  </a:cubicBezTo>
                  <a:cubicBezTo>
                    <a:pt x="28087" y="24693"/>
                    <a:pt x="28421" y="24026"/>
                    <a:pt x="28854" y="23592"/>
                  </a:cubicBezTo>
                  <a:cubicBezTo>
                    <a:pt x="29321" y="23158"/>
                    <a:pt x="29855" y="22791"/>
                    <a:pt x="30255" y="22291"/>
                  </a:cubicBezTo>
                  <a:cubicBezTo>
                    <a:pt x="30656" y="21657"/>
                    <a:pt x="30756" y="20823"/>
                    <a:pt x="30455" y="20156"/>
                  </a:cubicBezTo>
                  <a:cubicBezTo>
                    <a:pt x="30189" y="19623"/>
                    <a:pt x="29788" y="19189"/>
                    <a:pt x="29321" y="18955"/>
                  </a:cubicBezTo>
                  <a:cubicBezTo>
                    <a:pt x="28688" y="18689"/>
                    <a:pt x="27954" y="18822"/>
                    <a:pt x="27687" y="17988"/>
                  </a:cubicBezTo>
                  <a:cubicBezTo>
                    <a:pt x="27620" y="17788"/>
                    <a:pt x="27620" y="17521"/>
                    <a:pt x="27653" y="17321"/>
                  </a:cubicBezTo>
                  <a:cubicBezTo>
                    <a:pt x="27754" y="16654"/>
                    <a:pt x="28154" y="16153"/>
                    <a:pt x="28454" y="15586"/>
                  </a:cubicBezTo>
                  <a:cubicBezTo>
                    <a:pt x="28654" y="15153"/>
                    <a:pt x="28821" y="14686"/>
                    <a:pt x="28788" y="14252"/>
                  </a:cubicBezTo>
                  <a:cubicBezTo>
                    <a:pt x="28688" y="13752"/>
                    <a:pt x="28354" y="13285"/>
                    <a:pt x="27920" y="12951"/>
                  </a:cubicBezTo>
                  <a:cubicBezTo>
                    <a:pt x="27487" y="12651"/>
                    <a:pt x="26953" y="12451"/>
                    <a:pt x="26453" y="12251"/>
                  </a:cubicBezTo>
                  <a:cubicBezTo>
                    <a:pt x="26152" y="12251"/>
                    <a:pt x="25952" y="11984"/>
                    <a:pt x="25919" y="11684"/>
                  </a:cubicBezTo>
                  <a:cubicBezTo>
                    <a:pt x="25852" y="11417"/>
                    <a:pt x="25986" y="11150"/>
                    <a:pt x="26152" y="10916"/>
                  </a:cubicBezTo>
                  <a:cubicBezTo>
                    <a:pt x="26319" y="10649"/>
                    <a:pt x="26519" y="10449"/>
                    <a:pt x="26686" y="10249"/>
                  </a:cubicBezTo>
                  <a:cubicBezTo>
                    <a:pt x="27287" y="9482"/>
                    <a:pt x="27420" y="8348"/>
                    <a:pt x="26786" y="7681"/>
                  </a:cubicBezTo>
                  <a:cubicBezTo>
                    <a:pt x="26453" y="7314"/>
                    <a:pt x="25986" y="7147"/>
                    <a:pt x="25519" y="7080"/>
                  </a:cubicBezTo>
                  <a:cubicBezTo>
                    <a:pt x="25352" y="7047"/>
                    <a:pt x="25177" y="7030"/>
                    <a:pt x="25002" y="7030"/>
                  </a:cubicBezTo>
                  <a:cubicBezTo>
                    <a:pt x="24826" y="7030"/>
                    <a:pt x="24651" y="7047"/>
                    <a:pt x="24485" y="7080"/>
                  </a:cubicBezTo>
                  <a:cubicBezTo>
                    <a:pt x="24440" y="7085"/>
                    <a:pt x="24395" y="7088"/>
                    <a:pt x="24351" y="7088"/>
                  </a:cubicBezTo>
                  <a:cubicBezTo>
                    <a:pt x="23831" y="7088"/>
                    <a:pt x="23342" y="6738"/>
                    <a:pt x="23250" y="6246"/>
                  </a:cubicBezTo>
                  <a:cubicBezTo>
                    <a:pt x="23150" y="5813"/>
                    <a:pt x="23250" y="5346"/>
                    <a:pt x="23417" y="4945"/>
                  </a:cubicBezTo>
                  <a:cubicBezTo>
                    <a:pt x="23517" y="4512"/>
                    <a:pt x="23751" y="4111"/>
                    <a:pt x="23851" y="3678"/>
                  </a:cubicBezTo>
                  <a:cubicBezTo>
                    <a:pt x="24084" y="2777"/>
                    <a:pt x="23917" y="1743"/>
                    <a:pt x="23017" y="1176"/>
                  </a:cubicBezTo>
                  <a:cubicBezTo>
                    <a:pt x="22817" y="1076"/>
                    <a:pt x="22583" y="976"/>
                    <a:pt x="22316" y="976"/>
                  </a:cubicBezTo>
                  <a:cubicBezTo>
                    <a:pt x="22286" y="974"/>
                    <a:pt x="22257" y="973"/>
                    <a:pt x="22228" y="973"/>
                  </a:cubicBezTo>
                  <a:cubicBezTo>
                    <a:pt x="21062" y="973"/>
                    <a:pt x="20657" y="2256"/>
                    <a:pt x="19681" y="2744"/>
                  </a:cubicBezTo>
                  <a:cubicBezTo>
                    <a:pt x="19602" y="2760"/>
                    <a:pt x="19523" y="2767"/>
                    <a:pt x="19443" y="2767"/>
                  </a:cubicBezTo>
                  <a:cubicBezTo>
                    <a:pt x="19017" y="2767"/>
                    <a:pt x="18589" y="2553"/>
                    <a:pt x="18280" y="2243"/>
                  </a:cubicBezTo>
                  <a:cubicBezTo>
                    <a:pt x="17913" y="1843"/>
                    <a:pt x="17646" y="1343"/>
                    <a:pt x="17346" y="942"/>
                  </a:cubicBezTo>
                  <a:cubicBezTo>
                    <a:pt x="17079" y="475"/>
                    <a:pt x="16646" y="109"/>
                    <a:pt x="16145" y="8"/>
                  </a:cubicBezTo>
                  <a:cubicBezTo>
                    <a:pt x="16100" y="3"/>
                    <a:pt x="16055" y="1"/>
                    <a:pt x="16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0580250" y="6695225"/>
              <a:ext cx="217675" cy="632300"/>
            </a:xfrm>
            <a:custGeom>
              <a:avLst/>
              <a:gdLst/>
              <a:ahLst/>
              <a:cxnLst/>
              <a:rect l="l" t="t" r="r" b="b"/>
              <a:pathLst>
                <a:path w="8707" h="25292" extrusionOk="0">
                  <a:moveTo>
                    <a:pt x="8173" y="1"/>
                  </a:moveTo>
                  <a:cubicBezTo>
                    <a:pt x="5037" y="2403"/>
                    <a:pt x="2602" y="5772"/>
                    <a:pt x="1368" y="9574"/>
                  </a:cubicBezTo>
                  <a:cubicBezTo>
                    <a:pt x="101" y="13377"/>
                    <a:pt x="1" y="17513"/>
                    <a:pt x="1035" y="21383"/>
                  </a:cubicBezTo>
                  <a:cubicBezTo>
                    <a:pt x="668" y="22117"/>
                    <a:pt x="734" y="23051"/>
                    <a:pt x="1035" y="23851"/>
                  </a:cubicBezTo>
                  <a:cubicBezTo>
                    <a:pt x="1101" y="24185"/>
                    <a:pt x="1268" y="24518"/>
                    <a:pt x="1568" y="24685"/>
                  </a:cubicBezTo>
                  <a:cubicBezTo>
                    <a:pt x="1672" y="24755"/>
                    <a:pt x="1797" y="24788"/>
                    <a:pt x="1918" y="24788"/>
                  </a:cubicBezTo>
                  <a:cubicBezTo>
                    <a:pt x="2148" y="24788"/>
                    <a:pt x="2370" y="24670"/>
                    <a:pt x="2436" y="24452"/>
                  </a:cubicBezTo>
                  <a:cubicBezTo>
                    <a:pt x="2569" y="24685"/>
                    <a:pt x="2736" y="24885"/>
                    <a:pt x="2936" y="25052"/>
                  </a:cubicBezTo>
                  <a:cubicBezTo>
                    <a:pt x="3131" y="25199"/>
                    <a:pt x="3380" y="25292"/>
                    <a:pt x="3617" y="25292"/>
                  </a:cubicBezTo>
                  <a:cubicBezTo>
                    <a:pt x="3704" y="25292"/>
                    <a:pt x="3790" y="25279"/>
                    <a:pt x="3870" y="25252"/>
                  </a:cubicBezTo>
                  <a:cubicBezTo>
                    <a:pt x="4170" y="25119"/>
                    <a:pt x="4404" y="24785"/>
                    <a:pt x="4337" y="24518"/>
                  </a:cubicBezTo>
                  <a:lnTo>
                    <a:pt x="4370" y="24452"/>
                  </a:lnTo>
                  <a:cubicBezTo>
                    <a:pt x="4521" y="24628"/>
                    <a:pt x="4729" y="24766"/>
                    <a:pt x="4951" y="24766"/>
                  </a:cubicBezTo>
                  <a:cubicBezTo>
                    <a:pt x="5023" y="24766"/>
                    <a:pt x="5097" y="24751"/>
                    <a:pt x="5171" y="24719"/>
                  </a:cubicBezTo>
                  <a:cubicBezTo>
                    <a:pt x="5571" y="24685"/>
                    <a:pt x="5938" y="24252"/>
                    <a:pt x="6005" y="23785"/>
                  </a:cubicBezTo>
                  <a:cubicBezTo>
                    <a:pt x="5438" y="23351"/>
                    <a:pt x="5104" y="22717"/>
                    <a:pt x="4937" y="22050"/>
                  </a:cubicBezTo>
                  <a:cubicBezTo>
                    <a:pt x="4937" y="21883"/>
                    <a:pt x="4904" y="21716"/>
                    <a:pt x="5004" y="21550"/>
                  </a:cubicBezTo>
                  <a:cubicBezTo>
                    <a:pt x="5079" y="21400"/>
                    <a:pt x="5267" y="21324"/>
                    <a:pt x="5440" y="21324"/>
                  </a:cubicBezTo>
                  <a:cubicBezTo>
                    <a:pt x="5498" y="21324"/>
                    <a:pt x="5554" y="21333"/>
                    <a:pt x="5605" y="21350"/>
                  </a:cubicBezTo>
                  <a:cubicBezTo>
                    <a:pt x="5838" y="21383"/>
                    <a:pt x="6038" y="21516"/>
                    <a:pt x="6238" y="21616"/>
                  </a:cubicBezTo>
                  <a:cubicBezTo>
                    <a:pt x="6395" y="21721"/>
                    <a:pt x="6592" y="21804"/>
                    <a:pt x="6766" y="21804"/>
                  </a:cubicBezTo>
                  <a:cubicBezTo>
                    <a:pt x="6815" y="21804"/>
                    <a:pt x="6862" y="21798"/>
                    <a:pt x="6905" y="21783"/>
                  </a:cubicBezTo>
                  <a:cubicBezTo>
                    <a:pt x="7272" y="21716"/>
                    <a:pt x="7506" y="21249"/>
                    <a:pt x="7372" y="20883"/>
                  </a:cubicBezTo>
                  <a:cubicBezTo>
                    <a:pt x="7306" y="20516"/>
                    <a:pt x="6939" y="20215"/>
                    <a:pt x="6572" y="20082"/>
                  </a:cubicBezTo>
                  <a:cubicBezTo>
                    <a:pt x="6238" y="19949"/>
                    <a:pt x="5838" y="19915"/>
                    <a:pt x="5438" y="19848"/>
                  </a:cubicBezTo>
                  <a:cubicBezTo>
                    <a:pt x="5071" y="19748"/>
                    <a:pt x="4704" y="19615"/>
                    <a:pt x="4337" y="19381"/>
                  </a:cubicBezTo>
                  <a:cubicBezTo>
                    <a:pt x="3503" y="17180"/>
                    <a:pt x="3336" y="14745"/>
                    <a:pt x="3837" y="12443"/>
                  </a:cubicBezTo>
                  <a:cubicBezTo>
                    <a:pt x="4270" y="10175"/>
                    <a:pt x="5438" y="8007"/>
                    <a:pt x="7072" y="6339"/>
                  </a:cubicBezTo>
                  <a:lnTo>
                    <a:pt x="7172" y="6339"/>
                  </a:lnTo>
                  <a:cubicBezTo>
                    <a:pt x="7106" y="6239"/>
                    <a:pt x="7072" y="6205"/>
                    <a:pt x="7039" y="6105"/>
                  </a:cubicBezTo>
                  <a:cubicBezTo>
                    <a:pt x="6572" y="5205"/>
                    <a:pt x="7072" y="4104"/>
                    <a:pt x="7573" y="3237"/>
                  </a:cubicBezTo>
                  <a:cubicBezTo>
                    <a:pt x="8073" y="2369"/>
                    <a:pt x="8707" y="1402"/>
                    <a:pt x="8407" y="401"/>
                  </a:cubicBezTo>
                  <a:cubicBezTo>
                    <a:pt x="8373" y="268"/>
                    <a:pt x="8340" y="101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0733700" y="6122325"/>
              <a:ext cx="772225" cy="1275100"/>
            </a:xfrm>
            <a:custGeom>
              <a:avLst/>
              <a:gdLst/>
              <a:ahLst/>
              <a:cxnLst/>
              <a:rect l="l" t="t" r="r" b="b"/>
              <a:pathLst>
                <a:path w="30889" h="51004" fill="none" extrusionOk="0">
                  <a:moveTo>
                    <a:pt x="22516" y="48135"/>
                  </a:moveTo>
                  <a:cubicBezTo>
                    <a:pt x="22717" y="47434"/>
                    <a:pt x="22850" y="46701"/>
                    <a:pt x="23384" y="46300"/>
                  </a:cubicBezTo>
                  <a:cubicBezTo>
                    <a:pt x="24051" y="45700"/>
                    <a:pt x="25085" y="45867"/>
                    <a:pt x="25952" y="45700"/>
                  </a:cubicBezTo>
                  <a:cubicBezTo>
                    <a:pt x="27120" y="45466"/>
                    <a:pt x="28087" y="44466"/>
                    <a:pt x="28254" y="43298"/>
                  </a:cubicBezTo>
                  <a:cubicBezTo>
                    <a:pt x="28454" y="42131"/>
                    <a:pt x="27887" y="40863"/>
                    <a:pt x="27053" y="40263"/>
                  </a:cubicBezTo>
                  <a:cubicBezTo>
                    <a:pt x="26519" y="39996"/>
                    <a:pt x="26453" y="39195"/>
                    <a:pt x="26786" y="38695"/>
                  </a:cubicBezTo>
                  <a:cubicBezTo>
                    <a:pt x="27120" y="38195"/>
                    <a:pt x="27720" y="37994"/>
                    <a:pt x="28254" y="37794"/>
                  </a:cubicBezTo>
                  <a:cubicBezTo>
                    <a:pt x="28954" y="37527"/>
                    <a:pt x="29722" y="37294"/>
                    <a:pt x="30055" y="36493"/>
                  </a:cubicBezTo>
                  <a:cubicBezTo>
                    <a:pt x="30122" y="36293"/>
                    <a:pt x="30189" y="36026"/>
                    <a:pt x="30189" y="35793"/>
                  </a:cubicBezTo>
                  <a:cubicBezTo>
                    <a:pt x="30055" y="33891"/>
                    <a:pt x="27687" y="34192"/>
                    <a:pt x="27387" y="32657"/>
                  </a:cubicBezTo>
                  <a:cubicBezTo>
                    <a:pt x="27353" y="32390"/>
                    <a:pt x="27353" y="32157"/>
                    <a:pt x="27420" y="31957"/>
                  </a:cubicBezTo>
                  <a:cubicBezTo>
                    <a:pt x="27620" y="31223"/>
                    <a:pt x="28220" y="30789"/>
                    <a:pt x="28721" y="30489"/>
                  </a:cubicBezTo>
                  <a:cubicBezTo>
                    <a:pt x="29154" y="30222"/>
                    <a:pt x="29588" y="29889"/>
                    <a:pt x="29922" y="29488"/>
                  </a:cubicBezTo>
                  <a:cubicBezTo>
                    <a:pt x="30122" y="29221"/>
                    <a:pt x="30289" y="28955"/>
                    <a:pt x="30422" y="28654"/>
                  </a:cubicBezTo>
                  <a:cubicBezTo>
                    <a:pt x="30656" y="28054"/>
                    <a:pt x="30656" y="27353"/>
                    <a:pt x="30289" y="26853"/>
                  </a:cubicBezTo>
                  <a:cubicBezTo>
                    <a:pt x="29788" y="26253"/>
                    <a:pt x="28754" y="26119"/>
                    <a:pt x="28454" y="25352"/>
                  </a:cubicBezTo>
                  <a:cubicBezTo>
                    <a:pt x="28220" y="24785"/>
                    <a:pt x="28554" y="24118"/>
                    <a:pt x="28988" y="23651"/>
                  </a:cubicBezTo>
                  <a:cubicBezTo>
                    <a:pt x="29455" y="23184"/>
                    <a:pt x="29988" y="22850"/>
                    <a:pt x="30389" y="22350"/>
                  </a:cubicBezTo>
                  <a:cubicBezTo>
                    <a:pt x="30789" y="21716"/>
                    <a:pt x="30889" y="20949"/>
                    <a:pt x="30589" y="20215"/>
                  </a:cubicBezTo>
                  <a:cubicBezTo>
                    <a:pt x="30322" y="19648"/>
                    <a:pt x="29922" y="19281"/>
                    <a:pt x="29321" y="19014"/>
                  </a:cubicBezTo>
                  <a:cubicBezTo>
                    <a:pt x="28721" y="18781"/>
                    <a:pt x="27954" y="18881"/>
                    <a:pt x="27720" y="18047"/>
                  </a:cubicBezTo>
                  <a:cubicBezTo>
                    <a:pt x="27653" y="17847"/>
                    <a:pt x="27620" y="17613"/>
                    <a:pt x="27653" y="17380"/>
                  </a:cubicBezTo>
                  <a:cubicBezTo>
                    <a:pt x="27787" y="16712"/>
                    <a:pt x="28154" y="16245"/>
                    <a:pt x="28454" y="15645"/>
                  </a:cubicBezTo>
                  <a:cubicBezTo>
                    <a:pt x="28654" y="15211"/>
                    <a:pt x="28854" y="14778"/>
                    <a:pt x="28788" y="14311"/>
                  </a:cubicBezTo>
                  <a:cubicBezTo>
                    <a:pt x="28754" y="13777"/>
                    <a:pt x="28387" y="13310"/>
                    <a:pt x="27920" y="13010"/>
                  </a:cubicBezTo>
                  <a:cubicBezTo>
                    <a:pt x="27453" y="12676"/>
                    <a:pt x="26953" y="12509"/>
                    <a:pt x="26453" y="12309"/>
                  </a:cubicBezTo>
                  <a:cubicBezTo>
                    <a:pt x="26152" y="12309"/>
                    <a:pt x="25952" y="12042"/>
                    <a:pt x="25919" y="11776"/>
                  </a:cubicBezTo>
                  <a:cubicBezTo>
                    <a:pt x="25885" y="11475"/>
                    <a:pt x="26019" y="11175"/>
                    <a:pt x="26152" y="10975"/>
                  </a:cubicBezTo>
                  <a:cubicBezTo>
                    <a:pt x="26352" y="10708"/>
                    <a:pt x="26553" y="10541"/>
                    <a:pt x="26719" y="10308"/>
                  </a:cubicBezTo>
                  <a:cubicBezTo>
                    <a:pt x="27253" y="9541"/>
                    <a:pt x="27387" y="8473"/>
                    <a:pt x="26786" y="7773"/>
                  </a:cubicBezTo>
                  <a:cubicBezTo>
                    <a:pt x="26453" y="7439"/>
                    <a:pt x="25986" y="7206"/>
                    <a:pt x="25552" y="7139"/>
                  </a:cubicBezTo>
                  <a:cubicBezTo>
                    <a:pt x="25218" y="7106"/>
                    <a:pt x="24818" y="7106"/>
                    <a:pt x="24484" y="7139"/>
                  </a:cubicBezTo>
                  <a:cubicBezTo>
                    <a:pt x="23917" y="7206"/>
                    <a:pt x="23384" y="6839"/>
                    <a:pt x="23250" y="6305"/>
                  </a:cubicBezTo>
                  <a:lnTo>
                    <a:pt x="23250" y="6305"/>
                  </a:lnTo>
                  <a:cubicBezTo>
                    <a:pt x="23150" y="5871"/>
                    <a:pt x="23250" y="5438"/>
                    <a:pt x="23417" y="5004"/>
                  </a:cubicBezTo>
                  <a:cubicBezTo>
                    <a:pt x="23584" y="4604"/>
                    <a:pt x="23751" y="4170"/>
                    <a:pt x="23884" y="3770"/>
                  </a:cubicBezTo>
                  <a:cubicBezTo>
                    <a:pt x="24118" y="2836"/>
                    <a:pt x="23917" y="1802"/>
                    <a:pt x="23050" y="1268"/>
                  </a:cubicBezTo>
                  <a:cubicBezTo>
                    <a:pt x="22817" y="1135"/>
                    <a:pt x="22583" y="1035"/>
                    <a:pt x="22316" y="1035"/>
                  </a:cubicBezTo>
                  <a:cubicBezTo>
                    <a:pt x="21082" y="968"/>
                    <a:pt x="20648" y="2302"/>
                    <a:pt x="19714" y="2802"/>
                  </a:cubicBezTo>
                  <a:cubicBezTo>
                    <a:pt x="19214" y="2936"/>
                    <a:pt x="18647" y="2669"/>
                    <a:pt x="18280" y="2302"/>
                  </a:cubicBezTo>
                  <a:cubicBezTo>
                    <a:pt x="17913" y="1935"/>
                    <a:pt x="17713" y="1468"/>
                    <a:pt x="17379" y="1001"/>
                  </a:cubicBezTo>
                  <a:cubicBezTo>
                    <a:pt x="17079" y="601"/>
                    <a:pt x="16645" y="167"/>
                    <a:pt x="16145" y="101"/>
                  </a:cubicBezTo>
                  <a:cubicBezTo>
                    <a:pt x="15578" y="0"/>
                    <a:pt x="14978" y="334"/>
                    <a:pt x="14611" y="834"/>
                  </a:cubicBezTo>
                  <a:cubicBezTo>
                    <a:pt x="14244" y="1301"/>
                    <a:pt x="14077" y="1935"/>
                    <a:pt x="13777" y="2469"/>
                  </a:cubicBezTo>
                  <a:cubicBezTo>
                    <a:pt x="13276" y="2836"/>
                    <a:pt x="12543" y="2702"/>
                    <a:pt x="11942" y="2436"/>
                  </a:cubicBezTo>
                  <a:cubicBezTo>
                    <a:pt x="11242" y="2035"/>
                    <a:pt x="10641" y="1468"/>
                    <a:pt x="9874" y="1301"/>
                  </a:cubicBezTo>
                  <a:cubicBezTo>
                    <a:pt x="9540" y="1268"/>
                    <a:pt x="9207" y="1301"/>
                    <a:pt x="8907" y="1468"/>
                  </a:cubicBezTo>
                  <a:cubicBezTo>
                    <a:pt x="8273" y="1835"/>
                    <a:pt x="8306" y="2536"/>
                    <a:pt x="8540" y="3103"/>
                  </a:cubicBezTo>
                  <a:cubicBezTo>
                    <a:pt x="8706" y="3503"/>
                    <a:pt x="8907" y="3937"/>
                    <a:pt x="9007" y="4337"/>
                  </a:cubicBezTo>
                  <a:cubicBezTo>
                    <a:pt x="9073" y="4804"/>
                    <a:pt x="9040" y="5338"/>
                    <a:pt x="8840" y="5471"/>
                  </a:cubicBezTo>
                  <a:cubicBezTo>
                    <a:pt x="8039" y="5938"/>
                    <a:pt x="7072" y="5838"/>
                    <a:pt x="6205" y="5971"/>
                  </a:cubicBezTo>
                  <a:cubicBezTo>
                    <a:pt x="5337" y="6105"/>
                    <a:pt x="4337" y="6639"/>
                    <a:pt x="4270" y="7539"/>
                  </a:cubicBezTo>
                  <a:cubicBezTo>
                    <a:pt x="4270" y="8206"/>
                    <a:pt x="4837" y="8807"/>
                    <a:pt x="4770" y="9474"/>
                  </a:cubicBezTo>
                  <a:cubicBezTo>
                    <a:pt x="4737" y="10441"/>
                    <a:pt x="3536" y="10975"/>
                    <a:pt x="2736" y="11275"/>
                  </a:cubicBezTo>
                  <a:cubicBezTo>
                    <a:pt x="2335" y="11375"/>
                    <a:pt x="2002" y="11642"/>
                    <a:pt x="1701" y="11976"/>
                  </a:cubicBezTo>
                  <a:cubicBezTo>
                    <a:pt x="667" y="13310"/>
                    <a:pt x="2335" y="14511"/>
                    <a:pt x="2335" y="15879"/>
                  </a:cubicBezTo>
                  <a:cubicBezTo>
                    <a:pt x="2369" y="17546"/>
                    <a:pt x="0" y="18681"/>
                    <a:pt x="234" y="20348"/>
                  </a:cubicBezTo>
                  <a:cubicBezTo>
                    <a:pt x="401" y="21449"/>
                    <a:pt x="1568" y="22050"/>
                    <a:pt x="2068" y="23017"/>
                  </a:cubicBezTo>
                  <a:cubicBezTo>
                    <a:pt x="2168" y="23150"/>
                    <a:pt x="2202" y="23317"/>
                    <a:pt x="2235" y="23451"/>
                  </a:cubicBezTo>
                  <a:cubicBezTo>
                    <a:pt x="2535" y="24451"/>
                    <a:pt x="1902" y="25385"/>
                    <a:pt x="1401" y="26286"/>
                  </a:cubicBezTo>
                  <a:cubicBezTo>
                    <a:pt x="901" y="27153"/>
                    <a:pt x="401" y="28221"/>
                    <a:pt x="868" y="29155"/>
                  </a:cubicBezTo>
                  <a:cubicBezTo>
                    <a:pt x="901" y="29221"/>
                    <a:pt x="934" y="29288"/>
                    <a:pt x="1001" y="29355"/>
                  </a:cubicBezTo>
                  <a:cubicBezTo>
                    <a:pt x="1335" y="29822"/>
                    <a:pt x="1868" y="30122"/>
                    <a:pt x="2369" y="30456"/>
                  </a:cubicBezTo>
                  <a:cubicBezTo>
                    <a:pt x="2902" y="30823"/>
                    <a:pt x="3436" y="31356"/>
                    <a:pt x="3369" y="32023"/>
                  </a:cubicBezTo>
                  <a:cubicBezTo>
                    <a:pt x="3369" y="32957"/>
                    <a:pt x="2635" y="33691"/>
                    <a:pt x="2102" y="34392"/>
                  </a:cubicBezTo>
                  <a:cubicBezTo>
                    <a:pt x="1568" y="35126"/>
                    <a:pt x="1101" y="36160"/>
                    <a:pt x="1601" y="36894"/>
                  </a:cubicBezTo>
                  <a:cubicBezTo>
                    <a:pt x="2335" y="37994"/>
                    <a:pt x="4470" y="37627"/>
                    <a:pt x="4137" y="39729"/>
                  </a:cubicBezTo>
                  <a:cubicBezTo>
                    <a:pt x="4103" y="40163"/>
                    <a:pt x="3936" y="40563"/>
                    <a:pt x="3736" y="40963"/>
                  </a:cubicBezTo>
                  <a:cubicBezTo>
                    <a:pt x="3203" y="42031"/>
                    <a:pt x="3603" y="43698"/>
                    <a:pt x="4770" y="44132"/>
                  </a:cubicBezTo>
                  <a:cubicBezTo>
                    <a:pt x="5204" y="44299"/>
                    <a:pt x="5671" y="44232"/>
                    <a:pt x="6071" y="44399"/>
                  </a:cubicBezTo>
                  <a:cubicBezTo>
                    <a:pt x="6638" y="44632"/>
                    <a:pt x="7105" y="45200"/>
                    <a:pt x="7339" y="45800"/>
                  </a:cubicBezTo>
                  <a:cubicBezTo>
                    <a:pt x="7539" y="46367"/>
                    <a:pt x="7572" y="47034"/>
                    <a:pt x="7739" y="47635"/>
                  </a:cubicBezTo>
                  <a:cubicBezTo>
                    <a:pt x="8073" y="48335"/>
                    <a:pt x="8373" y="49036"/>
                    <a:pt x="8907" y="49569"/>
                  </a:cubicBezTo>
                  <a:cubicBezTo>
                    <a:pt x="9440" y="50136"/>
                    <a:pt x="10241" y="50503"/>
                    <a:pt x="10975" y="50303"/>
                  </a:cubicBezTo>
                  <a:cubicBezTo>
                    <a:pt x="11308" y="50203"/>
                    <a:pt x="11642" y="50003"/>
                    <a:pt x="11909" y="49803"/>
                  </a:cubicBezTo>
                  <a:cubicBezTo>
                    <a:pt x="12476" y="49336"/>
                    <a:pt x="12943" y="48735"/>
                    <a:pt x="13610" y="48535"/>
                  </a:cubicBezTo>
                  <a:cubicBezTo>
                    <a:pt x="13677" y="48535"/>
                    <a:pt x="13710" y="48502"/>
                    <a:pt x="13777" y="48502"/>
                  </a:cubicBezTo>
                  <a:cubicBezTo>
                    <a:pt x="14444" y="48368"/>
                    <a:pt x="15144" y="48702"/>
                    <a:pt x="15711" y="49136"/>
                  </a:cubicBezTo>
                  <a:cubicBezTo>
                    <a:pt x="16245" y="49536"/>
                    <a:pt x="16746" y="50036"/>
                    <a:pt x="17346" y="50403"/>
                  </a:cubicBezTo>
                  <a:cubicBezTo>
                    <a:pt x="18180" y="50904"/>
                    <a:pt x="19247" y="51004"/>
                    <a:pt x="20148" y="50670"/>
                  </a:cubicBezTo>
                  <a:cubicBezTo>
                    <a:pt x="20682" y="50503"/>
                    <a:pt x="21082" y="50203"/>
                    <a:pt x="21449" y="49836"/>
                  </a:cubicBezTo>
                  <a:cubicBezTo>
                    <a:pt x="21783" y="49503"/>
                    <a:pt x="22049" y="49136"/>
                    <a:pt x="22216" y="48669"/>
                  </a:cubicBezTo>
                  <a:cubicBezTo>
                    <a:pt x="22416" y="48502"/>
                    <a:pt x="22450" y="48302"/>
                    <a:pt x="22516" y="4813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0581075" y="6696075"/>
              <a:ext cx="204350" cy="621300"/>
            </a:xfrm>
            <a:custGeom>
              <a:avLst/>
              <a:gdLst/>
              <a:ahLst/>
              <a:cxnLst/>
              <a:rect l="l" t="t" r="r" b="b"/>
              <a:pathLst>
                <a:path w="8174" h="24852" fill="none" extrusionOk="0">
                  <a:moveTo>
                    <a:pt x="8173" y="0"/>
                  </a:moveTo>
                  <a:cubicBezTo>
                    <a:pt x="5038" y="2469"/>
                    <a:pt x="2636" y="5838"/>
                    <a:pt x="1369" y="9574"/>
                  </a:cubicBezTo>
                  <a:cubicBezTo>
                    <a:pt x="134" y="13376"/>
                    <a:pt x="1" y="17513"/>
                    <a:pt x="1035" y="21382"/>
                  </a:cubicBezTo>
                  <a:cubicBezTo>
                    <a:pt x="668" y="22116"/>
                    <a:pt x="801" y="23017"/>
                    <a:pt x="1035" y="23851"/>
                  </a:cubicBezTo>
                  <a:cubicBezTo>
                    <a:pt x="1168" y="24184"/>
                    <a:pt x="1302" y="24518"/>
                    <a:pt x="1602" y="24685"/>
                  </a:cubicBezTo>
                  <a:cubicBezTo>
                    <a:pt x="1869" y="24851"/>
                    <a:pt x="2336" y="24751"/>
                    <a:pt x="2469" y="2448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0627775" y="7256475"/>
              <a:ext cx="62575" cy="72575"/>
            </a:xfrm>
            <a:custGeom>
              <a:avLst/>
              <a:gdLst/>
              <a:ahLst/>
              <a:cxnLst/>
              <a:rect l="l" t="t" r="r" b="b"/>
              <a:pathLst>
                <a:path w="2503" h="2903" fill="none" extrusionOk="0">
                  <a:moveTo>
                    <a:pt x="1" y="0"/>
                  </a:moveTo>
                  <a:cubicBezTo>
                    <a:pt x="68" y="634"/>
                    <a:pt x="234" y="1268"/>
                    <a:pt x="468" y="1835"/>
                  </a:cubicBezTo>
                  <a:cubicBezTo>
                    <a:pt x="501" y="1902"/>
                    <a:pt x="501" y="1968"/>
                    <a:pt x="568" y="2002"/>
                  </a:cubicBezTo>
                  <a:cubicBezTo>
                    <a:pt x="668" y="2202"/>
                    <a:pt x="835" y="2435"/>
                    <a:pt x="1068" y="2602"/>
                  </a:cubicBezTo>
                  <a:cubicBezTo>
                    <a:pt x="1302" y="2802"/>
                    <a:pt x="1635" y="2902"/>
                    <a:pt x="1969" y="2802"/>
                  </a:cubicBezTo>
                  <a:cubicBezTo>
                    <a:pt x="2269" y="2702"/>
                    <a:pt x="2503" y="2369"/>
                    <a:pt x="2436" y="20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0662800" y="6855350"/>
              <a:ext cx="105950" cy="461175"/>
            </a:xfrm>
            <a:custGeom>
              <a:avLst/>
              <a:gdLst/>
              <a:ahLst/>
              <a:cxnLst/>
              <a:rect l="l" t="t" r="r" b="b"/>
              <a:pathLst>
                <a:path w="4238" h="18447" fill="none" extrusionOk="0">
                  <a:moveTo>
                    <a:pt x="1" y="15678"/>
                  </a:moveTo>
                  <a:cubicBezTo>
                    <a:pt x="201" y="16012"/>
                    <a:pt x="301" y="16379"/>
                    <a:pt x="435" y="16779"/>
                  </a:cubicBezTo>
                  <a:cubicBezTo>
                    <a:pt x="568" y="17146"/>
                    <a:pt x="668" y="17546"/>
                    <a:pt x="902" y="17847"/>
                  </a:cubicBezTo>
                  <a:cubicBezTo>
                    <a:pt x="935" y="17947"/>
                    <a:pt x="1035" y="17980"/>
                    <a:pt x="1068" y="18047"/>
                  </a:cubicBezTo>
                  <a:cubicBezTo>
                    <a:pt x="1268" y="18280"/>
                    <a:pt x="1569" y="18447"/>
                    <a:pt x="1902" y="18380"/>
                  </a:cubicBezTo>
                  <a:cubicBezTo>
                    <a:pt x="2369" y="18347"/>
                    <a:pt x="2736" y="17947"/>
                    <a:pt x="2736" y="17480"/>
                  </a:cubicBezTo>
                  <a:cubicBezTo>
                    <a:pt x="2236" y="17013"/>
                    <a:pt x="1869" y="16379"/>
                    <a:pt x="1702" y="15712"/>
                  </a:cubicBezTo>
                  <a:cubicBezTo>
                    <a:pt x="1669" y="15545"/>
                    <a:pt x="1669" y="15345"/>
                    <a:pt x="1735" y="15211"/>
                  </a:cubicBezTo>
                  <a:cubicBezTo>
                    <a:pt x="1869" y="15011"/>
                    <a:pt x="2102" y="14978"/>
                    <a:pt x="2369" y="15011"/>
                  </a:cubicBezTo>
                  <a:cubicBezTo>
                    <a:pt x="2569" y="15045"/>
                    <a:pt x="2770" y="15178"/>
                    <a:pt x="3003" y="15311"/>
                  </a:cubicBezTo>
                  <a:cubicBezTo>
                    <a:pt x="3203" y="15412"/>
                    <a:pt x="3437" y="15512"/>
                    <a:pt x="3670" y="15478"/>
                  </a:cubicBezTo>
                  <a:cubicBezTo>
                    <a:pt x="4037" y="15378"/>
                    <a:pt x="4237" y="14911"/>
                    <a:pt x="4104" y="14544"/>
                  </a:cubicBezTo>
                  <a:cubicBezTo>
                    <a:pt x="4004" y="14177"/>
                    <a:pt x="3670" y="13910"/>
                    <a:pt x="3337" y="13744"/>
                  </a:cubicBezTo>
                  <a:cubicBezTo>
                    <a:pt x="2936" y="13644"/>
                    <a:pt x="2569" y="13544"/>
                    <a:pt x="2202" y="13510"/>
                  </a:cubicBezTo>
                  <a:cubicBezTo>
                    <a:pt x="1836" y="13410"/>
                    <a:pt x="1402" y="13310"/>
                    <a:pt x="1068" y="13043"/>
                  </a:cubicBezTo>
                  <a:cubicBezTo>
                    <a:pt x="268" y="10842"/>
                    <a:pt x="101" y="8407"/>
                    <a:pt x="568" y="6138"/>
                  </a:cubicBezTo>
                  <a:cubicBezTo>
                    <a:pt x="1068" y="3837"/>
                    <a:pt x="2202" y="1702"/>
                    <a:pt x="38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10864625" y="7334850"/>
              <a:ext cx="311075" cy="482050"/>
            </a:xfrm>
            <a:custGeom>
              <a:avLst/>
              <a:gdLst/>
              <a:ahLst/>
              <a:cxnLst/>
              <a:rect l="l" t="t" r="r" b="b"/>
              <a:pathLst>
                <a:path w="12443" h="19282" fill="none" extrusionOk="0">
                  <a:moveTo>
                    <a:pt x="8506" y="1"/>
                  </a:moveTo>
                  <a:cubicBezTo>
                    <a:pt x="10341" y="1035"/>
                    <a:pt x="11609" y="2970"/>
                    <a:pt x="12009" y="5038"/>
                  </a:cubicBezTo>
                  <a:cubicBezTo>
                    <a:pt x="12443" y="7139"/>
                    <a:pt x="12009" y="9341"/>
                    <a:pt x="11008" y="11276"/>
                  </a:cubicBezTo>
                  <a:cubicBezTo>
                    <a:pt x="10041" y="13177"/>
                    <a:pt x="8506" y="14778"/>
                    <a:pt x="6805" y="16012"/>
                  </a:cubicBezTo>
                  <a:cubicBezTo>
                    <a:pt x="7139" y="15979"/>
                    <a:pt x="7706" y="16112"/>
                    <a:pt x="8273" y="16212"/>
                  </a:cubicBezTo>
                  <a:cubicBezTo>
                    <a:pt x="9440" y="16479"/>
                    <a:pt x="10308" y="17413"/>
                    <a:pt x="10374" y="18614"/>
                  </a:cubicBezTo>
                  <a:lnTo>
                    <a:pt x="10374" y="18848"/>
                  </a:lnTo>
                  <a:cubicBezTo>
                    <a:pt x="10341" y="19115"/>
                    <a:pt x="10274" y="19281"/>
                    <a:pt x="10007" y="19281"/>
                  </a:cubicBezTo>
                  <a:lnTo>
                    <a:pt x="2269" y="19281"/>
                  </a:lnTo>
                  <a:cubicBezTo>
                    <a:pt x="0" y="19281"/>
                    <a:pt x="5538" y="14545"/>
                    <a:pt x="6972" y="12877"/>
                  </a:cubicBezTo>
                  <a:cubicBezTo>
                    <a:pt x="7973" y="11709"/>
                    <a:pt x="8873" y="10475"/>
                    <a:pt x="9474" y="9041"/>
                  </a:cubicBezTo>
                  <a:cubicBezTo>
                    <a:pt x="10108" y="7640"/>
                    <a:pt x="10341" y="6039"/>
                    <a:pt x="9974" y="4537"/>
                  </a:cubicBezTo>
                  <a:cubicBezTo>
                    <a:pt x="9607" y="3036"/>
                    <a:pt x="8173" y="1702"/>
                    <a:pt x="6705" y="12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1142325" y="7325675"/>
              <a:ext cx="267700" cy="492050"/>
            </a:xfrm>
            <a:custGeom>
              <a:avLst/>
              <a:gdLst/>
              <a:ahLst/>
              <a:cxnLst/>
              <a:rect l="l" t="t" r="r" b="b"/>
              <a:pathLst>
                <a:path w="10708" h="19682" fill="none" extrusionOk="0">
                  <a:moveTo>
                    <a:pt x="6171" y="1"/>
                  </a:moveTo>
                  <a:cubicBezTo>
                    <a:pt x="8440" y="968"/>
                    <a:pt x="9874" y="3337"/>
                    <a:pt x="10274" y="5405"/>
                  </a:cubicBezTo>
                  <a:cubicBezTo>
                    <a:pt x="10708" y="7506"/>
                    <a:pt x="10274" y="9708"/>
                    <a:pt x="9274" y="11643"/>
                  </a:cubicBezTo>
                  <a:cubicBezTo>
                    <a:pt x="8340" y="13544"/>
                    <a:pt x="6772" y="15145"/>
                    <a:pt x="5071" y="16379"/>
                  </a:cubicBezTo>
                  <a:cubicBezTo>
                    <a:pt x="5404" y="16346"/>
                    <a:pt x="6005" y="16479"/>
                    <a:pt x="6538" y="16579"/>
                  </a:cubicBezTo>
                  <a:cubicBezTo>
                    <a:pt x="7706" y="16846"/>
                    <a:pt x="8573" y="17780"/>
                    <a:pt x="8640" y="18981"/>
                  </a:cubicBezTo>
                  <a:cubicBezTo>
                    <a:pt x="8707" y="19381"/>
                    <a:pt x="8606" y="19682"/>
                    <a:pt x="8273" y="19682"/>
                  </a:cubicBezTo>
                  <a:lnTo>
                    <a:pt x="534" y="19682"/>
                  </a:lnTo>
                  <a:cubicBezTo>
                    <a:pt x="167" y="19682"/>
                    <a:pt x="0" y="19548"/>
                    <a:pt x="0" y="19348"/>
                  </a:cubicBezTo>
                  <a:cubicBezTo>
                    <a:pt x="0" y="18214"/>
                    <a:pt x="4070" y="14711"/>
                    <a:pt x="5237" y="13310"/>
                  </a:cubicBezTo>
                  <a:cubicBezTo>
                    <a:pt x="6238" y="12143"/>
                    <a:pt x="7172" y="10875"/>
                    <a:pt x="7739" y="9474"/>
                  </a:cubicBezTo>
                  <a:cubicBezTo>
                    <a:pt x="8373" y="8040"/>
                    <a:pt x="8606" y="6472"/>
                    <a:pt x="8240" y="4971"/>
                  </a:cubicBezTo>
                  <a:cubicBezTo>
                    <a:pt x="7873" y="3537"/>
                    <a:pt x="6572" y="2203"/>
                    <a:pt x="5171" y="17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0831275" y="6737775"/>
              <a:ext cx="88400" cy="30025"/>
            </a:xfrm>
            <a:custGeom>
              <a:avLst/>
              <a:gdLst/>
              <a:ahLst/>
              <a:cxnLst/>
              <a:rect l="l" t="t" r="r" b="b"/>
              <a:pathLst>
                <a:path w="3536" h="1201" fill="none" extrusionOk="0">
                  <a:moveTo>
                    <a:pt x="0" y="33"/>
                  </a:moveTo>
                  <a:cubicBezTo>
                    <a:pt x="300" y="734"/>
                    <a:pt x="1034" y="1201"/>
                    <a:pt x="1801" y="1201"/>
                  </a:cubicBezTo>
                  <a:cubicBezTo>
                    <a:pt x="2535" y="1201"/>
                    <a:pt x="3302" y="701"/>
                    <a:pt x="3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332450" y="6671875"/>
              <a:ext cx="84250" cy="45900"/>
            </a:xfrm>
            <a:custGeom>
              <a:avLst/>
              <a:gdLst/>
              <a:ahLst/>
              <a:cxnLst/>
              <a:rect l="l" t="t" r="r" b="b"/>
              <a:pathLst>
                <a:path w="3370" h="1836" fill="none" extrusionOk="0">
                  <a:moveTo>
                    <a:pt x="1" y="1"/>
                  </a:moveTo>
                  <a:cubicBezTo>
                    <a:pt x="1" y="801"/>
                    <a:pt x="668" y="1602"/>
                    <a:pt x="1468" y="1702"/>
                  </a:cubicBezTo>
                  <a:cubicBezTo>
                    <a:pt x="2269" y="1836"/>
                    <a:pt x="3136" y="1335"/>
                    <a:pt x="3370" y="601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0877125" y="6716075"/>
              <a:ext cx="485375" cy="180150"/>
            </a:xfrm>
            <a:custGeom>
              <a:avLst/>
              <a:gdLst/>
              <a:ahLst/>
              <a:cxnLst/>
              <a:rect l="l" t="t" r="r" b="b"/>
              <a:pathLst>
                <a:path w="19415" h="7206" fill="none" extrusionOk="0">
                  <a:moveTo>
                    <a:pt x="1" y="2169"/>
                  </a:moveTo>
                  <a:cubicBezTo>
                    <a:pt x="2302" y="5371"/>
                    <a:pt x="6439" y="7206"/>
                    <a:pt x="10375" y="6772"/>
                  </a:cubicBezTo>
                  <a:cubicBezTo>
                    <a:pt x="14344" y="6372"/>
                    <a:pt x="17947" y="3670"/>
                    <a:pt x="19381" y="1"/>
                  </a:cubicBezTo>
                  <a:lnTo>
                    <a:pt x="194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077275" y="6913725"/>
              <a:ext cx="115100" cy="28375"/>
            </a:xfrm>
            <a:custGeom>
              <a:avLst/>
              <a:gdLst/>
              <a:ahLst/>
              <a:cxnLst/>
              <a:rect l="l" t="t" r="r" b="b"/>
              <a:pathLst>
                <a:path w="4604" h="1135" fill="none" extrusionOk="0">
                  <a:moveTo>
                    <a:pt x="0" y="501"/>
                  </a:moveTo>
                  <a:cubicBezTo>
                    <a:pt x="701" y="934"/>
                    <a:pt x="1602" y="1135"/>
                    <a:pt x="2369" y="1035"/>
                  </a:cubicBezTo>
                  <a:cubicBezTo>
                    <a:pt x="3203" y="968"/>
                    <a:pt x="4003" y="568"/>
                    <a:pt x="46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0960525" y="7012950"/>
              <a:ext cx="432825" cy="78425"/>
            </a:xfrm>
            <a:custGeom>
              <a:avLst/>
              <a:gdLst/>
              <a:ahLst/>
              <a:cxnLst/>
              <a:rect l="l" t="t" r="r" b="b"/>
              <a:pathLst>
                <a:path w="17313" h="3137" fill="none" extrusionOk="0">
                  <a:moveTo>
                    <a:pt x="0" y="1369"/>
                  </a:moveTo>
                  <a:cubicBezTo>
                    <a:pt x="100" y="1869"/>
                    <a:pt x="434" y="2303"/>
                    <a:pt x="868" y="2503"/>
                  </a:cubicBezTo>
                  <a:cubicBezTo>
                    <a:pt x="1335" y="2703"/>
                    <a:pt x="1868" y="2703"/>
                    <a:pt x="2335" y="2503"/>
                  </a:cubicBezTo>
                  <a:cubicBezTo>
                    <a:pt x="2802" y="2303"/>
                    <a:pt x="3169" y="1836"/>
                    <a:pt x="3670" y="1802"/>
                  </a:cubicBezTo>
                  <a:cubicBezTo>
                    <a:pt x="4637" y="1702"/>
                    <a:pt x="5271" y="3137"/>
                    <a:pt x="6205" y="3003"/>
                  </a:cubicBezTo>
                  <a:cubicBezTo>
                    <a:pt x="7005" y="2870"/>
                    <a:pt x="7339" y="1802"/>
                    <a:pt x="8140" y="1669"/>
                  </a:cubicBezTo>
                  <a:cubicBezTo>
                    <a:pt x="8807" y="1535"/>
                    <a:pt x="9340" y="2136"/>
                    <a:pt x="9941" y="2469"/>
                  </a:cubicBezTo>
                  <a:cubicBezTo>
                    <a:pt x="10708" y="2870"/>
                    <a:pt x="11809" y="2736"/>
                    <a:pt x="12476" y="2136"/>
                  </a:cubicBezTo>
                  <a:cubicBezTo>
                    <a:pt x="12876" y="1702"/>
                    <a:pt x="13210" y="1135"/>
                    <a:pt x="13810" y="968"/>
                  </a:cubicBezTo>
                  <a:cubicBezTo>
                    <a:pt x="14377" y="802"/>
                    <a:pt x="14978" y="1202"/>
                    <a:pt x="15612" y="1302"/>
                  </a:cubicBezTo>
                  <a:cubicBezTo>
                    <a:pt x="16379" y="1369"/>
                    <a:pt x="17179" y="768"/>
                    <a:pt x="1731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0990550" y="7171400"/>
              <a:ext cx="356950" cy="67575"/>
            </a:xfrm>
            <a:custGeom>
              <a:avLst/>
              <a:gdLst/>
              <a:ahLst/>
              <a:cxnLst/>
              <a:rect l="l" t="t" r="r" b="b"/>
              <a:pathLst>
                <a:path w="14278" h="2703" fill="none" extrusionOk="0">
                  <a:moveTo>
                    <a:pt x="0" y="1135"/>
                  </a:moveTo>
                  <a:cubicBezTo>
                    <a:pt x="467" y="2069"/>
                    <a:pt x="1768" y="2569"/>
                    <a:pt x="2769" y="2136"/>
                  </a:cubicBezTo>
                  <a:cubicBezTo>
                    <a:pt x="3269" y="1902"/>
                    <a:pt x="3736" y="1435"/>
                    <a:pt x="4270" y="1435"/>
                  </a:cubicBezTo>
                  <a:cubicBezTo>
                    <a:pt x="4904" y="1435"/>
                    <a:pt x="5337" y="2036"/>
                    <a:pt x="5904" y="2336"/>
                  </a:cubicBezTo>
                  <a:cubicBezTo>
                    <a:pt x="6572" y="2703"/>
                    <a:pt x="7439" y="2669"/>
                    <a:pt x="8073" y="2236"/>
                  </a:cubicBezTo>
                  <a:cubicBezTo>
                    <a:pt x="8606" y="1902"/>
                    <a:pt x="9007" y="1302"/>
                    <a:pt x="9641" y="1168"/>
                  </a:cubicBezTo>
                  <a:cubicBezTo>
                    <a:pt x="10274" y="1068"/>
                    <a:pt x="10808" y="1435"/>
                    <a:pt x="11442" y="1602"/>
                  </a:cubicBezTo>
                  <a:cubicBezTo>
                    <a:pt x="12609" y="1936"/>
                    <a:pt x="13977" y="1168"/>
                    <a:pt x="14277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0908825" y="6434225"/>
              <a:ext cx="79250" cy="55900"/>
            </a:xfrm>
            <a:custGeom>
              <a:avLst/>
              <a:gdLst/>
              <a:ahLst/>
              <a:cxnLst/>
              <a:rect l="l" t="t" r="r" b="b"/>
              <a:pathLst>
                <a:path w="3170" h="2236" fill="none" extrusionOk="0">
                  <a:moveTo>
                    <a:pt x="0" y="2235"/>
                  </a:moveTo>
                  <a:cubicBezTo>
                    <a:pt x="667" y="1101"/>
                    <a:pt x="1835" y="267"/>
                    <a:pt x="316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1230725" y="6426700"/>
              <a:ext cx="95925" cy="30050"/>
            </a:xfrm>
            <a:custGeom>
              <a:avLst/>
              <a:gdLst/>
              <a:ahLst/>
              <a:cxnLst/>
              <a:rect l="l" t="t" r="r" b="b"/>
              <a:pathLst>
                <a:path w="3837" h="1202" fill="none" extrusionOk="0">
                  <a:moveTo>
                    <a:pt x="0" y="268"/>
                  </a:moveTo>
                  <a:cubicBezTo>
                    <a:pt x="1334" y="1"/>
                    <a:pt x="2802" y="334"/>
                    <a:pt x="3836" y="12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1057250" y="6408375"/>
              <a:ext cx="101775" cy="24200"/>
            </a:xfrm>
            <a:custGeom>
              <a:avLst/>
              <a:gdLst/>
              <a:ahLst/>
              <a:cxnLst/>
              <a:rect l="l" t="t" r="r" b="b"/>
              <a:pathLst>
                <a:path w="4071" h="968" fill="none" extrusionOk="0">
                  <a:moveTo>
                    <a:pt x="1" y="967"/>
                  </a:moveTo>
                  <a:cubicBezTo>
                    <a:pt x="1135" y="67"/>
                    <a:pt x="2836" y="0"/>
                    <a:pt x="4070" y="7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092382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2" y="1"/>
                    <a:pt x="1" y="2136"/>
                    <a:pt x="1" y="4738"/>
                  </a:cubicBezTo>
                  <a:cubicBezTo>
                    <a:pt x="1" y="7373"/>
                    <a:pt x="1202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0961350" y="6530950"/>
              <a:ext cx="94275" cy="170150"/>
            </a:xfrm>
            <a:custGeom>
              <a:avLst/>
              <a:gdLst/>
              <a:ahLst/>
              <a:cxnLst/>
              <a:rect l="l" t="t" r="r" b="b"/>
              <a:pathLst>
                <a:path w="3771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770" y="1502"/>
                    <a:pt x="2903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1051425" y="6496750"/>
              <a:ext cx="130950" cy="237700"/>
            </a:xfrm>
            <a:custGeom>
              <a:avLst/>
              <a:gdLst/>
              <a:ahLst/>
              <a:cxnLst/>
              <a:rect l="l" t="t" r="r" b="b"/>
              <a:pathLst>
                <a:path w="5238" h="9508" extrusionOk="0">
                  <a:moveTo>
                    <a:pt x="2636" y="1"/>
                  </a:moveTo>
                  <a:cubicBezTo>
                    <a:pt x="1168" y="1"/>
                    <a:pt x="0" y="2136"/>
                    <a:pt x="0" y="4738"/>
                  </a:cubicBezTo>
                  <a:cubicBezTo>
                    <a:pt x="0" y="7373"/>
                    <a:pt x="1168" y="9508"/>
                    <a:pt x="2636" y="9508"/>
                  </a:cubicBezTo>
                  <a:cubicBezTo>
                    <a:pt x="4070" y="9508"/>
                    <a:pt x="5237" y="7373"/>
                    <a:pt x="5237" y="4738"/>
                  </a:cubicBezTo>
                  <a:cubicBezTo>
                    <a:pt x="5237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1088950" y="6530950"/>
              <a:ext cx="93425" cy="170150"/>
            </a:xfrm>
            <a:custGeom>
              <a:avLst/>
              <a:gdLst/>
              <a:ahLst/>
              <a:cxnLst/>
              <a:rect l="l" t="t" r="r" b="b"/>
              <a:pathLst>
                <a:path w="3737" h="6806" extrusionOk="0">
                  <a:moveTo>
                    <a:pt x="1835" y="1"/>
                  </a:moveTo>
                  <a:cubicBezTo>
                    <a:pt x="1001" y="1"/>
                    <a:pt x="301" y="968"/>
                    <a:pt x="0" y="2269"/>
                  </a:cubicBezTo>
                  <a:lnTo>
                    <a:pt x="1301" y="3136"/>
                  </a:lnTo>
                  <a:cubicBezTo>
                    <a:pt x="1568" y="3336"/>
                    <a:pt x="1568" y="3770"/>
                    <a:pt x="1235" y="3937"/>
                  </a:cubicBezTo>
                  <a:lnTo>
                    <a:pt x="0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869" y="6805"/>
                    <a:pt x="3703" y="5271"/>
                    <a:pt x="3703" y="3370"/>
                  </a:cubicBezTo>
                  <a:cubicBezTo>
                    <a:pt x="3736" y="1502"/>
                    <a:pt x="2902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17817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1" y="1"/>
                    <a:pt x="1" y="2136"/>
                    <a:pt x="1" y="4738"/>
                  </a:cubicBezTo>
                  <a:cubicBezTo>
                    <a:pt x="1" y="7373"/>
                    <a:pt x="1201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1215700" y="6530950"/>
              <a:ext cx="95100" cy="170150"/>
            </a:xfrm>
            <a:custGeom>
              <a:avLst/>
              <a:gdLst/>
              <a:ahLst/>
              <a:cxnLst/>
              <a:rect l="l" t="t" r="r" b="b"/>
              <a:pathLst>
                <a:path w="3804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803" y="1502"/>
                    <a:pt x="2936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0843775" y="66718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0" y="501"/>
                    <a:pt x="0" y="1068"/>
                  </a:cubicBezTo>
                  <a:cubicBezTo>
                    <a:pt x="0" y="1669"/>
                    <a:pt x="501" y="2169"/>
                    <a:pt x="1101" y="2169"/>
                  </a:cubicBezTo>
                  <a:cubicBezTo>
                    <a:pt x="1702" y="2169"/>
                    <a:pt x="2169" y="1702"/>
                    <a:pt x="2169" y="1068"/>
                  </a:cubicBezTo>
                  <a:cubicBezTo>
                    <a:pt x="2169" y="501"/>
                    <a:pt x="16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1353300" y="66251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1" y="501"/>
                    <a:pt x="1" y="1068"/>
                  </a:cubicBezTo>
                  <a:cubicBezTo>
                    <a:pt x="1" y="1669"/>
                    <a:pt x="501" y="2169"/>
                    <a:pt x="1101" y="2169"/>
                  </a:cubicBezTo>
                  <a:cubicBezTo>
                    <a:pt x="1735" y="2169"/>
                    <a:pt x="2169" y="1702"/>
                    <a:pt x="2169" y="1068"/>
                  </a:cubicBezTo>
                  <a:cubicBezTo>
                    <a:pt x="2169" y="501"/>
                    <a:pt x="1669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40"/>
          <p:cNvGrpSpPr/>
          <p:nvPr/>
        </p:nvGrpSpPr>
        <p:grpSpPr>
          <a:xfrm>
            <a:off x="7936812" y="-100835"/>
            <a:ext cx="517050" cy="510800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5B66C91-715A-1397-0232-26C19D80ED4A}"/>
              </a:ext>
            </a:extLst>
          </p:cNvPr>
          <p:cNvSpPr/>
          <p:nvPr/>
        </p:nvSpPr>
        <p:spPr>
          <a:xfrm>
            <a:off x="2562422" y="1589211"/>
            <a:ext cx="6457996" cy="3077277"/>
          </a:xfrm>
          <a:prstGeom prst="wedgeRoundRectCallout">
            <a:avLst>
              <a:gd name="adj1" fmla="val -56533"/>
              <a:gd name="adj2" fmla="val 25131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Bước</a:t>
            </a:r>
            <a:r>
              <a:rPr lang="en-US" altLang="en-US" sz="2800" b="1" u="sng" dirty="0">
                <a:solidFill>
                  <a:schemeClr val="bg1"/>
                </a:solidFill>
                <a:latin typeface="SVN-The Voice Heavy" panose="02040603050506020204" pitchFamily="18" charset="0"/>
              </a:rPr>
              <a:t> 1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kia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“+”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B­ước</a:t>
            </a:r>
            <a:r>
              <a:rPr lang="en-US" altLang="en-US" sz="2800" b="1" u="sng" dirty="0">
                <a:solidFill>
                  <a:schemeClr val="bg1"/>
                </a:solidFill>
                <a:latin typeface="SVN-The Voice Heavy" panose="02040603050506020204" pitchFamily="18" charset="0"/>
              </a:rPr>
              <a:t> 2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2800" dirty="0">
              <a:solidFill>
                <a:schemeClr val="bg1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690138" y="139361"/>
            <a:ext cx="6559763" cy="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BÀI  1 : Đặt tính rồi tính tổng</a:t>
            </a:r>
            <a:endParaRPr sz="2800" dirty="0"/>
          </a:p>
        </p:txBody>
      </p:sp>
      <p:sp>
        <p:nvSpPr>
          <p:cNvPr id="1364" name="Google Shape;1364;p40"/>
          <p:cNvSpPr txBox="1">
            <a:spLocks noGrp="1"/>
          </p:cNvSpPr>
          <p:nvPr>
            <p:ph type="subTitle" idx="1"/>
          </p:nvPr>
        </p:nvSpPr>
        <p:spPr>
          <a:xfrm>
            <a:off x="48199" y="1081197"/>
            <a:ext cx="4387988" cy="6613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26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387 + 14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075 + 9</a:t>
            </a:r>
            <a:r>
              <a:rPr lang="en-US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210</a:t>
            </a:r>
            <a:endParaRPr lang="zh-CN" altLang="en-US" sz="2800" b="1" dirty="0">
              <a:solidFill>
                <a:schemeClr val="bg1"/>
              </a:solidFill>
              <a:latin typeface="Open Sans ExtraBold" panose="020B0906030804020204" pitchFamily="34" charset="0"/>
              <a:ea typeface="Senty Golden Bell 新蒂金钟体" panose="03000600000000000000" pitchFamily="66" charset="-122"/>
              <a:cs typeface="Open Sans ExtraBold" panose="020B0906030804020204" pitchFamily="34" charset="0"/>
              <a:sym typeface="+mn-lt"/>
            </a:endParaRPr>
          </a:p>
        </p:txBody>
      </p:sp>
      <p:grpSp>
        <p:nvGrpSpPr>
          <p:cNvPr id="1518" name="Google Shape;1518;p40"/>
          <p:cNvGrpSpPr/>
          <p:nvPr/>
        </p:nvGrpSpPr>
        <p:grpSpPr>
          <a:xfrm>
            <a:off x="7936812" y="-100835"/>
            <a:ext cx="517050" cy="510800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364;p40">
            <a:extLst>
              <a:ext uri="{FF2B5EF4-FFF2-40B4-BE49-F238E27FC236}">
                <a16:creationId xmlns:a16="http://schemas.microsoft.com/office/drawing/2014/main" id="{22BD2787-258D-3ACA-3EBA-E4E32F896258}"/>
              </a:ext>
            </a:extLst>
          </p:cNvPr>
          <p:cNvSpPr txBox="1">
            <a:spLocks/>
          </p:cNvSpPr>
          <p:nvPr/>
        </p:nvSpPr>
        <p:spPr>
          <a:xfrm>
            <a:off x="4776460" y="1049255"/>
            <a:ext cx="4160039" cy="693271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V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54293 + 61934 + 7652</a:t>
            </a:r>
            <a:endParaRPr lang="en-US" sz="28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B66C91-715A-1397-0232-26C19D80ED4A}"/>
              </a:ext>
            </a:extLst>
          </p:cNvPr>
          <p:cNvSpPr/>
          <p:nvPr/>
        </p:nvSpPr>
        <p:spPr>
          <a:xfrm>
            <a:off x="51350" y="2028972"/>
            <a:ext cx="8926178" cy="303594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dirty="0">
              <a:solidFill>
                <a:schemeClr val="bg1"/>
              </a:solidFill>
              <a:latin typeface="VNI-Times" pitchFamily="2" charset="0"/>
            </a:endParaRPr>
          </a:p>
        </p:txBody>
      </p:sp>
      <p:grpSp>
        <p:nvGrpSpPr>
          <p:cNvPr id="1365" name="Google Shape;1365;p40"/>
          <p:cNvGrpSpPr/>
          <p:nvPr/>
        </p:nvGrpSpPr>
        <p:grpSpPr>
          <a:xfrm>
            <a:off x="-246523" y="-27867"/>
            <a:ext cx="1306388" cy="1140755"/>
            <a:chOff x="10513525" y="5807925"/>
            <a:chExt cx="2498500" cy="2420925"/>
          </a:xfrm>
        </p:grpSpPr>
        <p:sp>
          <p:nvSpPr>
            <p:cNvPr id="1366" name="Google Shape;1366;p40"/>
            <p:cNvSpPr/>
            <p:nvPr/>
          </p:nvSpPr>
          <p:spPr>
            <a:xfrm>
              <a:off x="10513525" y="5807925"/>
              <a:ext cx="2498500" cy="2420925"/>
            </a:xfrm>
            <a:custGeom>
              <a:avLst/>
              <a:gdLst/>
              <a:ahLst/>
              <a:cxnLst/>
              <a:rect l="l" t="t" r="r" b="b"/>
              <a:pathLst>
                <a:path w="99940" h="96837" extrusionOk="0">
                  <a:moveTo>
                    <a:pt x="9875" y="52172"/>
                  </a:moveTo>
                  <a:cubicBezTo>
                    <a:pt x="10075" y="52272"/>
                    <a:pt x="10242" y="52372"/>
                    <a:pt x="10408" y="52438"/>
                  </a:cubicBezTo>
                  <a:cubicBezTo>
                    <a:pt x="10308" y="52705"/>
                    <a:pt x="10175" y="53005"/>
                    <a:pt x="10075" y="53272"/>
                  </a:cubicBezTo>
                  <a:cubicBezTo>
                    <a:pt x="9908" y="53239"/>
                    <a:pt x="9741" y="53172"/>
                    <a:pt x="9574" y="53106"/>
                  </a:cubicBezTo>
                  <a:lnTo>
                    <a:pt x="9875" y="52172"/>
                  </a:lnTo>
                  <a:close/>
                  <a:moveTo>
                    <a:pt x="30456" y="65381"/>
                  </a:moveTo>
                  <a:cubicBezTo>
                    <a:pt x="30756" y="65681"/>
                    <a:pt x="30990" y="65981"/>
                    <a:pt x="31057" y="66282"/>
                  </a:cubicBezTo>
                  <a:cubicBezTo>
                    <a:pt x="31257" y="67116"/>
                    <a:pt x="31157" y="68183"/>
                    <a:pt x="30690" y="69217"/>
                  </a:cubicBezTo>
                  <a:cubicBezTo>
                    <a:pt x="30456" y="69717"/>
                    <a:pt x="30189" y="70251"/>
                    <a:pt x="29789" y="70785"/>
                  </a:cubicBezTo>
                  <a:lnTo>
                    <a:pt x="28355" y="70785"/>
                  </a:lnTo>
                  <a:cubicBezTo>
                    <a:pt x="28755" y="69117"/>
                    <a:pt x="28855" y="67449"/>
                    <a:pt x="28555" y="65881"/>
                  </a:cubicBezTo>
                  <a:cubicBezTo>
                    <a:pt x="29022" y="65848"/>
                    <a:pt x="29489" y="65748"/>
                    <a:pt x="29922" y="65581"/>
                  </a:cubicBezTo>
                  <a:cubicBezTo>
                    <a:pt x="30089" y="65481"/>
                    <a:pt x="30323" y="65448"/>
                    <a:pt x="30456" y="65381"/>
                  </a:cubicBezTo>
                  <a:close/>
                  <a:moveTo>
                    <a:pt x="36560" y="60211"/>
                  </a:moveTo>
                  <a:cubicBezTo>
                    <a:pt x="37061" y="60611"/>
                    <a:pt x="37595" y="61045"/>
                    <a:pt x="38162" y="61411"/>
                  </a:cubicBezTo>
                  <a:lnTo>
                    <a:pt x="39162" y="70852"/>
                  </a:lnTo>
                  <a:lnTo>
                    <a:pt x="37661" y="70852"/>
                  </a:lnTo>
                  <a:cubicBezTo>
                    <a:pt x="38195" y="69117"/>
                    <a:pt x="38228" y="67349"/>
                    <a:pt x="37895" y="65681"/>
                  </a:cubicBezTo>
                  <a:cubicBezTo>
                    <a:pt x="37595" y="64113"/>
                    <a:pt x="36761" y="62245"/>
                    <a:pt x="35393" y="60678"/>
                  </a:cubicBezTo>
                  <a:cubicBezTo>
                    <a:pt x="35827" y="60578"/>
                    <a:pt x="36194" y="60411"/>
                    <a:pt x="36560" y="60211"/>
                  </a:cubicBezTo>
                  <a:close/>
                  <a:moveTo>
                    <a:pt x="47668" y="70418"/>
                  </a:moveTo>
                  <a:lnTo>
                    <a:pt x="47702" y="70918"/>
                  </a:lnTo>
                  <a:lnTo>
                    <a:pt x="47602" y="70918"/>
                  </a:lnTo>
                  <a:cubicBezTo>
                    <a:pt x="47602" y="70751"/>
                    <a:pt x="47668" y="70585"/>
                    <a:pt x="47668" y="70418"/>
                  </a:cubicBezTo>
                  <a:close/>
                  <a:moveTo>
                    <a:pt x="32858" y="1"/>
                  </a:moveTo>
                  <a:cubicBezTo>
                    <a:pt x="31924" y="1"/>
                    <a:pt x="31023" y="368"/>
                    <a:pt x="30356" y="1002"/>
                  </a:cubicBezTo>
                  <a:lnTo>
                    <a:pt x="30223" y="1102"/>
                  </a:lnTo>
                  <a:cubicBezTo>
                    <a:pt x="29922" y="1035"/>
                    <a:pt x="29656" y="1002"/>
                    <a:pt x="29355" y="1002"/>
                  </a:cubicBezTo>
                  <a:cubicBezTo>
                    <a:pt x="29155" y="1002"/>
                    <a:pt x="28922" y="1002"/>
                    <a:pt x="28722" y="1035"/>
                  </a:cubicBezTo>
                  <a:cubicBezTo>
                    <a:pt x="28321" y="868"/>
                    <a:pt x="27854" y="735"/>
                    <a:pt x="27354" y="735"/>
                  </a:cubicBezTo>
                  <a:cubicBezTo>
                    <a:pt x="26987" y="735"/>
                    <a:pt x="26653" y="768"/>
                    <a:pt x="26253" y="901"/>
                  </a:cubicBezTo>
                  <a:cubicBezTo>
                    <a:pt x="26186" y="935"/>
                    <a:pt x="26053" y="1002"/>
                    <a:pt x="25986" y="1035"/>
                  </a:cubicBezTo>
                  <a:cubicBezTo>
                    <a:pt x="25252" y="501"/>
                    <a:pt x="24485" y="201"/>
                    <a:pt x="23718" y="201"/>
                  </a:cubicBezTo>
                  <a:cubicBezTo>
                    <a:pt x="23184" y="201"/>
                    <a:pt x="22650" y="334"/>
                    <a:pt x="22217" y="601"/>
                  </a:cubicBezTo>
                  <a:cubicBezTo>
                    <a:pt x="21183" y="1202"/>
                    <a:pt x="20549" y="2403"/>
                    <a:pt x="20649" y="3670"/>
                  </a:cubicBezTo>
                  <a:cubicBezTo>
                    <a:pt x="20682" y="4437"/>
                    <a:pt x="21016" y="5071"/>
                    <a:pt x="21249" y="5538"/>
                  </a:cubicBezTo>
                  <a:cubicBezTo>
                    <a:pt x="21716" y="6239"/>
                    <a:pt x="22250" y="6906"/>
                    <a:pt x="22917" y="7540"/>
                  </a:cubicBezTo>
                  <a:cubicBezTo>
                    <a:pt x="22851" y="8407"/>
                    <a:pt x="22917" y="9408"/>
                    <a:pt x="23318" y="10408"/>
                  </a:cubicBezTo>
                  <a:cubicBezTo>
                    <a:pt x="22550" y="10708"/>
                    <a:pt x="21850" y="11209"/>
                    <a:pt x="21316" y="11909"/>
                  </a:cubicBezTo>
                  <a:lnTo>
                    <a:pt x="21049" y="12276"/>
                  </a:lnTo>
                  <a:cubicBezTo>
                    <a:pt x="20516" y="11943"/>
                    <a:pt x="19848" y="11576"/>
                    <a:pt x="18981" y="11409"/>
                  </a:cubicBezTo>
                  <a:cubicBezTo>
                    <a:pt x="18748" y="11376"/>
                    <a:pt x="18514" y="11376"/>
                    <a:pt x="18314" y="11376"/>
                  </a:cubicBezTo>
                  <a:cubicBezTo>
                    <a:pt x="17580" y="11376"/>
                    <a:pt x="16880" y="11576"/>
                    <a:pt x="16313" y="11909"/>
                  </a:cubicBezTo>
                  <a:cubicBezTo>
                    <a:pt x="14912" y="12777"/>
                    <a:pt x="14345" y="14378"/>
                    <a:pt x="14711" y="16046"/>
                  </a:cubicBezTo>
                  <a:cubicBezTo>
                    <a:pt x="14645" y="16046"/>
                    <a:pt x="14578" y="16046"/>
                    <a:pt x="14511" y="16079"/>
                  </a:cubicBezTo>
                  <a:cubicBezTo>
                    <a:pt x="12143" y="16413"/>
                    <a:pt x="10475" y="18080"/>
                    <a:pt x="10475" y="20115"/>
                  </a:cubicBezTo>
                  <a:cubicBezTo>
                    <a:pt x="10475" y="20616"/>
                    <a:pt x="10542" y="21083"/>
                    <a:pt x="10675" y="21450"/>
                  </a:cubicBezTo>
                  <a:cubicBezTo>
                    <a:pt x="10642" y="21450"/>
                    <a:pt x="10642" y="21450"/>
                    <a:pt x="10575" y="21516"/>
                  </a:cubicBezTo>
                  <a:cubicBezTo>
                    <a:pt x="9708" y="21783"/>
                    <a:pt x="8974" y="22350"/>
                    <a:pt x="8407" y="23051"/>
                  </a:cubicBezTo>
                  <a:cubicBezTo>
                    <a:pt x="6839" y="25085"/>
                    <a:pt x="7840" y="27187"/>
                    <a:pt x="8307" y="28088"/>
                  </a:cubicBezTo>
                  <a:cubicBezTo>
                    <a:pt x="8340" y="28221"/>
                    <a:pt x="8407" y="28388"/>
                    <a:pt x="8507" y="28521"/>
                  </a:cubicBezTo>
                  <a:cubicBezTo>
                    <a:pt x="8374" y="28688"/>
                    <a:pt x="8173" y="28922"/>
                    <a:pt x="8040" y="29122"/>
                  </a:cubicBezTo>
                  <a:cubicBezTo>
                    <a:pt x="7340" y="30056"/>
                    <a:pt x="6205" y="31390"/>
                    <a:pt x="6506" y="33358"/>
                  </a:cubicBezTo>
                  <a:cubicBezTo>
                    <a:pt x="6639" y="34192"/>
                    <a:pt x="6973" y="34859"/>
                    <a:pt x="7340" y="35359"/>
                  </a:cubicBezTo>
                  <a:cubicBezTo>
                    <a:pt x="4704" y="37895"/>
                    <a:pt x="2703" y="41064"/>
                    <a:pt x="1535" y="44466"/>
                  </a:cubicBezTo>
                  <a:cubicBezTo>
                    <a:pt x="201" y="48469"/>
                    <a:pt x="1" y="52872"/>
                    <a:pt x="968" y="56942"/>
                  </a:cubicBezTo>
                  <a:cubicBezTo>
                    <a:pt x="701" y="57976"/>
                    <a:pt x="802" y="59110"/>
                    <a:pt x="1202" y="60277"/>
                  </a:cubicBezTo>
                  <a:cubicBezTo>
                    <a:pt x="1335" y="60644"/>
                    <a:pt x="1702" y="61778"/>
                    <a:pt x="2836" y="62446"/>
                  </a:cubicBezTo>
                  <a:cubicBezTo>
                    <a:pt x="3303" y="62712"/>
                    <a:pt x="3804" y="62879"/>
                    <a:pt x="4337" y="62913"/>
                  </a:cubicBezTo>
                  <a:cubicBezTo>
                    <a:pt x="4871" y="63246"/>
                    <a:pt x="5505" y="63413"/>
                    <a:pt x="6139" y="63413"/>
                  </a:cubicBezTo>
                  <a:cubicBezTo>
                    <a:pt x="6472" y="63413"/>
                    <a:pt x="6839" y="63380"/>
                    <a:pt x="7173" y="63246"/>
                  </a:cubicBezTo>
                  <a:cubicBezTo>
                    <a:pt x="7373" y="63146"/>
                    <a:pt x="7540" y="63079"/>
                    <a:pt x="7740" y="62979"/>
                  </a:cubicBezTo>
                  <a:cubicBezTo>
                    <a:pt x="7907" y="63646"/>
                    <a:pt x="8340" y="64213"/>
                    <a:pt x="8907" y="64547"/>
                  </a:cubicBezTo>
                  <a:cubicBezTo>
                    <a:pt x="9308" y="64747"/>
                    <a:pt x="9741" y="64881"/>
                    <a:pt x="10175" y="64881"/>
                  </a:cubicBezTo>
                  <a:lnTo>
                    <a:pt x="10208" y="64881"/>
                  </a:lnTo>
                  <a:cubicBezTo>
                    <a:pt x="8874" y="65481"/>
                    <a:pt x="8207" y="66415"/>
                    <a:pt x="8207" y="67649"/>
                  </a:cubicBezTo>
                  <a:cubicBezTo>
                    <a:pt x="8207" y="67816"/>
                    <a:pt x="8207" y="67983"/>
                    <a:pt x="8240" y="68150"/>
                  </a:cubicBezTo>
                  <a:lnTo>
                    <a:pt x="9208" y="73387"/>
                  </a:lnTo>
                  <a:cubicBezTo>
                    <a:pt x="7340" y="74487"/>
                    <a:pt x="6005" y="76255"/>
                    <a:pt x="5538" y="78123"/>
                  </a:cubicBezTo>
                  <a:cubicBezTo>
                    <a:pt x="5538" y="78223"/>
                    <a:pt x="5505" y="78257"/>
                    <a:pt x="5505" y="78324"/>
                  </a:cubicBezTo>
                  <a:cubicBezTo>
                    <a:pt x="4671" y="82160"/>
                    <a:pt x="7340" y="85729"/>
                    <a:pt x="10408" y="87163"/>
                  </a:cubicBezTo>
                  <a:cubicBezTo>
                    <a:pt x="13044" y="88431"/>
                    <a:pt x="15979" y="88498"/>
                    <a:pt x="18381" y="88564"/>
                  </a:cubicBezTo>
                  <a:cubicBezTo>
                    <a:pt x="18247" y="88998"/>
                    <a:pt x="18181" y="89498"/>
                    <a:pt x="18181" y="89999"/>
                  </a:cubicBezTo>
                  <a:cubicBezTo>
                    <a:pt x="18147" y="93601"/>
                    <a:pt x="21016" y="96570"/>
                    <a:pt x="24585" y="96603"/>
                  </a:cubicBezTo>
                  <a:lnTo>
                    <a:pt x="24685" y="96603"/>
                  </a:lnTo>
                  <a:cubicBezTo>
                    <a:pt x="28221" y="96603"/>
                    <a:pt x="31157" y="93735"/>
                    <a:pt x="31190" y="90165"/>
                  </a:cubicBezTo>
                  <a:cubicBezTo>
                    <a:pt x="31190" y="89632"/>
                    <a:pt x="31157" y="89098"/>
                    <a:pt x="30990" y="88564"/>
                  </a:cubicBezTo>
                  <a:lnTo>
                    <a:pt x="42531" y="88564"/>
                  </a:lnTo>
                  <a:cubicBezTo>
                    <a:pt x="42365" y="89098"/>
                    <a:pt x="42265" y="89665"/>
                    <a:pt x="42265" y="90265"/>
                  </a:cubicBezTo>
                  <a:cubicBezTo>
                    <a:pt x="42265" y="92000"/>
                    <a:pt x="42898" y="93635"/>
                    <a:pt x="44099" y="94902"/>
                  </a:cubicBezTo>
                  <a:cubicBezTo>
                    <a:pt x="45333" y="96136"/>
                    <a:pt x="46935" y="96803"/>
                    <a:pt x="48702" y="96837"/>
                  </a:cubicBezTo>
                  <a:lnTo>
                    <a:pt x="48769" y="96837"/>
                  </a:lnTo>
                  <a:cubicBezTo>
                    <a:pt x="52338" y="96837"/>
                    <a:pt x="55240" y="93968"/>
                    <a:pt x="55274" y="90432"/>
                  </a:cubicBezTo>
                  <a:cubicBezTo>
                    <a:pt x="55274" y="89765"/>
                    <a:pt x="55207" y="89165"/>
                    <a:pt x="55040" y="88564"/>
                  </a:cubicBezTo>
                  <a:lnTo>
                    <a:pt x="60044" y="88564"/>
                  </a:lnTo>
                  <a:cubicBezTo>
                    <a:pt x="62346" y="88564"/>
                    <a:pt x="64881" y="88564"/>
                    <a:pt x="67516" y="88498"/>
                  </a:cubicBezTo>
                  <a:lnTo>
                    <a:pt x="67516" y="88498"/>
                  </a:lnTo>
                  <a:cubicBezTo>
                    <a:pt x="67416" y="88931"/>
                    <a:pt x="67383" y="89331"/>
                    <a:pt x="67383" y="89798"/>
                  </a:cubicBezTo>
                  <a:cubicBezTo>
                    <a:pt x="67349" y="93401"/>
                    <a:pt x="70218" y="96336"/>
                    <a:pt x="73787" y="96403"/>
                  </a:cubicBezTo>
                  <a:lnTo>
                    <a:pt x="73887" y="96403"/>
                  </a:lnTo>
                  <a:cubicBezTo>
                    <a:pt x="77423" y="96403"/>
                    <a:pt x="80358" y="93501"/>
                    <a:pt x="80392" y="89965"/>
                  </a:cubicBezTo>
                  <a:cubicBezTo>
                    <a:pt x="80392" y="89331"/>
                    <a:pt x="80292" y="88764"/>
                    <a:pt x="80192" y="88164"/>
                  </a:cubicBezTo>
                  <a:cubicBezTo>
                    <a:pt x="80759" y="88131"/>
                    <a:pt x="81359" y="88131"/>
                    <a:pt x="81893" y="88097"/>
                  </a:cubicBezTo>
                  <a:cubicBezTo>
                    <a:pt x="84628" y="87930"/>
                    <a:pt x="87297" y="87664"/>
                    <a:pt x="89765" y="86396"/>
                  </a:cubicBezTo>
                  <a:cubicBezTo>
                    <a:pt x="92467" y="84962"/>
                    <a:pt x="95036" y="81826"/>
                    <a:pt x="94535" y="78123"/>
                  </a:cubicBezTo>
                  <a:cubicBezTo>
                    <a:pt x="94469" y="77957"/>
                    <a:pt x="94469" y="77790"/>
                    <a:pt x="94435" y="77623"/>
                  </a:cubicBezTo>
                  <a:cubicBezTo>
                    <a:pt x="93868" y="74821"/>
                    <a:pt x="91433" y="72453"/>
                    <a:pt x="88297" y="71552"/>
                  </a:cubicBezTo>
                  <a:cubicBezTo>
                    <a:pt x="87363" y="71252"/>
                    <a:pt x="86296" y="71118"/>
                    <a:pt x="85095" y="71085"/>
                  </a:cubicBezTo>
                  <a:lnTo>
                    <a:pt x="85095" y="65348"/>
                  </a:lnTo>
                  <a:cubicBezTo>
                    <a:pt x="85095" y="63046"/>
                    <a:pt x="83527" y="61078"/>
                    <a:pt x="81393" y="60511"/>
                  </a:cubicBezTo>
                  <a:lnTo>
                    <a:pt x="81393" y="59577"/>
                  </a:lnTo>
                  <a:cubicBezTo>
                    <a:pt x="81393" y="58443"/>
                    <a:pt x="80926" y="57409"/>
                    <a:pt x="80225" y="56675"/>
                  </a:cubicBezTo>
                  <a:cubicBezTo>
                    <a:pt x="80358" y="56675"/>
                    <a:pt x="80459" y="56675"/>
                    <a:pt x="80592" y="56608"/>
                  </a:cubicBezTo>
                  <a:cubicBezTo>
                    <a:pt x="84061" y="56274"/>
                    <a:pt x="86930" y="53439"/>
                    <a:pt x="87263" y="49970"/>
                  </a:cubicBezTo>
                  <a:cubicBezTo>
                    <a:pt x="87397" y="48636"/>
                    <a:pt x="87197" y="47401"/>
                    <a:pt x="86896" y="46267"/>
                  </a:cubicBezTo>
                  <a:cubicBezTo>
                    <a:pt x="89398" y="46201"/>
                    <a:pt x="91700" y="45433"/>
                    <a:pt x="93434" y="44066"/>
                  </a:cubicBezTo>
                  <a:cubicBezTo>
                    <a:pt x="95136" y="42765"/>
                    <a:pt x="96437" y="40930"/>
                    <a:pt x="97237" y="38729"/>
                  </a:cubicBezTo>
                  <a:cubicBezTo>
                    <a:pt x="97471" y="38028"/>
                    <a:pt x="97704" y="37328"/>
                    <a:pt x="97871" y="36527"/>
                  </a:cubicBezTo>
                  <a:cubicBezTo>
                    <a:pt x="97904" y="36227"/>
                    <a:pt x="97971" y="35893"/>
                    <a:pt x="98038" y="35526"/>
                  </a:cubicBezTo>
                  <a:cubicBezTo>
                    <a:pt x="98104" y="35059"/>
                    <a:pt x="98138" y="34592"/>
                    <a:pt x="98138" y="34159"/>
                  </a:cubicBezTo>
                  <a:lnTo>
                    <a:pt x="98138" y="33758"/>
                  </a:lnTo>
                  <a:cubicBezTo>
                    <a:pt x="98605" y="33158"/>
                    <a:pt x="98905" y="32357"/>
                    <a:pt x="98972" y="31423"/>
                  </a:cubicBezTo>
                  <a:cubicBezTo>
                    <a:pt x="99038" y="31056"/>
                    <a:pt x="99038" y="30723"/>
                    <a:pt x="99038" y="30389"/>
                  </a:cubicBezTo>
                  <a:cubicBezTo>
                    <a:pt x="99038" y="30156"/>
                    <a:pt x="99038" y="29889"/>
                    <a:pt x="99072" y="29722"/>
                  </a:cubicBezTo>
                  <a:cubicBezTo>
                    <a:pt x="99105" y="29555"/>
                    <a:pt x="99139" y="29355"/>
                    <a:pt x="99239" y="29155"/>
                  </a:cubicBezTo>
                  <a:cubicBezTo>
                    <a:pt x="99606" y="28421"/>
                    <a:pt x="99939" y="27487"/>
                    <a:pt x="99739" y="26353"/>
                  </a:cubicBezTo>
                  <a:cubicBezTo>
                    <a:pt x="99606" y="25619"/>
                    <a:pt x="99372" y="25052"/>
                    <a:pt x="98938" y="24552"/>
                  </a:cubicBezTo>
                  <a:cubicBezTo>
                    <a:pt x="98538" y="24051"/>
                    <a:pt x="97938" y="23718"/>
                    <a:pt x="97371" y="23551"/>
                  </a:cubicBezTo>
                  <a:cubicBezTo>
                    <a:pt x="97304" y="23484"/>
                    <a:pt x="97237" y="23384"/>
                    <a:pt x="97170" y="23318"/>
                  </a:cubicBezTo>
                  <a:cubicBezTo>
                    <a:pt x="96570" y="22550"/>
                    <a:pt x="95636" y="22083"/>
                    <a:pt x="94669" y="22083"/>
                  </a:cubicBezTo>
                  <a:cubicBezTo>
                    <a:pt x="94068" y="22083"/>
                    <a:pt x="93468" y="22250"/>
                    <a:pt x="92967" y="22650"/>
                  </a:cubicBezTo>
                  <a:cubicBezTo>
                    <a:pt x="92767" y="22750"/>
                    <a:pt x="92601" y="22917"/>
                    <a:pt x="92434" y="23084"/>
                  </a:cubicBezTo>
                  <a:cubicBezTo>
                    <a:pt x="91533" y="23318"/>
                    <a:pt x="90566" y="24018"/>
                    <a:pt x="90132" y="25386"/>
                  </a:cubicBezTo>
                  <a:cubicBezTo>
                    <a:pt x="89031" y="25586"/>
                    <a:pt x="88064" y="26353"/>
                    <a:pt x="87630" y="27387"/>
                  </a:cubicBezTo>
                  <a:cubicBezTo>
                    <a:pt x="87564" y="27587"/>
                    <a:pt x="87464" y="27821"/>
                    <a:pt x="87430" y="28021"/>
                  </a:cubicBezTo>
                  <a:cubicBezTo>
                    <a:pt x="87097" y="27821"/>
                    <a:pt x="86730" y="27554"/>
                    <a:pt x="86696" y="27420"/>
                  </a:cubicBezTo>
                  <a:cubicBezTo>
                    <a:pt x="86596" y="27220"/>
                    <a:pt x="86930" y="26253"/>
                    <a:pt x="87130" y="25753"/>
                  </a:cubicBezTo>
                  <a:cubicBezTo>
                    <a:pt x="87397" y="25052"/>
                    <a:pt x="87730" y="24218"/>
                    <a:pt x="87864" y="23351"/>
                  </a:cubicBezTo>
                  <a:cubicBezTo>
                    <a:pt x="88231" y="20983"/>
                    <a:pt x="87297" y="18381"/>
                    <a:pt x="85462" y="16846"/>
                  </a:cubicBezTo>
                  <a:cubicBezTo>
                    <a:pt x="84195" y="15745"/>
                    <a:pt x="82560" y="15178"/>
                    <a:pt x="80859" y="15178"/>
                  </a:cubicBezTo>
                  <a:cubicBezTo>
                    <a:pt x="80092" y="15178"/>
                    <a:pt x="79358" y="15312"/>
                    <a:pt x="78624" y="15512"/>
                  </a:cubicBezTo>
                  <a:cubicBezTo>
                    <a:pt x="78090" y="15679"/>
                    <a:pt x="77590" y="15912"/>
                    <a:pt x="77190" y="16146"/>
                  </a:cubicBezTo>
                  <a:cubicBezTo>
                    <a:pt x="76856" y="16312"/>
                    <a:pt x="76389" y="16513"/>
                    <a:pt x="76189" y="16546"/>
                  </a:cubicBezTo>
                  <a:cubicBezTo>
                    <a:pt x="75955" y="16413"/>
                    <a:pt x="75588" y="15979"/>
                    <a:pt x="75355" y="15679"/>
                  </a:cubicBezTo>
                  <a:cubicBezTo>
                    <a:pt x="75021" y="15245"/>
                    <a:pt x="74588" y="14745"/>
                    <a:pt x="74087" y="14344"/>
                  </a:cubicBezTo>
                  <a:cubicBezTo>
                    <a:pt x="73454" y="13744"/>
                    <a:pt x="72686" y="13277"/>
                    <a:pt x="71886" y="13010"/>
                  </a:cubicBezTo>
                  <a:cubicBezTo>
                    <a:pt x="72219" y="11943"/>
                    <a:pt x="72219" y="10909"/>
                    <a:pt x="72086" y="10041"/>
                  </a:cubicBezTo>
                  <a:cubicBezTo>
                    <a:pt x="72720" y="9374"/>
                    <a:pt x="73220" y="8674"/>
                    <a:pt x="73620" y="7906"/>
                  </a:cubicBezTo>
                  <a:cubicBezTo>
                    <a:pt x="73854" y="7506"/>
                    <a:pt x="74121" y="6872"/>
                    <a:pt x="74121" y="6005"/>
                  </a:cubicBezTo>
                  <a:cubicBezTo>
                    <a:pt x="74121" y="4738"/>
                    <a:pt x="73420" y="3570"/>
                    <a:pt x="72353" y="3070"/>
                  </a:cubicBezTo>
                  <a:cubicBezTo>
                    <a:pt x="71919" y="2870"/>
                    <a:pt x="71452" y="2769"/>
                    <a:pt x="71018" y="2769"/>
                  </a:cubicBezTo>
                  <a:cubicBezTo>
                    <a:pt x="70118" y="2769"/>
                    <a:pt x="69284" y="3103"/>
                    <a:pt x="68583" y="3770"/>
                  </a:cubicBezTo>
                  <a:cubicBezTo>
                    <a:pt x="68450" y="3737"/>
                    <a:pt x="68383" y="3703"/>
                    <a:pt x="68250" y="3670"/>
                  </a:cubicBezTo>
                  <a:cubicBezTo>
                    <a:pt x="67950" y="3570"/>
                    <a:pt x="67716" y="3537"/>
                    <a:pt x="67416" y="3537"/>
                  </a:cubicBezTo>
                  <a:cubicBezTo>
                    <a:pt x="66882" y="3537"/>
                    <a:pt x="66382" y="3670"/>
                    <a:pt x="65881" y="3904"/>
                  </a:cubicBezTo>
                  <a:cubicBezTo>
                    <a:pt x="65748" y="3904"/>
                    <a:pt x="65581" y="3870"/>
                    <a:pt x="65448" y="3870"/>
                  </a:cubicBezTo>
                  <a:cubicBezTo>
                    <a:pt x="65081" y="3870"/>
                    <a:pt x="64714" y="3904"/>
                    <a:pt x="64380" y="4037"/>
                  </a:cubicBezTo>
                  <a:cubicBezTo>
                    <a:pt x="64347" y="4004"/>
                    <a:pt x="64280" y="3937"/>
                    <a:pt x="64247" y="3937"/>
                  </a:cubicBezTo>
                  <a:cubicBezTo>
                    <a:pt x="63680" y="3503"/>
                    <a:pt x="62946" y="3203"/>
                    <a:pt x="62212" y="3103"/>
                  </a:cubicBezTo>
                  <a:lnTo>
                    <a:pt x="61912" y="3103"/>
                  </a:lnTo>
                  <a:cubicBezTo>
                    <a:pt x="61111" y="3103"/>
                    <a:pt x="60377" y="3370"/>
                    <a:pt x="59777" y="3870"/>
                  </a:cubicBezTo>
                  <a:cubicBezTo>
                    <a:pt x="59544" y="4070"/>
                    <a:pt x="59377" y="4271"/>
                    <a:pt x="59177" y="4537"/>
                  </a:cubicBezTo>
                  <a:cubicBezTo>
                    <a:pt x="58710" y="5238"/>
                    <a:pt x="58509" y="6072"/>
                    <a:pt x="58610" y="6939"/>
                  </a:cubicBezTo>
                  <a:cubicBezTo>
                    <a:pt x="58676" y="7373"/>
                    <a:pt x="58843" y="7740"/>
                    <a:pt x="59010" y="8173"/>
                  </a:cubicBezTo>
                  <a:cubicBezTo>
                    <a:pt x="59110" y="8407"/>
                    <a:pt x="59243" y="8607"/>
                    <a:pt x="59410" y="8907"/>
                  </a:cubicBezTo>
                  <a:cubicBezTo>
                    <a:pt x="60077" y="9941"/>
                    <a:pt x="60544" y="11209"/>
                    <a:pt x="60778" y="12443"/>
                  </a:cubicBezTo>
                  <a:lnTo>
                    <a:pt x="59910" y="15045"/>
                  </a:lnTo>
                  <a:cubicBezTo>
                    <a:pt x="59610" y="14945"/>
                    <a:pt x="59243" y="14911"/>
                    <a:pt x="58876" y="14878"/>
                  </a:cubicBezTo>
                  <a:cubicBezTo>
                    <a:pt x="58743" y="14878"/>
                    <a:pt x="58610" y="14845"/>
                    <a:pt x="58509" y="14845"/>
                  </a:cubicBezTo>
                  <a:cubicBezTo>
                    <a:pt x="58276" y="14211"/>
                    <a:pt x="58076" y="13611"/>
                    <a:pt x="57876" y="13010"/>
                  </a:cubicBezTo>
                  <a:lnTo>
                    <a:pt x="57075" y="10608"/>
                  </a:lnTo>
                  <a:cubicBezTo>
                    <a:pt x="56875" y="10008"/>
                    <a:pt x="56541" y="9074"/>
                    <a:pt x="55841" y="8273"/>
                  </a:cubicBezTo>
                  <a:cubicBezTo>
                    <a:pt x="54940" y="7339"/>
                    <a:pt x="53673" y="6839"/>
                    <a:pt x="52172" y="6839"/>
                  </a:cubicBezTo>
                  <a:cubicBezTo>
                    <a:pt x="51871" y="6839"/>
                    <a:pt x="51571" y="6839"/>
                    <a:pt x="51271" y="6872"/>
                  </a:cubicBezTo>
                  <a:cubicBezTo>
                    <a:pt x="50570" y="6939"/>
                    <a:pt x="49937" y="7173"/>
                    <a:pt x="49403" y="7339"/>
                  </a:cubicBezTo>
                  <a:cubicBezTo>
                    <a:pt x="49103" y="7406"/>
                    <a:pt x="48836" y="7506"/>
                    <a:pt x="48569" y="7573"/>
                  </a:cubicBezTo>
                  <a:cubicBezTo>
                    <a:pt x="48202" y="7673"/>
                    <a:pt x="47869" y="7706"/>
                    <a:pt x="47502" y="7706"/>
                  </a:cubicBezTo>
                  <a:cubicBezTo>
                    <a:pt x="46935" y="7706"/>
                    <a:pt x="46401" y="7606"/>
                    <a:pt x="45900" y="7439"/>
                  </a:cubicBezTo>
                  <a:lnTo>
                    <a:pt x="45534" y="7339"/>
                  </a:lnTo>
                  <a:cubicBezTo>
                    <a:pt x="44866" y="7073"/>
                    <a:pt x="44066" y="6772"/>
                    <a:pt x="43098" y="6772"/>
                  </a:cubicBezTo>
                  <a:cubicBezTo>
                    <a:pt x="42698" y="6772"/>
                    <a:pt x="42331" y="6839"/>
                    <a:pt x="41931" y="6939"/>
                  </a:cubicBezTo>
                  <a:cubicBezTo>
                    <a:pt x="40563" y="7339"/>
                    <a:pt x="39696" y="8273"/>
                    <a:pt x="39096" y="9074"/>
                  </a:cubicBezTo>
                  <a:cubicBezTo>
                    <a:pt x="38662" y="9708"/>
                    <a:pt x="38195" y="10375"/>
                    <a:pt x="37761" y="11109"/>
                  </a:cubicBezTo>
                  <a:cubicBezTo>
                    <a:pt x="37561" y="11376"/>
                    <a:pt x="37394" y="11676"/>
                    <a:pt x="37261" y="12009"/>
                  </a:cubicBezTo>
                  <a:cubicBezTo>
                    <a:pt x="37027" y="12510"/>
                    <a:pt x="36727" y="13043"/>
                    <a:pt x="36427" y="13677"/>
                  </a:cubicBezTo>
                  <a:cubicBezTo>
                    <a:pt x="36427" y="13677"/>
                    <a:pt x="36427" y="13711"/>
                    <a:pt x="36394" y="13711"/>
                  </a:cubicBezTo>
                  <a:cubicBezTo>
                    <a:pt x="36260" y="13711"/>
                    <a:pt x="36194" y="13711"/>
                    <a:pt x="36060" y="13744"/>
                  </a:cubicBezTo>
                  <a:lnTo>
                    <a:pt x="34326" y="9341"/>
                  </a:lnTo>
                  <a:cubicBezTo>
                    <a:pt x="34492" y="8007"/>
                    <a:pt x="34859" y="6706"/>
                    <a:pt x="35493" y="5571"/>
                  </a:cubicBezTo>
                  <a:cubicBezTo>
                    <a:pt x="36394" y="3870"/>
                    <a:pt x="36394" y="2369"/>
                    <a:pt x="35426" y="1202"/>
                  </a:cubicBezTo>
                  <a:cubicBezTo>
                    <a:pt x="34826" y="401"/>
                    <a:pt x="33892" y="1"/>
                    <a:pt x="32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701175" y="7761000"/>
              <a:ext cx="2124050" cy="196000"/>
            </a:xfrm>
            <a:custGeom>
              <a:avLst/>
              <a:gdLst/>
              <a:ahLst/>
              <a:cxnLst/>
              <a:rect l="l" t="t" r="r" b="b"/>
              <a:pathLst>
                <a:path w="84962" h="7840" extrusionOk="0">
                  <a:moveTo>
                    <a:pt x="84594" y="0"/>
                  </a:moveTo>
                  <a:cubicBezTo>
                    <a:pt x="84161" y="1735"/>
                    <a:pt x="82860" y="3269"/>
                    <a:pt x="81225" y="4103"/>
                  </a:cubicBezTo>
                  <a:cubicBezTo>
                    <a:pt x="79124" y="5237"/>
                    <a:pt x="76689" y="5404"/>
                    <a:pt x="74354" y="5504"/>
                  </a:cubicBezTo>
                  <a:cubicBezTo>
                    <a:pt x="65914" y="5971"/>
                    <a:pt x="57441" y="5971"/>
                    <a:pt x="49002" y="5971"/>
                  </a:cubicBezTo>
                  <a:lnTo>
                    <a:pt x="25085" y="5938"/>
                  </a:lnTo>
                  <a:lnTo>
                    <a:pt x="11542" y="5938"/>
                  </a:lnTo>
                  <a:cubicBezTo>
                    <a:pt x="9007" y="5938"/>
                    <a:pt x="6405" y="5905"/>
                    <a:pt x="4137" y="4804"/>
                  </a:cubicBezTo>
                  <a:cubicBezTo>
                    <a:pt x="2402" y="3970"/>
                    <a:pt x="968" y="2335"/>
                    <a:pt x="567" y="567"/>
                  </a:cubicBezTo>
                  <a:cubicBezTo>
                    <a:pt x="534" y="601"/>
                    <a:pt x="534" y="601"/>
                    <a:pt x="534" y="634"/>
                  </a:cubicBezTo>
                  <a:cubicBezTo>
                    <a:pt x="0" y="3103"/>
                    <a:pt x="1802" y="5604"/>
                    <a:pt x="4070" y="6672"/>
                  </a:cubicBezTo>
                  <a:cubicBezTo>
                    <a:pt x="6372" y="7773"/>
                    <a:pt x="8940" y="7806"/>
                    <a:pt x="11509" y="7806"/>
                  </a:cubicBezTo>
                  <a:lnTo>
                    <a:pt x="25052" y="7806"/>
                  </a:lnTo>
                  <a:lnTo>
                    <a:pt x="48935" y="7839"/>
                  </a:lnTo>
                  <a:cubicBezTo>
                    <a:pt x="57408" y="7839"/>
                    <a:pt x="65881" y="7839"/>
                    <a:pt x="74287" y="7406"/>
                  </a:cubicBezTo>
                  <a:cubicBezTo>
                    <a:pt x="76655" y="7272"/>
                    <a:pt x="79090" y="7072"/>
                    <a:pt x="81158" y="5971"/>
                  </a:cubicBezTo>
                  <a:cubicBezTo>
                    <a:pt x="83293" y="4904"/>
                    <a:pt x="84961" y="2636"/>
                    <a:pt x="84628" y="301"/>
                  </a:cubicBezTo>
                  <a:cubicBezTo>
                    <a:pt x="84628" y="234"/>
                    <a:pt x="84628" y="100"/>
                    <a:pt x="84594" y="0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715350" y="7639725"/>
              <a:ext cx="2100700" cy="270575"/>
            </a:xfrm>
            <a:custGeom>
              <a:avLst/>
              <a:gdLst/>
              <a:ahLst/>
              <a:cxnLst/>
              <a:rect l="l" t="t" r="r" b="b"/>
              <a:pathLst>
                <a:path w="84028" h="10823" extrusionOk="0">
                  <a:moveTo>
                    <a:pt x="18912" y="1"/>
                  </a:moveTo>
                  <a:cubicBezTo>
                    <a:pt x="15025" y="1"/>
                    <a:pt x="11134" y="101"/>
                    <a:pt x="7306" y="682"/>
                  </a:cubicBezTo>
                  <a:cubicBezTo>
                    <a:pt x="5771" y="882"/>
                    <a:pt x="4237" y="1215"/>
                    <a:pt x="2836" y="1983"/>
                  </a:cubicBezTo>
                  <a:cubicBezTo>
                    <a:pt x="1501" y="2683"/>
                    <a:pt x="401" y="3884"/>
                    <a:pt x="0" y="5385"/>
                  </a:cubicBezTo>
                  <a:cubicBezTo>
                    <a:pt x="401" y="7186"/>
                    <a:pt x="1835" y="8821"/>
                    <a:pt x="3570" y="9655"/>
                  </a:cubicBezTo>
                  <a:cubicBezTo>
                    <a:pt x="5838" y="10756"/>
                    <a:pt x="8440" y="10789"/>
                    <a:pt x="10975" y="10789"/>
                  </a:cubicBezTo>
                  <a:lnTo>
                    <a:pt x="24518" y="10789"/>
                  </a:lnTo>
                  <a:lnTo>
                    <a:pt x="48435" y="10822"/>
                  </a:lnTo>
                  <a:cubicBezTo>
                    <a:pt x="56874" y="10822"/>
                    <a:pt x="65347" y="10822"/>
                    <a:pt x="73787" y="10355"/>
                  </a:cubicBezTo>
                  <a:cubicBezTo>
                    <a:pt x="76155" y="10255"/>
                    <a:pt x="78557" y="10022"/>
                    <a:pt x="80658" y="8954"/>
                  </a:cubicBezTo>
                  <a:cubicBezTo>
                    <a:pt x="82293" y="8120"/>
                    <a:pt x="83627" y="6586"/>
                    <a:pt x="84027" y="4851"/>
                  </a:cubicBezTo>
                  <a:cubicBezTo>
                    <a:pt x="83560" y="2783"/>
                    <a:pt x="81659" y="1249"/>
                    <a:pt x="79624" y="648"/>
                  </a:cubicBezTo>
                  <a:cubicBezTo>
                    <a:pt x="78709" y="381"/>
                    <a:pt x="77769" y="304"/>
                    <a:pt x="76819" y="304"/>
                  </a:cubicBezTo>
                  <a:cubicBezTo>
                    <a:pt x="75518" y="304"/>
                    <a:pt x="74196" y="448"/>
                    <a:pt x="72886" y="448"/>
                  </a:cubicBezTo>
                  <a:cubicBezTo>
                    <a:pt x="55940" y="315"/>
                    <a:pt x="38962" y="148"/>
                    <a:pt x="21983" y="15"/>
                  </a:cubicBezTo>
                  <a:cubicBezTo>
                    <a:pt x="20960" y="8"/>
                    <a:pt x="19936" y="1"/>
                    <a:pt x="18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702000" y="7637575"/>
              <a:ext cx="2123225" cy="319425"/>
            </a:xfrm>
            <a:custGeom>
              <a:avLst/>
              <a:gdLst/>
              <a:ahLst/>
              <a:cxnLst/>
              <a:rect l="l" t="t" r="r" b="b"/>
              <a:pathLst>
                <a:path w="84929" h="12777" fill="none" extrusionOk="0">
                  <a:moveTo>
                    <a:pt x="84561" y="4937"/>
                  </a:moveTo>
                  <a:cubicBezTo>
                    <a:pt x="84161" y="2869"/>
                    <a:pt x="82226" y="1335"/>
                    <a:pt x="80191" y="701"/>
                  </a:cubicBezTo>
                  <a:cubicBezTo>
                    <a:pt x="78023" y="67"/>
                    <a:pt x="75755" y="534"/>
                    <a:pt x="73487" y="501"/>
                  </a:cubicBezTo>
                  <a:cubicBezTo>
                    <a:pt x="56508" y="367"/>
                    <a:pt x="39529" y="234"/>
                    <a:pt x="22550" y="67"/>
                  </a:cubicBezTo>
                  <a:cubicBezTo>
                    <a:pt x="17647" y="34"/>
                    <a:pt x="12710" y="1"/>
                    <a:pt x="7873" y="734"/>
                  </a:cubicBezTo>
                  <a:cubicBezTo>
                    <a:pt x="6339" y="1001"/>
                    <a:pt x="4804" y="1268"/>
                    <a:pt x="3436" y="2035"/>
                  </a:cubicBezTo>
                  <a:cubicBezTo>
                    <a:pt x="2102" y="2769"/>
                    <a:pt x="935" y="4003"/>
                    <a:pt x="601" y="5438"/>
                  </a:cubicBezTo>
                  <a:cubicBezTo>
                    <a:pt x="601" y="5504"/>
                    <a:pt x="601" y="5504"/>
                    <a:pt x="534" y="5538"/>
                  </a:cubicBezTo>
                  <a:cubicBezTo>
                    <a:pt x="1" y="8006"/>
                    <a:pt x="1835" y="10508"/>
                    <a:pt x="4104" y="11576"/>
                  </a:cubicBezTo>
                  <a:cubicBezTo>
                    <a:pt x="6372" y="12676"/>
                    <a:pt x="8974" y="12710"/>
                    <a:pt x="11509" y="12710"/>
                  </a:cubicBezTo>
                  <a:lnTo>
                    <a:pt x="25052" y="12710"/>
                  </a:lnTo>
                  <a:lnTo>
                    <a:pt x="48969" y="12743"/>
                  </a:lnTo>
                  <a:cubicBezTo>
                    <a:pt x="57408" y="12743"/>
                    <a:pt x="65881" y="12776"/>
                    <a:pt x="74321" y="12276"/>
                  </a:cubicBezTo>
                  <a:cubicBezTo>
                    <a:pt x="76689" y="12176"/>
                    <a:pt x="79091" y="11942"/>
                    <a:pt x="81192" y="10875"/>
                  </a:cubicBezTo>
                  <a:cubicBezTo>
                    <a:pt x="83260" y="9774"/>
                    <a:pt x="84928" y="7539"/>
                    <a:pt x="84628" y="5204"/>
                  </a:cubicBezTo>
                  <a:cubicBezTo>
                    <a:pt x="84595" y="5171"/>
                    <a:pt x="84561" y="5037"/>
                    <a:pt x="84561" y="49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715350" y="7761000"/>
              <a:ext cx="2100700" cy="149300"/>
            </a:xfrm>
            <a:custGeom>
              <a:avLst/>
              <a:gdLst/>
              <a:ahLst/>
              <a:cxnLst/>
              <a:rect l="l" t="t" r="r" b="b"/>
              <a:pathLst>
                <a:path w="84028" h="5972" fill="none" extrusionOk="0">
                  <a:moveTo>
                    <a:pt x="0" y="567"/>
                  </a:moveTo>
                  <a:cubicBezTo>
                    <a:pt x="401" y="2335"/>
                    <a:pt x="1835" y="3970"/>
                    <a:pt x="3570" y="4804"/>
                  </a:cubicBezTo>
                  <a:cubicBezTo>
                    <a:pt x="5838" y="5905"/>
                    <a:pt x="8440" y="5938"/>
                    <a:pt x="10975" y="5938"/>
                  </a:cubicBezTo>
                  <a:lnTo>
                    <a:pt x="24518" y="5938"/>
                  </a:lnTo>
                  <a:lnTo>
                    <a:pt x="48435" y="5971"/>
                  </a:lnTo>
                  <a:cubicBezTo>
                    <a:pt x="56874" y="5971"/>
                    <a:pt x="65347" y="5971"/>
                    <a:pt x="73787" y="5504"/>
                  </a:cubicBezTo>
                  <a:cubicBezTo>
                    <a:pt x="76155" y="5404"/>
                    <a:pt x="78557" y="5171"/>
                    <a:pt x="80658" y="4103"/>
                  </a:cubicBezTo>
                  <a:cubicBezTo>
                    <a:pt x="82293" y="3269"/>
                    <a:pt x="83594" y="1735"/>
                    <a:pt x="84027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032250" y="7957800"/>
              <a:ext cx="202650" cy="201000"/>
            </a:xfrm>
            <a:custGeom>
              <a:avLst/>
              <a:gdLst/>
              <a:ahLst/>
              <a:cxnLst/>
              <a:rect l="l" t="t" r="r" b="b"/>
              <a:pathLst>
                <a:path w="8106" h="8040" extrusionOk="0">
                  <a:moveTo>
                    <a:pt x="4043" y="0"/>
                  </a:moveTo>
                  <a:cubicBezTo>
                    <a:pt x="1869" y="0"/>
                    <a:pt x="100" y="1789"/>
                    <a:pt x="67" y="3970"/>
                  </a:cubicBezTo>
                  <a:cubicBezTo>
                    <a:pt x="0" y="6172"/>
                    <a:pt x="1801" y="7973"/>
                    <a:pt x="4003" y="8040"/>
                  </a:cubicBezTo>
                  <a:cubicBezTo>
                    <a:pt x="6238" y="8040"/>
                    <a:pt x="8006" y="6272"/>
                    <a:pt x="8073" y="4070"/>
                  </a:cubicBezTo>
                  <a:cubicBezTo>
                    <a:pt x="8106" y="1869"/>
                    <a:pt x="6305" y="67"/>
                    <a:pt x="4103" y="1"/>
                  </a:cubicBezTo>
                  <a:cubicBezTo>
                    <a:pt x="4083" y="0"/>
                    <a:pt x="4063" y="0"/>
                    <a:pt x="4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088125" y="8012850"/>
              <a:ext cx="90075" cy="90075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835" y="0"/>
                  </a:moveTo>
                  <a:cubicBezTo>
                    <a:pt x="834" y="0"/>
                    <a:pt x="33" y="768"/>
                    <a:pt x="0" y="1768"/>
                  </a:cubicBezTo>
                  <a:cubicBezTo>
                    <a:pt x="0" y="2769"/>
                    <a:pt x="767" y="3570"/>
                    <a:pt x="1768" y="3603"/>
                  </a:cubicBezTo>
                  <a:cubicBezTo>
                    <a:pt x="2769" y="3603"/>
                    <a:pt x="3569" y="2836"/>
                    <a:pt x="3603" y="1835"/>
                  </a:cubicBezTo>
                  <a:cubicBezTo>
                    <a:pt x="3603" y="834"/>
                    <a:pt x="2835" y="34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1621825" y="7963400"/>
              <a:ext cx="227700" cy="200650"/>
            </a:xfrm>
            <a:custGeom>
              <a:avLst/>
              <a:gdLst/>
              <a:ahLst/>
              <a:cxnLst/>
              <a:rect l="l" t="t" r="r" b="b"/>
              <a:pathLst>
                <a:path w="9108" h="8026" extrusionOk="0">
                  <a:moveTo>
                    <a:pt x="4551" y="0"/>
                  </a:moveTo>
                  <a:cubicBezTo>
                    <a:pt x="4012" y="0"/>
                    <a:pt x="3463" y="111"/>
                    <a:pt x="2936" y="344"/>
                  </a:cubicBezTo>
                  <a:cubicBezTo>
                    <a:pt x="935" y="1244"/>
                    <a:pt x="1" y="3613"/>
                    <a:pt x="901" y="5614"/>
                  </a:cubicBezTo>
                  <a:cubicBezTo>
                    <a:pt x="1569" y="7122"/>
                    <a:pt x="3024" y="8026"/>
                    <a:pt x="4561" y="8026"/>
                  </a:cubicBezTo>
                  <a:cubicBezTo>
                    <a:pt x="5098" y="8026"/>
                    <a:pt x="5645" y="7916"/>
                    <a:pt x="6172" y="7682"/>
                  </a:cubicBezTo>
                  <a:cubicBezTo>
                    <a:pt x="8207" y="6782"/>
                    <a:pt x="9107" y="4413"/>
                    <a:pt x="8207" y="2412"/>
                  </a:cubicBezTo>
                  <a:cubicBezTo>
                    <a:pt x="7564" y="904"/>
                    <a:pt x="6096" y="0"/>
                    <a:pt x="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1689375" y="8019525"/>
              <a:ext cx="91750" cy="90925"/>
            </a:xfrm>
            <a:custGeom>
              <a:avLst/>
              <a:gdLst/>
              <a:ahLst/>
              <a:cxnLst/>
              <a:rect l="l" t="t" r="r" b="b"/>
              <a:pathLst>
                <a:path w="3670" h="3637" extrusionOk="0">
                  <a:moveTo>
                    <a:pt x="1869" y="0"/>
                  </a:moveTo>
                  <a:cubicBezTo>
                    <a:pt x="868" y="0"/>
                    <a:pt x="67" y="801"/>
                    <a:pt x="34" y="1801"/>
                  </a:cubicBezTo>
                  <a:cubicBezTo>
                    <a:pt x="1" y="2802"/>
                    <a:pt x="835" y="3603"/>
                    <a:pt x="1835" y="3636"/>
                  </a:cubicBezTo>
                  <a:cubicBezTo>
                    <a:pt x="2836" y="3636"/>
                    <a:pt x="3670" y="2836"/>
                    <a:pt x="3670" y="1835"/>
                  </a:cubicBezTo>
                  <a:cubicBezTo>
                    <a:pt x="3670" y="834"/>
                    <a:pt x="2869" y="67"/>
                    <a:pt x="1869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2261450" y="7954425"/>
              <a:ext cx="201850" cy="200200"/>
            </a:xfrm>
            <a:custGeom>
              <a:avLst/>
              <a:gdLst/>
              <a:ahLst/>
              <a:cxnLst/>
              <a:rect l="l" t="t" r="r" b="b"/>
              <a:pathLst>
                <a:path w="8074" h="8008" extrusionOk="0">
                  <a:moveTo>
                    <a:pt x="3983" y="0"/>
                  </a:moveTo>
                  <a:cubicBezTo>
                    <a:pt x="1806" y="0"/>
                    <a:pt x="100" y="1776"/>
                    <a:pt x="34" y="3938"/>
                  </a:cubicBezTo>
                  <a:cubicBezTo>
                    <a:pt x="1" y="6140"/>
                    <a:pt x="1802" y="7941"/>
                    <a:pt x="4004" y="8008"/>
                  </a:cubicBezTo>
                  <a:cubicBezTo>
                    <a:pt x="6205" y="8008"/>
                    <a:pt x="8006" y="6240"/>
                    <a:pt x="8040" y="4039"/>
                  </a:cubicBezTo>
                  <a:cubicBezTo>
                    <a:pt x="8073" y="1837"/>
                    <a:pt x="6305" y="36"/>
                    <a:pt x="4104" y="2"/>
                  </a:cubicBezTo>
                  <a:cubicBezTo>
                    <a:pt x="4063" y="1"/>
                    <a:pt x="4023" y="0"/>
                    <a:pt x="39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2316500" y="8008675"/>
              <a:ext cx="90925" cy="90100"/>
            </a:xfrm>
            <a:custGeom>
              <a:avLst/>
              <a:gdLst/>
              <a:ahLst/>
              <a:cxnLst/>
              <a:rect l="l" t="t" r="r" b="b"/>
              <a:pathLst>
                <a:path w="3637" h="3604" extrusionOk="0">
                  <a:moveTo>
                    <a:pt x="1835" y="1"/>
                  </a:moveTo>
                  <a:cubicBezTo>
                    <a:pt x="834" y="1"/>
                    <a:pt x="67" y="768"/>
                    <a:pt x="0" y="1768"/>
                  </a:cubicBezTo>
                  <a:cubicBezTo>
                    <a:pt x="0" y="2769"/>
                    <a:pt x="801" y="3570"/>
                    <a:pt x="1802" y="3603"/>
                  </a:cubicBezTo>
                  <a:cubicBezTo>
                    <a:pt x="2802" y="3603"/>
                    <a:pt x="3636" y="2836"/>
                    <a:pt x="3636" y="1835"/>
                  </a:cubicBezTo>
                  <a:cubicBezTo>
                    <a:pt x="3636" y="834"/>
                    <a:pt x="2836" y="34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 flipH="1">
              <a:off x="11878675" y="7379050"/>
              <a:ext cx="702200" cy="371975"/>
            </a:xfrm>
            <a:custGeom>
              <a:avLst/>
              <a:gdLst/>
              <a:ahLst/>
              <a:cxnLst/>
              <a:rect l="l" t="t" r="r" b="b"/>
              <a:pathLst>
                <a:path w="28088" h="14879" extrusionOk="0">
                  <a:moveTo>
                    <a:pt x="2502" y="1"/>
                  </a:moveTo>
                  <a:cubicBezTo>
                    <a:pt x="1135" y="1"/>
                    <a:pt x="1" y="1102"/>
                    <a:pt x="1" y="2503"/>
                  </a:cubicBezTo>
                  <a:lnTo>
                    <a:pt x="1" y="12376"/>
                  </a:lnTo>
                  <a:cubicBezTo>
                    <a:pt x="1" y="13744"/>
                    <a:pt x="1135" y="14878"/>
                    <a:pt x="2502" y="14878"/>
                  </a:cubicBezTo>
                  <a:lnTo>
                    <a:pt x="25586" y="14878"/>
                  </a:lnTo>
                  <a:cubicBezTo>
                    <a:pt x="26953" y="14878"/>
                    <a:pt x="28087" y="13744"/>
                    <a:pt x="28087" y="12376"/>
                  </a:cubicBezTo>
                  <a:lnTo>
                    <a:pt x="28087" y="2503"/>
                  </a:lnTo>
                  <a:cubicBezTo>
                    <a:pt x="28087" y="1102"/>
                    <a:pt x="26953" y="1"/>
                    <a:pt x="2558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1920375" y="7480575"/>
              <a:ext cx="173475" cy="167250"/>
            </a:xfrm>
            <a:custGeom>
              <a:avLst/>
              <a:gdLst/>
              <a:ahLst/>
              <a:cxnLst/>
              <a:rect l="l" t="t" r="r" b="b"/>
              <a:pathLst>
                <a:path w="6939" h="6690" extrusionOk="0">
                  <a:moveTo>
                    <a:pt x="3450" y="0"/>
                  </a:moveTo>
                  <a:cubicBezTo>
                    <a:pt x="3368" y="0"/>
                    <a:pt x="3286" y="3"/>
                    <a:pt x="3203" y="9"/>
                  </a:cubicBezTo>
                  <a:cubicBezTo>
                    <a:pt x="1368" y="176"/>
                    <a:pt x="1" y="1777"/>
                    <a:pt x="134" y="3612"/>
                  </a:cubicBezTo>
                  <a:cubicBezTo>
                    <a:pt x="293" y="5364"/>
                    <a:pt x="1760" y="6690"/>
                    <a:pt x="3490" y="6690"/>
                  </a:cubicBezTo>
                  <a:cubicBezTo>
                    <a:pt x="3571" y="6690"/>
                    <a:pt x="3654" y="6687"/>
                    <a:pt x="3737" y="6681"/>
                  </a:cubicBezTo>
                  <a:cubicBezTo>
                    <a:pt x="5571" y="6514"/>
                    <a:pt x="6939" y="4913"/>
                    <a:pt x="6805" y="3078"/>
                  </a:cubicBezTo>
                  <a:cubicBezTo>
                    <a:pt x="6646" y="1326"/>
                    <a:pt x="5179" y="0"/>
                    <a:pt x="34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1964575" y="7522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636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2362350" y="7480125"/>
              <a:ext cx="176825" cy="167150"/>
            </a:xfrm>
            <a:custGeom>
              <a:avLst/>
              <a:gdLst/>
              <a:ahLst/>
              <a:cxnLst/>
              <a:rect l="l" t="t" r="r" b="b"/>
              <a:pathLst>
                <a:path w="7073" h="6686" extrusionOk="0">
                  <a:moveTo>
                    <a:pt x="3563" y="0"/>
                  </a:moveTo>
                  <a:cubicBezTo>
                    <a:pt x="3422" y="0"/>
                    <a:pt x="3280" y="9"/>
                    <a:pt x="3136" y="27"/>
                  </a:cubicBezTo>
                  <a:cubicBezTo>
                    <a:pt x="1302" y="261"/>
                    <a:pt x="1" y="1929"/>
                    <a:pt x="234" y="3763"/>
                  </a:cubicBezTo>
                  <a:cubicBezTo>
                    <a:pt x="421" y="5442"/>
                    <a:pt x="1882" y="6686"/>
                    <a:pt x="3564" y="6686"/>
                  </a:cubicBezTo>
                  <a:cubicBezTo>
                    <a:pt x="3687" y="6686"/>
                    <a:pt x="3812" y="6679"/>
                    <a:pt x="3937" y="6665"/>
                  </a:cubicBezTo>
                  <a:cubicBezTo>
                    <a:pt x="5772" y="6432"/>
                    <a:pt x="7073" y="4764"/>
                    <a:pt x="6839" y="2929"/>
                  </a:cubicBezTo>
                  <a:cubicBezTo>
                    <a:pt x="6655" y="1238"/>
                    <a:pt x="5223" y="0"/>
                    <a:pt x="356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2409900" y="7522500"/>
              <a:ext cx="83400" cy="83400"/>
            </a:xfrm>
            <a:custGeom>
              <a:avLst/>
              <a:gdLst/>
              <a:ahLst/>
              <a:cxnLst/>
              <a:rect l="l" t="t" r="r" b="b"/>
              <a:pathLst>
                <a:path w="3336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569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20525" y="7491650"/>
              <a:ext cx="218500" cy="146775"/>
            </a:xfrm>
            <a:custGeom>
              <a:avLst/>
              <a:gdLst/>
              <a:ahLst/>
              <a:cxnLst/>
              <a:rect l="l" t="t" r="r" b="b"/>
              <a:pathLst>
                <a:path w="8740" h="5871" extrusionOk="0">
                  <a:moveTo>
                    <a:pt x="934" y="0"/>
                  </a:moveTo>
                  <a:cubicBezTo>
                    <a:pt x="434" y="0"/>
                    <a:pt x="0" y="400"/>
                    <a:pt x="0" y="901"/>
                  </a:cubicBezTo>
                  <a:lnTo>
                    <a:pt x="0" y="4937"/>
                  </a:lnTo>
                  <a:cubicBezTo>
                    <a:pt x="0" y="5437"/>
                    <a:pt x="434" y="5871"/>
                    <a:pt x="934" y="5871"/>
                  </a:cubicBezTo>
                  <a:lnTo>
                    <a:pt x="7806" y="5871"/>
                  </a:lnTo>
                  <a:cubicBezTo>
                    <a:pt x="8306" y="5871"/>
                    <a:pt x="8673" y="5504"/>
                    <a:pt x="8740" y="5004"/>
                  </a:cubicBezTo>
                  <a:lnTo>
                    <a:pt x="8740" y="901"/>
                  </a:lnTo>
                  <a:cubicBezTo>
                    <a:pt x="8740" y="400"/>
                    <a:pt x="8306" y="0"/>
                    <a:pt x="7806" y="0"/>
                  </a:cubicBezTo>
                  <a:close/>
                </a:path>
              </a:pathLst>
            </a:custGeom>
            <a:solidFill>
              <a:srgbClr val="F6C9D6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120525" y="7530000"/>
              <a:ext cx="217675" cy="67575"/>
            </a:xfrm>
            <a:custGeom>
              <a:avLst/>
              <a:gdLst/>
              <a:ahLst/>
              <a:cxnLst/>
              <a:rect l="l" t="t" r="r" b="b"/>
              <a:pathLst>
                <a:path w="8707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8707" y="2702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78000" y="7665100"/>
              <a:ext cx="301900" cy="43375"/>
            </a:xfrm>
            <a:custGeom>
              <a:avLst/>
              <a:gdLst/>
              <a:ahLst/>
              <a:cxnLst/>
              <a:rect l="l" t="t" r="r" b="b"/>
              <a:pathLst>
                <a:path w="12076" h="1735" extrusionOk="0">
                  <a:moveTo>
                    <a:pt x="834" y="0"/>
                  </a:moveTo>
                  <a:cubicBezTo>
                    <a:pt x="367" y="0"/>
                    <a:pt x="0" y="401"/>
                    <a:pt x="0" y="834"/>
                  </a:cubicBezTo>
                  <a:lnTo>
                    <a:pt x="0" y="901"/>
                  </a:lnTo>
                  <a:cubicBezTo>
                    <a:pt x="0" y="1335"/>
                    <a:pt x="367" y="1735"/>
                    <a:pt x="834" y="1735"/>
                  </a:cubicBezTo>
                  <a:lnTo>
                    <a:pt x="11241" y="1735"/>
                  </a:lnTo>
                  <a:cubicBezTo>
                    <a:pt x="11708" y="1735"/>
                    <a:pt x="12042" y="1335"/>
                    <a:pt x="12075" y="901"/>
                  </a:cubicBezTo>
                  <a:lnTo>
                    <a:pt x="12075" y="834"/>
                  </a:lnTo>
                  <a:cubicBezTo>
                    <a:pt x="12075" y="401"/>
                    <a:pt x="11708" y="0"/>
                    <a:pt x="11241" y="0"/>
                  </a:cubicBezTo>
                  <a:close/>
                </a:path>
              </a:pathLst>
            </a:custGeom>
            <a:solidFill>
              <a:srgbClr val="EC833C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78000" y="7377400"/>
              <a:ext cx="301050" cy="89250"/>
            </a:xfrm>
            <a:custGeom>
              <a:avLst/>
              <a:gdLst/>
              <a:ahLst/>
              <a:cxnLst/>
              <a:rect l="l" t="t" r="r" b="b"/>
              <a:pathLst>
                <a:path w="12042" h="3570" extrusionOk="0">
                  <a:moveTo>
                    <a:pt x="0" y="0"/>
                  </a:moveTo>
                  <a:lnTo>
                    <a:pt x="0" y="2135"/>
                  </a:lnTo>
                  <a:cubicBezTo>
                    <a:pt x="0" y="2936"/>
                    <a:pt x="634" y="3569"/>
                    <a:pt x="1434" y="3569"/>
                  </a:cubicBezTo>
                  <a:lnTo>
                    <a:pt x="10641" y="3569"/>
                  </a:lnTo>
                  <a:cubicBezTo>
                    <a:pt x="11442" y="3569"/>
                    <a:pt x="12042" y="2936"/>
                    <a:pt x="12042" y="2135"/>
                  </a:cubicBezTo>
                  <a:lnTo>
                    <a:pt x="12042" y="0"/>
                  </a:lnTo>
                  <a:close/>
                </a:path>
              </a:pathLst>
            </a:custGeom>
            <a:solidFill>
              <a:srgbClr val="EC833C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1970400" y="7252300"/>
              <a:ext cx="518750" cy="125125"/>
            </a:xfrm>
            <a:custGeom>
              <a:avLst/>
              <a:gdLst/>
              <a:ahLst/>
              <a:cxnLst/>
              <a:rect l="l" t="t" r="r" b="b"/>
              <a:pathLst>
                <a:path w="20750" h="5005" extrusionOk="0">
                  <a:moveTo>
                    <a:pt x="1802" y="1"/>
                  </a:moveTo>
                  <a:cubicBezTo>
                    <a:pt x="802" y="1"/>
                    <a:pt x="1" y="801"/>
                    <a:pt x="1" y="1802"/>
                  </a:cubicBezTo>
                  <a:lnTo>
                    <a:pt x="1" y="5004"/>
                  </a:lnTo>
                  <a:lnTo>
                    <a:pt x="1469" y="5004"/>
                  </a:lnTo>
                  <a:lnTo>
                    <a:pt x="1469" y="2102"/>
                  </a:lnTo>
                  <a:cubicBezTo>
                    <a:pt x="1469" y="1768"/>
                    <a:pt x="1702" y="1502"/>
                    <a:pt x="2069" y="1502"/>
                  </a:cubicBezTo>
                  <a:lnTo>
                    <a:pt x="18681" y="1502"/>
                  </a:lnTo>
                  <a:cubicBezTo>
                    <a:pt x="19015" y="1502"/>
                    <a:pt x="19281" y="1768"/>
                    <a:pt x="19281" y="2102"/>
                  </a:cubicBezTo>
                  <a:lnTo>
                    <a:pt x="19281" y="5004"/>
                  </a:lnTo>
                  <a:lnTo>
                    <a:pt x="20749" y="5004"/>
                  </a:lnTo>
                  <a:lnTo>
                    <a:pt x="20749" y="1802"/>
                  </a:lnTo>
                  <a:cubicBezTo>
                    <a:pt x="20749" y="801"/>
                    <a:pt x="19949" y="1"/>
                    <a:pt x="1894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1028075" y="7497475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0785400" y="7499975"/>
              <a:ext cx="242700" cy="60650"/>
            </a:xfrm>
            <a:custGeom>
              <a:avLst/>
              <a:gdLst/>
              <a:ahLst/>
              <a:cxnLst/>
              <a:rect l="l" t="t" r="r" b="b"/>
              <a:pathLst>
                <a:path w="9708" h="2426" extrusionOk="0">
                  <a:moveTo>
                    <a:pt x="9707" y="1"/>
                  </a:moveTo>
                  <a:cubicBezTo>
                    <a:pt x="9541" y="601"/>
                    <a:pt x="7439" y="1101"/>
                    <a:pt x="4837" y="1101"/>
                  </a:cubicBezTo>
                  <a:cubicBezTo>
                    <a:pt x="2302" y="1101"/>
                    <a:pt x="201" y="601"/>
                    <a:pt x="0" y="34"/>
                  </a:cubicBezTo>
                  <a:lnTo>
                    <a:pt x="0" y="34"/>
                  </a:lnTo>
                  <a:lnTo>
                    <a:pt x="301" y="1602"/>
                  </a:lnTo>
                  <a:cubicBezTo>
                    <a:pt x="604" y="1710"/>
                    <a:pt x="2617" y="2426"/>
                    <a:pt x="5152" y="2426"/>
                  </a:cubicBezTo>
                  <a:cubicBezTo>
                    <a:pt x="6514" y="2426"/>
                    <a:pt x="8027" y="2219"/>
                    <a:pt x="9507" y="1602"/>
                  </a:cubicBezTo>
                  <a:lnTo>
                    <a:pt x="9707" y="1"/>
                  </a:ln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0792075" y="7539175"/>
              <a:ext cx="231025" cy="258800"/>
            </a:xfrm>
            <a:custGeom>
              <a:avLst/>
              <a:gdLst/>
              <a:ahLst/>
              <a:cxnLst/>
              <a:rect l="l" t="t" r="r" b="b"/>
              <a:pathLst>
                <a:path w="9241" h="10352" extrusionOk="0">
                  <a:moveTo>
                    <a:pt x="0" y="0"/>
                  </a:moveTo>
                  <a:lnTo>
                    <a:pt x="1601" y="8773"/>
                  </a:lnTo>
                  <a:cubicBezTo>
                    <a:pt x="1735" y="9440"/>
                    <a:pt x="2202" y="9941"/>
                    <a:pt x="2836" y="10108"/>
                  </a:cubicBezTo>
                  <a:cubicBezTo>
                    <a:pt x="3307" y="10235"/>
                    <a:pt x="3937" y="10352"/>
                    <a:pt x="4702" y="10352"/>
                  </a:cubicBezTo>
                  <a:cubicBezTo>
                    <a:pt x="5345" y="10352"/>
                    <a:pt x="6083" y="10269"/>
                    <a:pt x="6905" y="10041"/>
                  </a:cubicBezTo>
                  <a:cubicBezTo>
                    <a:pt x="7572" y="9874"/>
                    <a:pt x="8073" y="9307"/>
                    <a:pt x="8173" y="8640"/>
                  </a:cubicBezTo>
                  <a:lnTo>
                    <a:pt x="9240" y="34"/>
                  </a:lnTo>
                  <a:lnTo>
                    <a:pt x="9240" y="34"/>
                  </a:lnTo>
                  <a:cubicBezTo>
                    <a:pt x="7765" y="649"/>
                    <a:pt x="6258" y="856"/>
                    <a:pt x="4898" y="856"/>
                  </a:cubicBezTo>
                  <a:cubicBezTo>
                    <a:pt x="2353" y="856"/>
                    <a:pt x="326" y="131"/>
                    <a:pt x="0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0784575" y="7497475"/>
              <a:ext cx="243525" cy="30050"/>
            </a:xfrm>
            <a:custGeom>
              <a:avLst/>
              <a:gdLst/>
              <a:ahLst/>
              <a:cxnLst/>
              <a:rect l="l" t="t" r="r" b="b"/>
              <a:pathLst>
                <a:path w="9741" h="1202" extrusionOk="0">
                  <a:moveTo>
                    <a:pt x="0" y="1"/>
                  </a:moveTo>
                  <a:lnTo>
                    <a:pt x="33" y="134"/>
                  </a:lnTo>
                  <a:cubicBezTo>
                    <a:pt x="200" y="768"/>
                    <a:pt x="2335" y="1201"/>
                    <a:pt x="4870" y="1201"/>
                  </a:cubicBezTo>
                  <a:cubicBezTo>
                    <a:pt x="7505" y="1201"/>
                    <a:pt x="9574" y="701"/>
                    <a:pt x="9740" y="10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0785400" y="749830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0784575" y="7468300"/>
              <a:ext cx="243525" cy="29200"/>
            </a:xfrm>
            <a:custGeom>
              <a:avLst/>
              <a:gdLst/>
              <a:ahLst/>
              <a:cxnLst/>
              <a:rect l="l" t="t" r="r" b="b"/>
              <a:pathLst>
                <a:path w="9741" h="1168" extrusionOk="0">
                  <a:moveTo>
                    <a:pt x="4870" y="0"/>
                  </a:moveTo>
                  <a:cubicBezTo>
                    <a:pt x="2168" y="0"/>
                    <a:pt x="0" y="500"/>
                    <a:pt x="0" y="1168"/>
                  </a:cubicBezTo>
                  <a:lnTo>
                    <a:pt x="9740" y="1168"/>
                  </a:lnTo>
                  <a:cubicBezTo>
                    <a:pt x="9740" y="534"/>
                    <a:pt x="7572" y="0"/>
                    <a:pt x="4870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10785400" y="7500800"/>
              <a:ext cx="244375" cy="303575"/>
            </a:xfrm>
            <a:custGeom>
              <a:avLst/>
              <a:gdLst/>
              <a:ahLst/>
              <a:cxnLst/>
              <a:rect l="l" t="t" r="r" b="b"/>
              <a:pathLst>
                <a:path w="9775" h="12143" fill="none" extrusionOk="0">
                  <a:moveTo>
                    <a:pt x="0" y="1"/>
                  </a:moveTo>
                  <a:lnTo>
                    <a:pt x="301" y="1569"/>
                  </a:lnTo>
                  <a:lnTo>
                    <a:pt x="1935" y="10342"/>
                  </a:lnTo>
                  <a:cubicBezTo>
                    <a:pt x="2035" y="10975"/>
                    <a:pt x="2502" y="11476"/>
                    <a:pt x="3136" y="11676"/>
                  </a:cubicBezTo>
                  <a:cubicBezTo>
                    <a:pt x="4003" y="11909"/>
                    <a:pt x="5438" y="12143"/>
                    <a:pt x="7206" y="11643"/>
                  </a:cubicBezTo>
                  <a:cubicBezTo>
                    <a:pt x="7873" y="11476"/>
                    <a:pt x="8373" y="10875"/>
                    <a:pt x="8473" y="10208"/>
                  </a:cubicBezTo>
                  <a:lnTo>
                    <a:pt x="9541" y="1635"/>
                  </a:lnTo>
                  <a:lnTo>
                    <a:pt x="9774" y="1"/>
                  </a:ln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10792900" y="7540000"/>
              <a:ext cx="230200" cy="44225"/>
            </a:xfrm>
            <a:custGeom>
              <a:avLst/>
              <a:gdLst/>
              <a:ahLst/>
              <a:cxnLst/>
              <a:rect l="l" t="t" r="r" b="b"/>
              <a:pathLst>
                <a:path w="9208" h="1769" fill="none" extrusionOk="0">
                  <a:moveTo>
                    <a:pt x="1" y="1"/>
                  </a:moveTo>
                  <a:cubicBezTo>
                    <a:pt x="468" y="168"/>
                    <a:pt x="4971" y="1769"/>
                    <a:pt x="9207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785400" y="7468300"/>
              <a:ext cx="242700" cy="59225"/>
            </a:xfrm>
            <a:custGeom>
              <a:avLst/>
              <a:gdLst/>
              <a:ahLst/>
              <a:cxnLst/>
              <a:rect l="l" t="t" r="r" b="b"/>
              <a:pathLst>
                <a:path w="9708" h="2369" fill="none" extrusionOk="0">
                  <a:moveTo>
                    <a:pt x="9707" y="1168"/>
                  </a:moveTo>
                  <a:lnTo>
                    <a:pt x="9707" y="1268"/>
                  </a:lnTo>
                  <a:cubicBezTo>
                    <a:pt x="9541" y="1868"/>
                    <a:pt x="7472" y="2368"/>
                    <a:pt x="4837" y="2368"/>
                  </a:cubicBezTo>
                  <a:cubicBezTo>
                    <a:pt x="2302" y="2368"/>
                    <a:pt x="167" y="1935"/>
                    <a:pt x="0" y="1301"/>
                  </a:cubicBezTo>
                  <a:lnTo>
                    <a:pt x="0" y="1201"/>
                  </a:lnTo>
                  <a:cubicBezTo>
                    <a:pt x="0" y="534"/>
                    <a:pt x="2169" y="33"/>
                    <a:pt x="4871" y="33"/>
                  </a:cubicBezTo>
                  <a:cubicBezTo>
                    <a:pt x="7539" y="0"/>
                    <a:pt x="9707" y="534"/>
                    <a:pt x="9707" y="11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10858775" y="7484125"/>
              <a:ext cx="95925" cy="18375"/>
            </a:xfrm>
            <a:custGeom>
              <a:avLst/>
              <a:gdLst/>
              <a:ahLst/>
              <a:cxnLst/>
              <a:rect l="l" t="t" r="r" b="b"/>
              <a:pathLst>
                <a:path w="3837" h="735" extrusionOk="0">
                  <a:moveTo>
                    <a:pt x="1902" y="1"/>
                  </a:moveTo>
                  <a:cubicBezTo>
                    <a:pt x="835" y="1"/>
                    <a:pt x="1" y="168"/>
                    <a:pt x="1" y="368"/>
                  </a:cubicBezTo>
                  <a:cubicBezTo>
                    <a:pt x="1" y="568"/>
                    <a:pt x="835" y="735"/>
                    <a:pt x="1902" y="735"/>
                  </a:cubicBezTo>
                  <a:cubicBezTo>
                    <a:pt x="2970" y="735"/>
                    <a:pt x="3837" y="568"/>
                    <a:pt x="3837" y="368"/>
                  </a:cubicBezTo>
                  <a:cubicBezTo>
                    <a:pt x="3837" y="168"/>
                    <a:pt x="2970" y="1"/>
                    <a:pt x="1902" y="1"/>
                  </a:cubicBezTo>
                  <a:close/>
                </a:path>
              </a:pathLst>
            </a:custGeom>
            <a:solidFill>
              <a:srgbClr val="222221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10764550" y="7312000"/>
              <a:ext cx="159300" cy="190500"/>
            </a:xfrm>
            <a:custGeom>
              <a:avLst/>
              <a:gdLst/>
              <a:ahLst/>
              <a:cxnLst/>
              <a:rect l="l" t="t" r="r" b="b"/>
              <a:pathLst>
                <a:path w="6372" h="7620" extrusionOk="0">
                  <a:moveTo>
                    <a:pt x="3639" y="1"/>
                  </a:moveTo>
                  <a:cubicBezTo>
                    <a:pt x="3550" y="1"/>
                    <a:pt x="3459" y="16"/>
                    <a:pt x="3370" y="48"/>
                  </a:cubicBezTo>
                  <a:lnTo>
                    <a:pt x="0" y="1048"/>
                  </a:lnTo>
                  <a:lnTo>
                    <a:pt x="267" y="2182"/>
                  </a:lnTo>
                  <a:lnTo>
                    <a:pt x="3169" y="1349"/>
                  </a:lnTo>
                  <a:cubicBezTo>
                    <a:pt x="3223" y="1329"/>
                    <a:pt x="3275" y="1319"/>
                    <a:pt x="3324" y="1319"/>
                  </a:cubicBezTo>
                  <a:cubicBezTo>
                    <a:pt x="3523" y="1319"/>
                    <a:pt x="3683" y="1469"/>
                    <a:pt x="3736" y="1682"/>
                  </a:cubicBezTo>
                  <a:lnTo>
                    <a:pt x="4904" y="6285"/>
                  </a:lnTo>
                  <a:lnTo>
                    <a:pt x="5071" y="6919"/>
                  </a:lnTo>
                  <a:lnTo>
                    <a:pt x="5238" y="7620"/>
                  </a:lnTo>
                  <a:lnTo>
                    <a:pt x="5304" y="7620"/>
                  </a:lnTo>
                  <a:cubicBezTo>
                    <a:pt x="5671" y="7620"/>
                    <a:pt x="6038" y="7586"/>
                    <a:pt x="6372" y="7553"/>
                  </a:cubicBezTo>
                  <a:lnTo>
                    <a:pt x="6172" y="6852"/>
                  </a:lnTo>
                  <a:lnTo>
                    <a:pt x="6005" y="6219"/>
                  </a:lnTo>
                  <a:lnTo>
                    <a:pt x="4470" y="615"/>
                  </a:lnTo>
                  <a:cubicBezTo>
                    <a:pt x="4362" y="264"/>
                    <a:pt x="4015" y="1"/>
                    <a:pt x="3639" y="1"/>
                  </a:cubicBez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2148875" y="7785175"/>
              <a:ext cx="191000" cy="32925"/>
            </a:xfrm>
            <a:custGeom>
              <a:avLst/>
              <a:gdLst/>
              <a:ahLst/>
              <a:cxnLst/>
              <a:rect l="l" t="t" r="r" b="b"/>
              <a:pathLst>
                <a:path w="7640" h="1317" extrusionOk="0">
                  <a:moveTo>
                    <a:pt x="7306" y="1"/>
                  </a:moveTo>
                  <a:cubicBezTo>
                    <a:pt x="7206" y="134"/>
                    <a:pt x="7072" y="268"/>
                    <a:pt x="6972" y="301"/>
                  </a:cubicBezTo>
                  <a:cubicBezTo>
                    <a:pt x="6739" y="434"/>
                    <a:pt x="6505" y="434"/>
                    <a:pt x="6238" y="434"/>
                  </a:cubicBezTo>
                  <a:lnTo>
                    <a:pt x="301" y="434"/>
                  </a:lnTo>
                  <a:cubicBezTo>
                    <a:pt x="134" y="434"/>
                    <a:pt x="0" y="668"/>
                    <a:pt x="34" y="835"/>
                  </a:cubicBezTo>
                  <a:cubicBezTo>
                    <a:pt x="67" y="1001"/>
                    <a:pt x="234" y="1135"/>
                    <a:pt x="401" y="1202"/>
                  </a:cubicBezTo>
                  <a:cubicBezTo>
                    <a:pt x="568" y="1302"/>
                    <a:pt x="801" y="1302"/>
                    <a:pt x="968" y="1302"/>
                  </a:cubicBezTo>
                  <a:cubicBezTo>
                    <a:pt x="1312" y="1313"/>
                    <a:pt x="1665" y="1317"/>
                    <a:pt x="2020" y="1317"/>
                  </a:cubicBezTo>
                  <a:cubicBezTo>
                    <a:pt x="2732" y="1317"/>
                    <a:pt x="3458" y="1302"/>
                    <a:pt x="4170" y="1302"/>
                  </a:cubicBezTo>
                  <a:cubicBezTo>
                    <a:pt x="4837" y="1302"/>
                    <a:pt x="5504" y="1268"/>
                    <a:pt x="6172" y="1268"/>
                  </a:cubicBezTo>
                  <a:cubicBezTo>
                    <a:pt x="6472" y="1268"/>
                    <a:pt x="6705" y="1268"/>
                    <a:pt x="6972" y="1168"/>
                  </a:cubicBezTo>
                  <a:cubicBezTo>
                    <a:pt x="7206" y="1102"/>
                    <a:pt x="7472" y="935"/>
                    <a:pt x="7539" y="668"/>
                  </a:cubicBezTo>
                  <a:cubicBezTo>
                    <a:pt x="7639" y="434"/>
                    <a:pt x="7573" y="134"/>
                    <a:pt x="7339" y="1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2369025" y="7784350"/>
              <a:ext cx="191825" cy="32925"/>
            </a:xfrm>
            <a:custGeom>
              <a:avLst/>
              <a:gdLst/>
              <a:ahLst/>
              <a:cxnLst/>
              <a:rect l="l" t="t" r="r" b="b"/>
              <a:pathLst>
                <a:path w="7673" h="1317" extrusionOk="0">
                  <a:moveTo>
                    <a:pt x="7306" y="0"/>
                  </a:moveTo>
                  <a:cubicBezTo>
                    <a:pt x="7206" y="134"/>
                    <a:pt x="7072" y="234"/>
                    <a:pt x="6972" y="301"/>
                  </a:cubicBezTo>
                  <a:cubicBezTo>
                    <a:pt x="6739" y="401"/>
                    <a:pt x="6505" y="401"/>
                    <a:pt x="6239" y="401"/>
                  </a:cubicBezTo>
                  <a:lnTo>
                    <a:pt x="301" y="401"/>
                  </a:lnTo>
                  <a:cubicBezTo>
                    <a:pt x="134" y="401"/>
                    <a:pt x="1" y="668"/>
                    <a:pt x="34" y="834"/>
                  </a:cubicBezTo>
                  <a:cubicBezTo>
                    <a:pt x="67" y="1001"/>
                    <a:pt x="234" y="1135"/>
                    <a:pt x="401" y="1201"/>
                  </a:cubicBezTo>
                  <a:cubicBezTo>
                    <a:pt x="568" y="1301"/>
                    <a:pt x="768" y="1301"/>
                    <a:pt x="935" y="1301"/>
                  </a:cubicBezTo>
                  <a:cubicBezTo>
                    <a:pt x="1291" y="1312"/>
                    <a:pt x="1646" y="1316"/>
                    <a:pt x="2003" y="1316"/>
                  </a:cubicBezTo>
                  <a:cubicBezTo>
                    <a:pt x="2717" y="1316"/>
                    <a:pt x="3437" y="1301"/>
                    <a:pt x="4170" y="1301"/>
                  </a:cubicBezTo>
                  <a:cubicBezTo>
                    <a:pt x="4838" y="1301"/>
                    <a:pt x="5505" y="1235"/>
                    <a:pt x="6172" y="1235"/>
                  </a:cubicBezTo>
                  <a:cubicBezTo>
                    <a:pt x="6439" y="1235"/>
                    <a:pt x="6706" y="1235"/>
                    <a:pt x="6939" y="1168"/>
                  </a:cubicBezTo>
                  <a:cubicBezTo>
                    <a:pt x="7206" y="1068"/>
                    <a:pt x="7439" y="901"/>
                    <a:pt x="7539" y="668"/>
                  </a:cubicBezTo>
                  <a:cubicBezTo>
                    <a:pt x="7673" y="401"/>
                    <a:pt x="7573" y="134"/>
                    <a:pt x="7339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237652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101"/>
                    <a:pt x="1736" y="101"/>
                    <a:pt x="902" y="101"/>
                  </a:cubicBezTo>
                  <a:cubicBezTo>
                    <a:pt x="668" y="1802"/>
                    <a:pt x="335" y="3470"/>
                    <a:pt x="1" y="5204"/>
                  </a:cubicBezTo>
                  <a:lnTo>
                    <a:pt x="5939" y="5204"/>
                  </a:lnTo>
                  <a:cubicBezTo>
                    <a:pt x="6205" y="5204"/>
                    <a:pt x="6439" y="5204"/>
                    <a:pt x="6672" y="5071"/>
                  </a:cubicBezTo>
                  <a:cubicBezTo>
                    <a:pt x="6772" y="4971"/>
                    <a:pt x="6906" y="4904"/>
                    <a:pt x="7006" y="4771"/>
                  </a:cubicBezTo>
                  <a:cubicBezTo>
                    <a:pt x="7106" y="4604"/>
                    <a:pt x="7206" y="4370"/>
                    <a:pt x="7206" y="4137"/>
                  </a:cubicBezTo>
                  <a:cubicBezTo>
                    <a:pt x="7239" y="3770"/>
                    <a:pt x="7073" y="3436"/>
                    <a:pt x="6906" y="3103"/>
                  </a:cubicBezTo>
                  <a:cubicBezTo>
                    <a:pt x="6323" y="2070"/>
                    <a:pt x="5152" y="1437"/>
                    <a:pt x="3942" y="1437"/>
                  </a:cubicBezTo>
                  <a:cubicBezTo>
                    <a:pt x="3629" y="1437"/>
                    <a:pt x="3312" y="1479"/>
                    <a:pt x="3003" y="1568"/>
                  </a:cubicBezTo>
                  <a:cubicBezTo>
                    <a:pt x="3170" y="1068"/>
                    <a:pt x="3270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5637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cubicBezTo>
                    <a:pt x="2569" y="101"/>
                    <a:pt x="1735" y="101"/>
                    <a:pt x="901" y="101"/>
                  </a:cubicBezTo>
                  <a:cubicBezTo>
                    <a:pt x="668" y="1802"/>
                    <a:pt x="334" y="3470"/>
                    <a:pt x="1" y="5204"/>
                  </a:cubicBezTo>
                  <a:lnTo>
                    <a:pt x="5972" y="5204"/>
                  </a:lnTo>
                  <a:cubicBezTo>
                    <a:pt x="6205" y="5204"/>
                    <a:pt x="6472" y="5204"/>
                    <a:pt x="6672" y="5071"/>
                  </a:cubicBezTo>
                  <a:cubicBezTo>
                    <a:pt x="6806" y="4971"/>
                    <a:pt x="6906" y="4904"/>
                    <a:pt x="7006" y="4771"/>
                  </a:cubicBezTo>
                  <a:cubicBezTo>
                    <a:pt x="7139" y="4604"/>
                    <a:pt x="7206" y="4370"/>
                    <a:pt x="7206" y="4137"/>
                  </a:cubicBezTo>
                  <a:cubicBezTo>
                    <a:pt x="7239" y="3770"/>
                    <a:pt x="7072" y="3436"/>
                    <a:pt x="6906" y="3103"/>
                  </a:cubicBezTo>
                  <a:cubicBezTo>
                    <a:pt x="6323" y="2070"/>
                    <a:pt x="5172" y="1437"/>
                    <a:pt x="3955" y="1437"/>
                  </a:cubicBezTo>
                  <a:cubicBezTo>
                    <a:pt x="3639" y="1437"/>
                    <a:pt x="3319" y="1479"/>
                    <a:pt x="3003" y="1568"/>
                  </a:cubicBezTo>
                  <a:cubicBezTo>
                    <a:pt x="3170" y="1068"/>
                    <a:pt x="3303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2057150" y="7127200"/>
              <a:ext cx="223500" cy="540725"/>
            </a:xfrm>
            <a:custGeom>
              <a:avLst/>
              <a:gdLst/>
              <a:ahLst/>
              <a:cxnLst/>
              <a:rect l="l" t="t" r="r" b="b"/>
              <a:pathLst>
                <a:path w="8940" h="21629" extrusionOk="0">
                  <a:moveTo>
                    <a:pt x="0" y="1"/>
                  </a:moveTo>
                  <a:lnTo>
                    <a:pt x="0" y="1"/>
                  </a:lnTo>
                  <a:cubicBezTo>
                    <a:pt x="3269" y="3237"/>
                    <a:pt x="5137" y="8140"/>
                    <a:pt x="5471" y="12743"/>
                  </a:cubicBezTo>
                  <a:cubicBezTo>
                    <a:pt x="5704" y="15679"/>
                    <a:pt x="5404" y="18648"/>
                    <a:pt x="4970" y="21616"/>
                  </a:cubicBezTo>
                  <a:cubicBezTo>
                    <a:pt x="5179" y="21625"/>
                    <a:pt x="5387" y="21629"/>
                    <a:pt x="5596" y="21629"/>
                  </a:cubicBezTo>
                  <a:cubicBezTo>
                    <a:pt x="6221" y="21629"/>
                    <a:pt x="6847" y="21591"/>
                    <a:pt x="7472" y="21516"/>
                  </a:cubicBezTo>
                  <a:cubicBezTo>
                    <a:pt x="8940" y="15312"/>
                    <a:pt x="8139" y="8574"/>
                    <a:pt x="5271" y="2903"/>
                  </a:cubicBezTo>
                  <a:cubicBezTo>
                    <a:pt x="4804" y="2136"/>
                    <a:pt x="4303" y="1402"/>
                    <a:pt x="3603" y="902"/>
                  </a:cubicBezTo>
                  <a:cubicBezTo>
                    <a:pt x="2535" y="168"/>
                    <a:pt x="1301" y="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12354025" y="7177250"/>
              <a:ext cx="143450" cy="490375"/>
            </a:xfrm>
            <a:custGeom>
              <a:avLst/>
              <a:gdLst/>
              <a:ahLst/>
              <a:cxnLst/>
              <a:rect l="l" t="t" r="r" b="b"/>
              <a:pathLst>
                <a:path w="5738" h="19615" extrusionOk="0">
                  <a:moveTo>
                    <a:pt x="1835" y="0"/>
                  </a:moveTo>
                  <a:cubicBezTo>
                    <a:pt x="1134" y="567"/>
                    <a:pt x="601" y="1435"/>
                    <a:pt x="0" y="2169"/>
                  </a:cubicBezTo>
                  <a:cubicBezTo>
                    <a:pt x="1401" y="4804"/>
                    <a:pt x="2135" y="7773"/>
                    <a:pt x="2335" y="10741"/>
                  </a:cubicBezTo>
                  <a:cubicBezTo>
                    <a:pt x="2602" y="13677"/>
                    <a:pt x="2302" y="16646"/>
                    <a:pt x="1835" y="19614"/>
                  </a:cubicBezTo>
                  <a:cubicBezTo>
                    <a:pt x="2669" y="19614"/>
                    <a:pt x="3503" y="19614"/>
                    <a:pt x="4337" y="19514"/>
                  </a:cubicBezTo>
                  <a:cubicBezTo>
                    <a:pt x="5738" y="13243"/>
                    <a:pt x="4670" y="5171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12820175" y="6658550"/>
              <a:ext cx="87600" cy="32650"/>
            </a:xfrm>
            <a:custGeom>
              <a:avLst/>
              <a:gdLst/>
              <a:ahLst/>
              <a:cxnLst/>
              <a:rect l="l" t="t" r="r" b="b"/>
              <a:pathLst>
                <a:path w="3504" h="1306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920" y="155"/>
                    <a:pt x="2327" y="230"/>
                    <a:pt x="1730" y="230"/>
                  </a:cubicBezTo>
                  <a:cubicBezTo>
                    <a:pt x="1167" y="230"/>
                    <a:pt x="601" y="163"/>
                    <a:pt x="34" y="34"/>
                  </a:cubicBezTo>
                  <a:cubicBezTo>
                    <a:pt x="34" y="400"/>
                    <a:pt x="34" y="767"/>
                    <a:pt x="1" y="1101"/>
                  </a:cubicBezTo>
                  <a:lnTo>
                    <a:pt x="101" y="1101"/>
                  </a:lnTo>
                  <a:cubicBezTo>
                    <a:pt x="724" y="1237"/>
                    <a:pt x="1369" y="1305"/>
                    <a:pt x="2011" y="1305"/>
                  </a:cubicBezTo>
                  <a:cubicBezTo>
                    <a:pt x="2469" y="1305"/>
                    <a:pt x="2925" y="1271"/>
                    <a:pt x="3370" y="1201"/>
                  </a:cubicBezTo>
                  <a:cubicBezTo>
                    <a:pt x="3437" y="767"/>
                    <a:pt x="3470" y="40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816850" y="6686050"/>
              <a:ext cx="89250" cy="28300"/>
            </a:xfrm>
            <a:custGeom>
              <a:avLst/>
              <a:gdLst/>
              <a:ahLst/>
              <a:cxnLst/>
              <a:rect l="l" t="t" r="r" b="b"/>
              <a:pathLst>
                <a:path w="3570" h="1132" extrusionOk="0">
                  <a:moveTo>
                    <a:pt x="167" y="1"/>
                  </a:moveTo>
                  <a:cubicBezTo>
                    <a:pt x="134" y="301"/>
                    <a:pt x="101" y="601"/>
                    <a:pt x="1" y="902"/>
                  </a:cubicBezTo>
                  <a:lnTo>
                    <a:pt x="34" y="902"/>
                  </a:lnTo>
                  <a:cubicBezTo>
                    <a:pt x="601" y="1056"/>
                    <a:pt x="1185" y="1131"/>
                    <a:pt x="1764" y="1131"/>
                  </a:cubicBezTo>
                  <a:cubicBezTo>
                    <a:pt x="2310" y="1131"/>
                    <a:pt x="2852" y="1064"/>
                    <a:pt x="3370" y="935"/>
                  </a:cubicBezTo>
                  <a:cubicBezTo>
                    <a:pt x="3436" y="635"/>
                    <a:pt x="3470" y="368"/>
                    <a:pt x="3570" y="101"/>
                  </a:cubicBezTo>
                  <a:lnTo>
                    <a:pt x="3570" y="101"/>
                  </a:lnTo>
                  <a:cubicBezTo>
                    <a:pt x="3096" y="158"/>
                    <a:pt x="2616" y="191"/>
                    <a:pt x="2138" y="191"/>
                  </a:cubicBezTo>
                  <a:cubicBezTo>
                    <a:pt x="1505" y="191"/>
                    <a:pt x="875" y="134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753475" y="6423175"/>
              <a:ext cx="194325" cy="242300"/>
            </a:xfrm>
            <a:custGeom>
              <a:avLst/>
              <a:gdLst/>
              <a:ahLst/>
              <a:cxnLst/>
              <a:rect l="l" t="t" r="r" b="b"/>
              <a:pathLst>
                <a:path w="7773" h="9692" extrusionOk="0">
                  <a:moveTo>
                    <a:pt x="6005" y="3244"/>
                  </a:moveTo>
                  <a:cubicBezTo>
                    <a:pt x="6005" y="3478"/>
                    <a:pt x="6005" y="3744"/>
                    <a:pt x="5971" y="3978"/>
                  </a:cubicBezTo>
                  <a:cubicBezTo>
                    <a:pt x="5971" y="3744"/>
                    <a:pt x="5971" y="3478"/>
                    <a:pt x="6005" y="3244"/>
                  </a:cubicBezTo>
                  <a:close/>
                  <a:moveTo>
                    <a:pt x="5026" y="1"/>
                  </a:moveTo>
                  <a:cubicBezTo>
                    <a:pt x="4931" y="1"/>
                    <a:pt x="4843" y="23"/>
                    <a:pt x="4770" y="75"/>
                  </a:cubicBezTo>
                  <a:cubicBezTo>
                    <a:pt x="4537" y="209"/>
                    <a:pt x="4504" y="542"/>
                    <a:pt x="4470" y="776"/>
                  </a:cubicBezTo>
                  <a:cubicBezTo>
                    <a:pt x="4337" y="1910"/>
                    <a:pt x="4370" y="3077"/>
                    <a:pt x="4437" y="4245"/>
                  </a:cubicBezTo>
                  <a:cubicBezTo>
                    <a:pt x="4303" y="3444"/>
                    <a:pt x="4203" y="2610"/>
                    <a:pt x="4103" y="1776"/>
                  </a:cubicBezTo>
                  <a:cubicBezTo>
                    <a:pt x="4037" y="1576"/>
                    <a:pt x="4003" y="1376"/>
                    <a:pt x="3937" y="1209"/>
                  </a:cubicBezTo>
                  <a:cubicBezTo>
                    <a:pt x="3803" y="1009"/>
                    <a:pt x="3636" y="909"/>
                    <a:pt x="3403" y="909"/>
                  </a:cubicBezTo>
                  <a:cubicBezTo>
                    <a:pt x="3103" y="942"/>
                    <a:pt x="2902" y="1376"/>
                    <a:pt x="2869" y="1710"/>
                  </a:cubicBezTo>
                  <a:cubicBezTo>
                    <a:pt x="2702" y="2744"/>
                    <a:pt x="2669" y="3878"/>
                    <a:pt x="2769" y="4979"/>
                  </a:cubicBezTo>
                  <a:cubicBezTo>
                    <a:pt x="2602" y="4445"/>
                    <a:pt x="2335" y="3811"/>
                    <a:pt x="1835" y="3478"/>
                  </a:cubicBezTo>
                  <a:cubicBezTo>
                    <a:pt x="1630" y="3341"/>
                    <a:pt x="1364" y="3266"/>
                    <a:pt x="1108" y="3266"/>
                  </a:cubicBezTo>
                  <a:cubicBezTo>
                    <a:pt x="737" y="3266"/>
                    <a:pt x="386" y="3423"/>
                    <a:pt x="267" y="3778"/>
                  </a:cubicBezTo>
                  <a:cubicBezTo>
                    <a:pt x="0" y="4345"/>
                    <a:pt x="534" y="4945"/>
                    <a:pt x="1001" y="5446"/>
                  </a:cubicBezTo>
                  <a:cubicBezTo>
                    <a:pt x="2035" y="6513"/>
                    <a:pt x="2602" y="7981"/>
                    <a:pt x="2669" y="9482"/>
                  </a:cubicBezTo>
                  <a:cubicBezTo>
                    <a:pt x="3205" y="9624"/>
                    <a:pt x="3755" y="9691"/>
                    <a:pt x="4307" y="9691"/>
                  </a:cubicBezTo>
                  <a:cubicBezTo>
                    <a:pt x="4923" y="9691"/>
                    <a:pt x="5540" y="9607"/>
                    <a:pt x="6138" y="9449"/>
                  </a:cubicBezTo>
                  <a:cubicBezTo>
                    <a:pt x="6171" y="9015"/>
                    <a:pt x="6171" y="8648"/>
                    <a:pt x="6171" y="8248"/>
                  </a:cubicBezTo>
                  <a:cubicBezTo>
                    <a:pt x="6705" y="7914"/>
                    <a:pt x="6939" y="7280"/>
                    <a:pt x="7005" y="6647"/>
                  </a:cubicBezTo>
                  <a:cubicBezTo>
                    <a:pt x="7105" y="6013"/>
                    <a:pt x="7005" y="5412"/>
                    <a:pt x="7139" y="4779"/>
                  </a:cubicBezTo>
                  <a:cubicBezTo>
                    <a:pt x="7306" y="3911"/>
                    <a:pt x="7773" y="3044"/>
                    <a:pt x="7639" y="2143"/>
                  </a:cubicBezTo>
                  <a:cubicBezTo>
                    <a:pt x="7639" y="1943"/>
                    <a:pt x="7539" y="1776"/>
                    <a:pt x="7439" y="1610"/>
                  </a:cubicBezTo>
                  <a:cubicBezTo>
                    <a:pt x="7323" y="1494"/>
                    <a:pt x="7182" y="1403"/>
                    <a:pt x="7016" y="1403"/>
                  </a:cubicBezTo>
                  <a:cubicBezTo>
                    <a:pt x="6991" y="1403"/>
                    <a:pt x="6965" y="1405"/>
                    <a:pt x="6939" y="1409"/>
                  </a:cubicBezTo>
                  <a:cubicBezTo>
                    <a:pt x="6638" y="1443"/>
                    <a:pt x="6472" y="1743"/>
                    <a:pt x="6338" y="2043"/>
                  </a:cubicBezTo>
                  <a:cubicBezTo>
                    <a:pt x="6171" y="2410"/>
                    <a:pt x="6038" y="2810"/>
                    <a:pt x="6005" y="3244"/>
                  </a:cubicBezTo>
                  <a:cubicBezTo>
                    <a:pt x="6038" y="2544"/>
                    <a:pt x="6005" y="1876"/>
                    <a:pt x="5905" y="1209"/>
                  </a:cubicBezTo>
                  <a:cubicBezTo>
                    <a:pt x="5871" y="876"/>
                    <a:pt x="5838" y="542"/>
                    <a:pt x="5638" y="275"/>
                  </a:cubicBezTo>
                  <a:cubicBezTo>
                    <a:pt x="5477" y="114"/>
                    <a:pt x="5236" y="1"/>
                    <a:pt x="5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2610875" y="6709400"/>
              <a:ext cx="290225" cy="193875"/>
            </a:xfrm>
            <a:custGeom>
              <a:avLst/>
              <a:gdLst/>
              <a:ahLst/>
              <a:cxnLst/>
              <a:rect l="l" t="t" r="r" b="b"/>
              <a:pathLst>
                <a:path w="11609" h="7755" extrusionOk="0">
                  <a:moveTo>
                    <a:pt x="8240" y="1"/>
                  </a:moveTo>
                  <a:cubicBezTo>
                    <a:pt x="8106" y="468"/>
                    <a:pt x="7939" y="968"/>
                    <a:pt x="7706" y="1369"/>
                  </a:cubicBezTo>
                  <a:cubicBezTo>
                    <a:pt x="6579" y="3392"/>
                    <a:pt x="4325" y="4664"/>
                    <a:pt x="2050" y="4664"/>
                  </a:cubicBezTo>
                  <a:cubicBezTo>
                    <a:pt x="1700" y="4664"/>
                    <a:pt x="1349" y="4633"/>
                    <a:pt x="1001" y="4571"/>
                  </a:cubicBezTo>
                  <a:lnTo>
                    <a:pt x="868" y="4538"/>
                  </a:lnTo>
                  <a:cubicBezTo>
                    <a:pt x="534" y="5038"/>
                    <a:pt x="234" y="5572"/>
                    <a:pt x="134" y="6172"/>
                  </a:cubicBezTo>
                  <a:cubicBezTo>
                    <a:pt x="34" y="6639"/>
                    <a:pt x="0" y="7039"/>
                    <a:pt x="34" y="7506"/>
                  </a:cubicBezTo>
                  <a:cubicBezTo>
                    <a:pt x="873" y="7666"/>
                    <a:pt x="1737" y="7754"/>
                    <a:pt x="2596" y="7754"/>
                  </a:cubicBezTo>
                  <a:cubicBezTo>
                    <a:pt x="4603" y="7754"/>
                    <a:pt x="6584" y="7273"/>
                    <a:pt x="8173" y="6105"/>
                  </a:cubicBezTo>
                  <a:cubicBezTo>
                    <a:pt x="9540" y="5005"/>
                    <a:pt x="10541" y="3503"/>
                    <a:pt x="11108" y="1869"/>
                  </a:cubicBezTo>
                  <a:cubicBezTo>
                    <a:pt x="11342" y="1302"/>
                    <a:pt x="11509" y="668"/>
                    <a:pt x="11609" y="34"/>
                  </a:cubicBezTo>
                  <a:lnTo>
                    <a:pt x="11609" y="34"/>
                  </a:lnTo>
                  <a:cubicBezTo>
                    <a:pt x="11091" y="164"/>
                    <a:pt x="10549" y="230"/>
                    <a:pt x="10003" y="230"/>
                  </a:cubicBezTo>
                  <a:cubicBezTo>
                    <a:pt x="9424" y="230"/>
                    <a:pt x="8840" y="155"/>
                    <a:pt x="8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2190575" y="6751950"/>
              <a:ext cx="291050" cy="141775"/>
            </a:xfrm>
            <a:custGeom>
              <a:avLst/>
              <a:gdLst/>
              <a:ahLst/>
              <a:cxnLst/>
              <a:rect l="l" t="t" r="r" b="b"/>
              <a:pathLst>
                <a:path w="11642" h="5671" extrusionOk="0">
                  <a:moveTo>
                    <a:pt x="11542" y="0"/>
                  </a:moveTo>
                  <a:cubicBezTo>
                    <a:pt x="11008" y="334"/>
                    <a:pt x="10474" y="601"/>
                    <a:pt x="9874" y="834"/>
                  </a:cubicBezTo>
                  <a:lnTo>
                    <a:pt x="9907" y="934"/>
                  </a:lnTo>
                  <a:cubicBezTo>
                    <a:pt x="9907" y="1268"/>
                    <a:pt x="9874" y="1635"/>
                    <a:pt x="9807" y="1968"/>
                  </a:cubicBezTo>
                  <a:cubicBezTo>
                    <a:pt x="9707" y="2302"/>
                    <a:pt x="9540" y="2635"/>
                    <a:pt x="9240" y="2836"/>
                  </a:cubicBezTo>
                  <a:cubicBezTo>
                    <a:pt x="9026" y="3030"/>
                    <a:pt x="8722" y="3134"/>
                    <a:pt x="8420" y="3134"/>
                  </a:cubicBezTo>
                  <a:cubicBezTo>
                    <a:pt x="8203" y="3134"/>
                    <a:pt x="7987" y="3080"/>
                    <a:pt x="7806" y="2969"/>
                  </a:cubicBezTo>
                  <a:cubicBezTo>
                    <a:pt x="7339" y="2735"/>
                    <a:pt x="7072" y="2135"/>
                    <a:pt x="7172" y="1635"/>
                  </a:cubicBezTo>
                  <a:lnTo>
                    <a:pt x="7172" y="1635"/>
                  </a:lnTo>
                  <a:cubicBezTo>
                    <a:pt x="6872" y="1668"/>
                    <a:pt x="6638" y="1735"/>
                    <a:pt x="6338" y="1735"/>
                  </a:cubicBezTo>
                  <a:cubicBezTo>
                    <a:pt x="6121" y="1751"/>
                    <a:pt x="5905" y="1760"/>
                    <a:pt x="5688" y="1760"/>
                  </a:cubicBezTo>
                  <a:cubicBezTo>
                    <a:pt x="5471" y="1760"/>
                    <a:pt x="5254" y="1751"/>
                    <a:pt x="5037" y="1735"/>
                  </a:cubicBezTo>
                  <a:lnTo>
                    <a:pt x="5037" y="1768"/>
                  </a:lnTo>
                  <a:cubicBezTo>
                    <a:pt x="5004" y="2335"/>
                    <a:pt x="4637" y="2836"/>
                    <a:pt x="4103" y="3069"/>
                  </a:cubicBezTo>
                  <a:cubicBezTo>
                    <a:pt x="3925" y="3132"/>
                    <a:pt x="3743" y="3162"/>
                    <a:pt x="3564" y="3162"/>
                  </a:cubicBezTo>
                  <a:cubicBezTo>
                    <a:pt x="3175" y="3162"/>
                    <a:pt x="2799" y="3020"/>
                    <a:pt x="2502" y="2769"/>
                  </a:cubicBezTo>
                  <a:cubicBezTo>
                    <a:pt x="2102" y="2369"/>
                    <a:pt x="1935" y="1768"/>
                    <a:pt x="2035" y="1201"/>
                  </a:cubicBezTo>
                  <a:lnTo>
                    <a:pt x="2102" y="1134"/>
                  </a:lnTo>
                  <a:cubicBezTo>
                    <a:pt x="1468" y="934"/>
                    <a:pt x="868" y="634"/>
                    <a:pt x="301" y="334"/>
                  </a:cubicBezTo>
                  <a:lnTo>
                    <a:pt x="267" y="434"/>
                  </a:lnTo>
                  <a:cubicBezTo>
                    <a:pt x="100" y="1968"/>
                    <a:pt x="0" y="3603"/>
                    <a:pt x="701" y="4970"/>
                  </a:cubicBezTo>
                  <a:cubicBezTo>
                    <a:pt x="834" y="5237"/>
                    <a:pt x="1001" y="5471"/>
                    <a:pt x="1168" y="5671"/>
                  </a:cubicBezTo>
                  <a:lnTo>
                    <a:pt x="1201" y="5671"/>
                  </a:lnTo>
                  <a:cubicBezTo>
                    <a:pt x="2806" y="4620"/>
                    <a:pt x="4707" y="4094"/>
                    <a:pt x="6603" y="4094"/>
                  </a:cubicBezTo>
                  <a:cubicBezTo>
                    <a:pt x="8016" y="4094"/>
                    <a:pt x="9426" y="4386"/>
                    <a:pt x="10708" y="4970"/>
                  </a:cubicBezTo>
                  <a:cubicBezTo>
                    <a:pt x="10875" y="4637"/>
                    <a:pt x="11008" y="4303"/>
                    <a:pt x="11142" y="3970"/>
                  </a:cubicBezTo>
                  <a:cubicBezTo>
                    <a:pt x="11542" y="2735"/>
                    <a:pt x="11642" y="1401"/>
                    <a:pt x="11575" y="10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2220600" y="6853450"/>
              <a:ext cx="237675" cy="87325"/>
            </a:xfrm>
            <a:custGeom>
              <a:avLst/>
              <a:gdLst/>
              <a:ahLst/>
              <a:cxnLst/>
              <a:rect l="l" t="t" r="r" b="b"/>
              <a:pathLst>
                <a:path w="9507" h="3493" extrusionOk="0">
                  <a:moveTo>
                    <a:pt x="5391" y="1"/>
                  </a:moveTo>
                  <a:cubicBezTo>
                    <a:pt x="3490" y="1"/>
                    <a:pt x="1586" y="526"/>
                    <a:pt x="0" y="1578"/>
                  </a:cubicBezTo>
                  <a:cubicBezTo>
                    <a:pt x="434" y="2145"/>
                    <a:pt x="1068" y="2578"/>
                    <a:pt x="1735" y="2878"/>
                  </a:cubicBezTo>
                  <a:cubicBezTo>
                    <a:pt x="2635" y="3312"/>
                    <a:pt x="3669" y="3479"/>
                    <a:pt x="4670" y="3479"/>
                  </a:cubicBezTo>
                  <a:cubicBezTo>
                    <a:pt x="4809" y="3488"/>
                    <a:pt x="4949" y="3493"/>
                    <a:pt x="5090" y="3493"/>
                  </a:cubicBezTo>
                  <a:cubicBezTo>
                    <a:pt x="5963" y="3493"/>
                    <a:pt x="6859" y="3309"/>
                    <a:pt x="7606" y="2878"/>
                  </a:cubicBezTo>
                  <a:cubicBezTo>
                    <a:pt x="8440" y="2411"/>
                    <a:pt x="9073" y="1711"/>
                    <a:pt x="9507" y="877"/>
                  </a:cubicBezTo>
                  <a:cubicBezTo>
                    <a:pt x="8225" y="293"/>
                    <a:pt x="6809" y="1"/>
                    <a:pt x="5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238950" y="6778625"/>
              <a:ext cx="79225" cy="50075"/>
            </a:xfrm>
            <a:custGeom>
              <a:avLst/>
              <a:gdLst/>
              <a:ahLst/>
              <a:cxnLst/>
              <a:rect l="l" t="t" r="r" b="b"/>
              <a:pathLst>
                <a:path w="3169" h="2003" extrusionOk="0">
                  <a:moveTo>
                    <a:pt x="167" y="1"/>
                  </a:moveTo>
                  <a:lnTo>
                    <a:pt x="167" y="67"/>
                  </a:lnTo>
                  <a:cubicBezTo>
                    <a:pt x="0" y="601"/>
                    <a:pt x="200" y="1235"/>
                    <a:pt x="600" y="1602"/>
                  </a:cubicBezTo>
                  <a:cubicBezTo>
                    <a:pt x="890" y="1869"/>
                    <a:pt x="1268" y="2002"/>
                    <a:pt x="1646" y="2002"/>
                  </a:cubicBezTo>
                  <a:cubicBezTo>
                    <a:pt x="1835" y="2002"/>
                    <a:pt x="2024" y="1969"/>
                    <a:pt x="2202" y="1902"/>
                  </a:cubicBezTo>
                  <a:cubicBezTo>
                    <a:pt x="2702" y="1702"/>
                    <a:pt x="3102" y="1135"/>
                    <a:pt x="3169" y="601"/>
                  </a:cubicBezTo>
                  <a:lnTo>
                    <a:pt x="3169" y="568"/>
                  </a:lnTo>
                  <a:cubicBezTo>
                    <a:pt x="2102" y="534"/>
                    <a:pt x="1101" y="30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69025" y="6772800"/>
              <a:ext cx="70925" cy="57500"/>
            </a:xfrm>
            <a:custGeom>
              <a:avLst/>
              <a:gdLst/>
              <a:ahLst/>
              <a:cxnLst/>
              <a:rect l="l" t="t" r="r" b="b"/>
              <a:pathLst>
                <a:path w="2837" h="2300" extrusionOk="0">
                  <a:moveTo>
                    <a:pt x="2803" y="0"/>
                  </a:moveTo>
                  <a:cubicBezTo>
                    <a:pt x="1902" y="334"/>
                    <a:pt x="1001" y="601"/>
                    <a:pt x="67" y="767"/>
                  </a:cubicBezTo>
                  <a:lnTo>
                    <a:pt x="67" y="801"/>
                  </a:lnTo>
                  <a:cubicBezTo>
                    <a:pt x="1" y="1301"/>
                    <a:pt x="234" y="1901"/>
                    <a:pt x="701" y="2135"/>
                  </a:cubicBezTo>
                  <a:cubicBezTo>
                    <a:pt x="896" y="2246"/>
                    <a:pt x="1109" y="2300"/>
                    <a:pt x="1321" y="2300"/>
                  </a:cubicBezTo>
                  <a:cubicBezTo>
                    <a:pt x="1618" y="2300"/>
                    <a:pt x="1916" y="2196"/>
                    <a:pt x="2169" y="2002"/>
                  </a:cubicBezTo>
                  <a:cubicBezTo>
                    <a:pt x="2469" y="1801"/>
                    <a:pt x="2636" y="1468"/>
                    <a:pt x="2703" y="1134"/>
                  </a:cubicBezTo>
                  <a:cubicBezTo>
                    <a:pt x="2803" y="801"/>
                    <a:pt x="2836" y="434"/>
                    <a:pt x="2836" y="100"/>
                  </a:cubicBezTo>
                  <a:lnTo>
                    <a:pt x="2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1877850" y="6184875"/>
              <a:ext cx="880650" cy="1098475"/>
            </a:xfrm>
            <a:custGeom>
              <a:avLst/>
              <a:gdLst/>
              <a:ahLst/>
              <a:cxnLst/>
              <a:rect l="l" t="t" r="r" b="b"/>
              <a:pathLst>
                <a:path w="35226" h="43939" extrusionOk="0">
                  <a:moveTo>
                    <a:pt x="24051" y="22683"/>
                  </a:moveTo>
                  <a:lnTo>
                    <a:pt x="24084" y="22783"/>
                  </a:lnTo>
                  <a:cubicBezTo>
                    <a:pt x="24151" y="24118"/>
                    <a:pt x="24051" y="25418"/>
                    <a:pt x="23651" y="26653"/>
                  </a:cubicBezTo>
                  <a:cubicBezTo>
                    <a:pt x="23551" y="26986"/>
                    <a:pt x="23384" y="27320"/>
                    <a:pt x="23217" y="27653"/>
                  </a:cubicBezTo>
                  <a:cubicBezTo>
                    <a:pt x="22750" y="28487"/>
                    <a:pt x="22150" y="29188"/>
                    <a:pt x="21316" y="29655"/>
                  </a:cubicBezTo>
                  <a:cubicBezTo>
                    <a:pt x="20415" y="30122"/>
                    <a:pt x="19381" y="30289"/>
                    <a:pt x="18380" y="30289"/>
                  </a:cubicBezTo>
                  <a:cubicBezTo>
                    <a:pt x="17379" y="30289"/>
                    <a:pt x="16345" y="30088"/>
                    <a:pt x="15411" y="29655"/>
                  </a:cubicBezTo>
                  <a:cubicBezTo>
                    <a:pt x="14744" y="29321"/>
                    <a:pt x="14144" y="28921"/>
                    <a:pt x="13677" y="28321"/>
                  </a:cubicBezTo>
                  <a:cubicBezTo>
                    <a:pt x="13510" y="28120"/>
                    <a:pt x="13343" y="27854"/>
                    <a:pt x="13210" y="27620"/>
                  </a:cubicBezTo>
                  <a:cubicBezTo>
                    <a:pt x="12509" y="26252"/>
                    <a:pt x="12643" y="24618"/>
                    <a:pt x="12776" y="23083"/>
                  </a:cubicBezTo>
                  <a:lnTo>
                    <a:pt x="12810" y="22983"/>
                  </a:lnTo>
                  <a:cubicBezTo>
                    <a:pt x="13343" y="23284"/>
                    <a:pt x="13977" y="23517"/>
                    <a:pt x="14544" y="23784"/>
                  </a:cubicBezTo>
                  <a:cubicBezTo>
                    <a:pt x="15511" y="24118"/>
                    <a:pt x="16546" y="24318"/>
                    <a:pt x="17546" y="24351"/>
                  </a:cubicBezTo>
                  <a:cubicBezTo>
                    <a:pt x="17763" y="24384"/>
                    <a:pt x="17980" y="24401"/>
                    <a:pt x="18197" y="24401"/>
                  </a:cubicBezTo>
                  <a:cubicBezTo>
                    <a:pt x="18414" y="24401"/>
                    <a:pt x="18630" y="24384"/>
                    <a:pt x="18847" y="24351"/>
                  </a:cubicBezTo>
                  <a:cubicBezTo>
                    <a:pt x="19147" y="24351"/>
                    <a:pt x="19381" y="24318"/>
                    <a:pt x="19681" y="24284"/>
                  </a:cubicBezTo>
                  <a:cubicBezTo>
                    <a:pt x="20582" y="24151"/>
                    <a:pt x="21516" y="23917"/>
                    <a:pt x="22383" y="23517"/>
                  </a:cubicBezTo>
                  <a:cubicBezTo>
                    <a:pt x="22983" y="23284"/>
                    <a:pt x="23517" y="23017"/>
                    <a:pt x="24051" y="22683"/>
                  </a:cubicBezTo>
                  <a:close/>
                  <a:moveTo>
                    <a:pt x="14704" y="0"/>
                  </a:moveTo>
                  <a:cubicBezTo>
                    <a:pt x="13086" y="0"/>
                    <a:pt x="11403" y="696"/>
                    <a:pt x="10274" y="1902"/>
                  </a:cubicBezTo>
                  <a:cubicBezTo>
                    <a:pt x="8306" y="3936"/>
                    <a:pt x="8840" y="7139"/>
                    <a:pt x="7839" y="9907"/>
                  </a:cubicBezTo>
                  <a:cubicBezTo>
                    <a:pt x="7506" y="10808"/>
                    <a:pt x="6638" y="11408"/>
                    <a:pt x="5704" y="11775"/>
                  </a:cubicBezTo>
                  <a:cubicBezTo>
                    <a:pt x="4837" y="12142"/>
                    <a:pt x="3870" y="12342"/>
                    <a:pt x="3002" y="12809"/>
                  </a:cubicBezTo>
                  <a:cubicBezTo>
                    <a:pt x="1668" y="13510"/>
                    <a:pt x="667" y="14844"/>
                    <a:pt x="334" y="16312"/>
                  </a:cubicBezTo>
                  <a:cubicBezTo>
                    <a:pt x="0" y="17780"/>
                    <a:pt x="334" y="19414"/>
                    <a:pt x="1268" y="20615"/>
                  </a:cubicBezTo>
                  <a:cubicBezTo>
                    <a:pt x="2469" y="22216"/>
                    <a:pt x="4770" y="23417"/>
                    <a:pt x="4837" y="25452"/>
                  </a:cubicBezTo>
                  <a:cubicBezTo>
                    <a:pt x="4937" y="27520"/>
                    <a:pt x="2669" y="28821"/>
                    <a:pt x="1501" y="30555"/>
                  </a:cubicBezTo>
                  <a:cubicBezTo>
                    <a:pt x="200" y="32524"/>
                    <a:pt x="434" y="35526"/>
                    <a:pt x="2369" y="36827"/>
                  </a:cubicBezTo>
                  <a:cubicBezTo>
                    <a:pt x="3703" y="37694"/>
                    <a:pt x="5471" y="37627"/>
                    <a:pt x="7139" y="37661"/>
                  </a:cubicBezTo>
                  <a:cubicBezTo>
                    <a:pt x="8440" y="37694"/>
                    <a:pt x="9674" y="37827"/>
                    <a:pt x="10708" y="38528"/>
                  </a:cubicBezTo>
                  <a:cubicBezTo>
                    <a:pt x="11475" y="39095"/>
                    <a:pt x="11976" y="39795"/>
                    <a:pt x="12443" y="40596"/>
                  </a:cubicBezTo>
                  <a:cubicBezTo>
                    <a:pt x="12676" y="40996"/>
                    <a:pt x="12943" y="41430"/>
                    <a:pt x="13110" y="41797"/>
                  </a:cubicBezTo>
                  <a:cubicBezTo>
                    <a:pt x="13812" y="42883"/>
                    <a:pt x="14882" y="43938"/>
                    <a:pt x="16172" y="43938"/>
                  </a:cubicBezTo>
                  <a:cubicBezTo>
                    <a:pt x="16229" y="43938"/>
                    <a:pt x="16287" y="43936"/>
                    <a:pt x="16345" y="43932"/>
                  </a:cubicBezTo>
                  <a:cubicBezTo>
                    <a:pt x="17546" y="43798"/>
                    <a:pt x="18313" y="42864"/>
                    <a:pt x="19014" y="41864"/>
                  </a:cubicBezTo>
                  <a:cubicBezTo>
                    <a:pt x="19614" y="41130"/>
                    <a:pt x="20148" y="40296"/>
                    <a:pt x="20849" y="39695"/>
                  </a:cubicBezTo>
                  <a:cubicBezTo>
                    <a:pt x="21115" y="39529"/>
                    <a:pt x="21316" y="39395"/>
                    <a:pt x="21549" y="39295"/>
                  </a:cubicBezTo>
                  <a:cubicBezTo>
                    <a:pt x="22106" y="39045"/>
                    <a:pt x="22703" y="38980"/>
                    <a:pt x="23312" y="38980"/>
                  </a:cubicBezTo>
                  <a:cubicBezTo>
                    <a:pt x="23962" y="38980"/>
                    <a:pt x="24626" y="39054"/>
                    <a:pt x="25267" y="39054"/>
                  </a:cubicBezTo>
                  <a:cubicBezTo>
                    <a:pt x="25464" y="39054"/>
                    <a:pt x="25660" y="39047"/>
                    <a:pt x="25852" y="39028"/>
                  </a:cubicBezTo>
                  <a:cubicBezTo>
                    <a:pt x="28120" y="38828"/>
                    <a:pt x="30022" y="36893"/>
                    <a:pt x="30289" y="34658"/>
                  </a:cubicBezTo>
                  <a:cubicBezTo>
                    <a:pt x="30489" y="32557"/>
                    <a:pt x="29388" y="30522"/>
                    <a:pt x="29321" y="28487"/>
                  </a:cubicBezTo>
                  <a:cubicBezTo>
                    <a:pt x="29321" y="28020"/>
                    <a:pt x="29321" y="27620"/>
                    <a:pt x="29455" y="27153"/>
                  </a:cubicBezTo>
                  <a:cubicBezTo>
                    <a:pt x="29622" y="26553"/>
                    <a:pt x="29855" y="26019"/>
                    <a:pt x="30189" y="25519"/>
                  </a:cubicBezTo>
                  <a:cubicBezTo>
                    <a:pt x="30956" y="24451"/>
                    <a:pt x="31990" y="23484"/>
                    <a:pt x="32891" y="22483"/>
                  </a:cubicBezTo>
                  <a:cubicBezTo>
                    <a:pt x="34191" y="21015"/>
                    <a:pt x="35226" y="18814"/>
                    <a:pt x="34191" y="17146"/>
                  </a:cubicBezTo>
                  <a:cubicBezTo>
                    <a:pt x="33191" y="15478"/>
                    <a:pt x="30622" y="15245"/>
                    <a:pt x="29822" y="13443"/>
                  </a:cubicBezTo>
                  <a:cubicBezTo>
                    <a:pt x="29054" y="11675"/>
                    <a:pt x="30522" y="9807"/>
                    <a:pt x="30822" y="7939"/>
                  </a:cubicBezTo>
                  <a:cubicBezTo>
                    <a:pt x="31056" y="6372"/>
                    <a:pt x="30489" y="4704"/>
                    <a:pt x="29288" y="3736"/>
                  </a:cubicBezTo>
                  <a:cubicBezTo>
                    <a:pt x="28431" y="2995"/>
                    <a:pt x="27349" y="2608"/>
                    <a:pt x="26265" y="2608"/>
                  </a:cubicBezTo>
                  <a:cubicBezTo>
                    <a:pt x="25788" y="2608"/>
                    <a:pt x="25310" y="2683"/>
                    <a:pt x="24851" y="2836"/>
                  </a:cubicBezTo>
                  <a:cubicBezTo>
                    <a:pt x="23759" y="3190"/>
                    <a:pt x="22719" y="4014"/>
                    <a:pt x="21593" y="4014"/>
                  </a:cubicBezTo>
                  <a:cubicBezTo>
                    <a:pt x="21446" y="4014"/>
                    <a:pt x="21298" y="4000"/>
                    <a:pt x="21149" y="3970"/>
                  </a:cubicBezTo>
                  <a:cubicBezTo>
                    <a:pt x="19681" y="3736"/>
                    <a:pt x="18947" y="2135"/>
                    <a:pt x="17846" y="1134"/>
                  </a:cubicBezTo>
                  <a:cubicBezTo>
                    <a:pt x="16984" y="356"/>
                    <a:pt x="15861" y="0"/>
                    <a:pt x="14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2156375" y="6709400"/>
              <a:ext cx="376975" cy="85925"/>
            </a:xfrm>
            <a:custGeom>
              <a:avLst/>
              <a:gdLst/>
              <a:ahLst/>
              <a:cxnLst/>
              <a:rect l="l" t="t" r="r" b="b"/>
              <a:pathLst>
                <a:path w="15079" h="3437" fill="none" extrusionOk="0">
                  <a:moveTo>
                    <a:pt x="1" y="935"/>
                  </a:moveTo>
                  <a:cubicBezTo>
                    <a:pt x="501" y="1335"/>
                    <a:pt x="1068" y="1702"/>
                    <a:pt x="1635" y="2002"/>
                  </a:cubicBezTo>
                  <a:cubicBezTo>
                    <a:pt x="2202" y="2303"/>
                    <a:pt x="2803" y="2603"/>
                    <a:pt x="3403" y="2803"/>
                  </a:cubicBezTo>
                  <a:cubicBezTo>
                    <a:pt x="4370" y="3137"/>
                    <a:pt x="5371" y="3337"/>
                    <a:pt x="6405" y="3370"/>
                  </a:cubicBezTo>
                  <a:cubicBezTo>
                    <a:pt x="6839" y="3437"/>
                    <a:pt x="7273" y="3437"/>
                    <a:pt x="7706" y="3370"/>
                  </a:cubicBezTo>
                  <a:cubicBezTo>
                    <a:pt x="8006" y="3370"/>
                    <a:pt x="8240" y="3337"/>
                    <a:pt x="8540" y="3303"/>
                  </a:cubicBezTo>
                  <a:cubicBezTo>
                    <a:pt x="9474" y="3170"/>
                    <a:pt x="10408" y="2903"/>
                    <a:pt x="11242" y="2536"/>
                  </a:cubicBezTo>
                  <a:cubicBezTo>
                    <a:pt x="11842" y="2303"/>
                    <a:pt x="12376" y="2036"/>
                    <a:pt x="12910" y="1702"/>
                  </a:cubicBezTo>
                  <a:cubicBezTo>
                    <a:pt x="13710" y="1202"/>
                    <a:pt x="14411" y="668"/>
                    <a:pt x="15078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2190575" y="6754450"/>
              <a:ext cx="291050" cy="187650"/>
            </a:xfrm>
            <a:custGeom>
              <a:avLst/>
              <a:gdLst/>
              <a:ahLst/>
              <a:cxnLst/>
              <a:rect l="l" t="t" r="r" b="b"/>
              <a:pathLst>
                <a:path w="11642" h="7506" fill="none" extrusionOk="0">
                  <a:moveTo>
                    <a:pt x="267" y="267"/>
                  </a:moveTo>
                  <a:cubicBezTo>
                    <a:pt x="134" y="1835"/>
                    <a:pt x="0" y="3469"/>
                    <a:pt x="701" y="4837"/>
                  </a:cubicBezTo>
                  <a:cubicBezTo>
                    <a:pt x="834" y="5071"/>
                    <a:pt x="1001" y="5337"/>
                    <a:pt x="1168" y="5538"/>
                  </a:cubicBezTo>
                  <a:cubicBezTo>
                    <a:pt x="1635" y="6105"/>
                    <a:pt x="2235" y="6538"/>
                    <a:pt x="2902" y="6872"/>
                  </a:cubicBezTo>
                  <a:cubicBezTo>
                    <a:pt x="3836" y="7305"/>
                    <a:pt x="4870" y="7506"/>
                    <a:pt x="5871" y="7506"/>
                  </a:cubicBezTo>
                  <a:cubicBezTo>
                    <a:pt x="6872" y="7506"/>
                    <a:pt x="7906" y="7339"/>
                    <a:pt x="8807" y="6872"/>
                  </a:cubicBezTo>
                  <a:cubicBezTo>
                    <a:pt x="9641" y="6405"/>
                    <a:pt x="10241" y="5704"/>
                    <a:pt x="10708" y="4870"/>
                  </a:cubicBezTo>
                  <a:cubicBezTo>
                    <a:pt x="10875" y="4537"/>
                    <a:pt x="11042" y="4203"/>
                    <a:pt x="11142" y="3870"/>
                  </a:cubicBezTo>
                  <a:cubicBezTo>
                    <a:pt x="11542" y="2635"/>
                    <a:pt x="11642" y="1335"/>
                    <a:pt x="11575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20600" y="6841175"/>
              <a:ext cx="237675" cy="51725"/>
            </a:xfrm>
            <a:custGeom>
              <a:avLst/>
              <a:gdLst/>
              <a:ahLst/>
              <a:cxnLst/>
              <a:rect l="l" t="t" r="r" b="b"/>
              <a:pathLst>
                <a:path w="9507" h="2069" fill="none" extrusionOk="0">
                  <a:moveTo>
                    <a:pt x="0" y="2069"/>
                  </a:moveTo>
                  <a:cubicBezTo>
                    <a:pt x="2769" y="234"/>
                    <a:pt x="6505" y="0"/>
                    <a:pt x="9507" y="13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12238950" y="6780300"/>
              <a:ext cx="77575" cy="50900"/>
            </a:xfrm>
            <a:custGeom>
              <a:avLst/>
              <a:gdLst/>
              <a:ahLst/>
              <a:cxnLst/>
              <a:rect l="l" t="t" r="r" b="b"/>
              <a:pathLst>
                <a:path w="3103" h="2036" fill="none" extrusionOk="0">
                  <a:moveTo>
                    <a:pt x="100" y="0"/>
                  </a:moveTo>
                  <a:cubicBezTo>
                    <a:pt x="0" y="534"/>
                    <a:pt x="133" y="1168"/>
                    <a:pt x="567" y="1535"/>
                  </a:cubicBezTo>
                  <a:cubicBezTo>
                    <a:pt x="967" y="1935"/>
                    <a:pt x="1601" y="2035"/>
                    <a:pt x="2135" y="1835"/>
                  </a:cubicBezTo>
                  <a:cubicBezTo>
                    <a:pt x="2702" y="1635"/>
                    <a:pt x="3069" y="1134"/>
                    <a:pt x="3102" y="534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12367375" y="6775300"/>
              <a:ext cx="70900" cy="57550"/>
            </a:xfrm>
            <a:custGeom>
              <a:avLst/>
              <a:gdLst/>
              <a:ahLst/>
              <a:cxnLst/>
              <a:rect l="l" t="t" r="r" b="b"/>
              <a:pathLst>
                <a:path w="2836" h="2302" fill="none" extrusionOk="0">
                  <a:moveTo>
                    <a:pt x="100" y="701"/>
                  </a:moveTo>
                  <a:cubicBezTo>
                    <a:pt x="0" y="1201"/>
                    <a:pt x="267" y="1801"/>
                    <a:pt x="734" y="2035"/>
                  </a:cubicBezTo>
                  <a:cubicBezTo>
                    <a:pt x="1168" y="2302"/>
                    <a:pt x="1801" y="2235"/>
                    <a:pt x="2168" y="1902"/>
                  </a:cubicBezTo>
                  <a:cubicBezTo>
                    <a:pt x="2468" y="1701"/>
                    <a:pt x="2635" y="1368"/>
                    <a:pt x="2735" y="1034"/>
                  </a:cubicBezTo>
                  <a:cubicBezTo>
                    <a:pt x="2802" y="701"/>
                    <a:pt x="2835" y="334"/>
                    <a:pt x="2835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12524975" y="6681050"/>
              <a:ext cx="40900" cy="39225"/>
            </a:xfrm>
            <a:custGeom>
              <a:avLst/>
              <a:gdLst/>
              <a:ahLst/>
              <a:cxnLst/>
              <a:rect l="l" t="t" r="r" b="b"/>
              <a:pathLst>
                <a:path w="1636" h="1569" fill="none" extrusionOk="0">
                  <a:moveTo>
                    <a:pt x="134" y="1"/>
                  </a:moveTo>
                  <a:cubicBezTo>
                    <a:pt x="1" y="401"/>
                    <a:pt x="101" y="801"/>
                    <a:pt x="334" y="1102"/>
                  </a:cubicBezTo>
                  <a:lnTo>
                    <a:pt x="434" y="1168"/>
                  </a:lnTo>
                  <a:cubicBezTo>
                    <a:pt x="734" y="1469"/>
                    <a:pt x="1235" y="1569"/>
                    <a:pt x="1635" y="1435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2122200" y="6701900"/>
              <a:ext cx="38375" cy="52575"/>
            </a:xfrm>
            <a:custGeom>
              <a:avLst/>
              <a:gdLst/>
              <a:ahLst/>
              <a:cxnLst/>
              <a:rect l="l" t="t" r="r" b="b"/>
              <a:pathLst>
                <a:path w="1535" h="2103" fill="none" extrusionOk="0">
                  <a:moveTo>
                    <a:pt x="1368" y="1"/>
                  </a:moveTo>
                  <a:cubicBezTo>
                    <a:pt x="1534" y="401"/>
                    <a:pt x="1534" y="835"/>
                    <a:pt x="1368" y="1235"/>
                  </a:cubicBezTo>
                  <a:cubicBezTo>
                    <a:pt x="1334" y="1302"/>
                    <a:pt x="1268" y="1402"/>
                    <a:pt x="1234" y="1435"/>
                  </a:cubicBezTo>
                  <a:cubicBezTo>
                    <a:pt x="934" y="1835"/>
                    <a:pt x="500" y="2102"/>
                    <a:pt x="0" y="2069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11877850" y="6165700"/>
              <a:ext cx="880650" cy="1119150"/>
            </a:xfrm>
            <a:custGeom>
              <a:avLst/>
              <a:gdLst/>
              <a:ahLst/>
              <a:cxnLst/>
              <a:rect l="l" t="t" r="r" b="b"/>
              <a:pathLst>
                <a:path w="35226" h="44766" fill="none" extrusionOk="0">
                  <a:moveTo>
                    <a:pt x="30189" y="26252"/>
                  </a:moveTo>
                  <a:cubicBezTo>
                    <a:pt x="30889" y="25118"/>
                    <a:pt x="31990" y="24217"/>
                    <a:pt x="32891" y="23217"/>
                  </a:cubicBezTo>
                  <a:cubicBezTo>
                    <a:pt x="34191" y="21749"/>
                    <a:pt x="35226" y="19547"/>
                    <a:pt x="34191" y="17880"/>
                  </a:cubicBezTo>
                  <a:cubicBezTo>
                    <a:pt x="33157" y="16212"/>
                    <a:pt x="30556" y="15945"/>
                    <a:pt x="29822" y="14177"/>
                  </a:cubicBezTo>
                  <a:cubicBezTo>
                    <a:pt x="29054" y="12409"/>
                    <a:pt x="30522" y="10541"/>
                    <a:pt x="30822" y="8673"/>
                  </a:cubicBezTo>
                  <a:cubicBezTo>
                    <a:pt x="31056" y="7105"/>
                    <a:pt x="30422" y="5437"/>
                    <a:pt x="29255" y="4437"/>
                  </a:cubicBezTo>
                  <a:cubicBezTo>
                    <a:pt x="28054" y="3436"/>
                    <a:pt x="26353" y="3102"/>
                    <a:pt x="24851" y="3569"/>
                  </a:cubicBezTo>
                  <a:cubicBezTo>
                    <a:pt x="23617" y="4003"/>
                    <a:pt x="22450" y="4937"/>
                    <a:pt x="21149" y="4703"/>
                  </a:cubicBezTo>
                  <a:cubicBezTo>
                    <a:pt x="19681" y="4437"/>
                    <a:pt x="18981" y="2835"/>
                    <a:pt x="17846" y="1868"/>
                  </a:cubicBezTo>
                  <a:cubicBezTo>
                    <a:pt x="15745" y="0"/>
                    <a:pt x="12176" y="567"/>
                    <a:pt x="10241" y="2602"/>
                  </a:cubicBezTo>
                  <a:cubicBezTo>
                    <a:pt x="8306" y="4670"/>
                    <a:pt x="8840" y="7872"/>
                    <a:pt x="7839" y="10608"/>
                  </a:cubicBezTo>
                  <a:cubicBezTo>
                    <a:pt x="7506" y="11542"/>
                    <a:pt x="6638" y="12109"/>
                    <a:pt x="5704" y="12509"/>
                  </a:cubicBezTo>
                  <a:cubicBezTo>
                    <a:pt x="4804" y="12876"/>
                    <a:pt x="3836" y="13076"/>
                    <a:pt x="3002" y="13543"/>
                  </a:cubicBezTo>
                  <a:cubicBezTo>
                    <a:pt x="1668" y="14244"/>
                    <a:pt x="667" y="15578"/>
                    <a:pt x="334" y="17046"/>
                  </a:cubicBezTo>
                  <a:cubicBezTo>
                    <a:pt x="0" y="18513"/>
                    <a:pt x="334" y="20114"/>
                    <a:pt x="1235" y="21349"/>
                  </a:cubicBezTo>
                  <a:cubicBezTo>
                    <a:pt x="2502" y="23017"/>
                    <a:pt x="4770" y="24117"/>
                    <a:pt x="4837" y="26185"/>
                  </a:cubicBezTo>
                  <a:cubicBezTo>
                    <a:pt x="4904" y="28254"/>
                    <a:pt x="2669" y="29588"/>
                    <a:pt x="1501" y="31289"/>
                  </a:cubicBezTo>
                  <a:cubicBezTo>
                    <a:pt x="200" y="33224"/>
                    <a:pt x="401" y="36259"/>
                    <a:pt x="2369" y="37560"/>
                  </a:cubicBezTo>
                  <a:cubicBezTo>
                    <a:pt x="3736" y="38461"/>
                    <a:pt x="5471" y="38361"/>
                    <a:pt x="7139" y="38394"/>
                  </a:cubicBezTo>
                  <a:cubicBezTo>
                    <a:pt x="8406" y="38428"/>
                    <a:pt x="9674" y="38561"/>
                    <a:pt x="10708" y="39262"/>
                  </a:cubicBezTo>
                  <a:cubicBezTo>
                    <a:pt x="11475" y="39762"/>
                    <a:pt x="11976" y="40529"/>
                    <a:pt x="12409" y="41296"/>
                  </a:cubicBezTo>
                  <a:cubicBezTo>
                    <a:pt x="12676" y="41730"/>
                    <a:pt x="12910" y="42130"/>
                    <a:pt x="13176" y="42531"/>
                  </a:cubicBezTo>
                  <a:cubicBezTo>
                    <a:pt x="13910" y="43631"/>
                    <a:pt x="15044" y="44765"/>
                    <a:pt x="16412" y="44632"/>
                  </a:cubicBezTo>
                  <a:cubicBezTo>
                    <a:pt x="17646" y="44532"/>
                    <a:pt x="18347" y="43598"/>
                    <a:pt x="19081" y="42597"/>
                  </a:cubicBezTo>
                  <a:cubicBezTo>
                    <a:pt x="19648" y="41797"/>
                    <a:pt x="20215" y="40963"/>
                    <a:pt x="20915" y="40429"/>
                  </a:cubicBezTo>
                  <a:cubicBezTo>
                    <a:pt x="21149" y="40262"/>
                    <a:pt x="21382" y="40129"/>
                    <a:pt x="21649" y="40029"/>
                  </a:cubicBezTo>
                  <a:cubicBezTo>
                    <a:pt x="22983" y="39428"/>
                    <a:pt x="24485" y="39895"/>
                    <a:pt x="25919" y="39762"/>
                  </a:cubicBezTo>
                  <a:cubicBezTo>
                    <a:pt x="28187" y="39562"/>
                    <a:pt x="30155" y="37594"/>
                    <a:pt x="30355" y="35392"/>
                  </a:cubicBezTo>
                  <a:cubicBezTo>
                    <a:pt x="30556" y="33291"/>
                    <a:pt x="29488" y="31256"/>
                    <a:pt x="29388" y="29221"/>
                  </a:cubicBezTo>
                  <a:cubicBezTo>
                    <a:pt x="29388" y="28754"/>
                    <a:pt x="29388" y="28354"/>
                    <a:pt x="29521" y="27887"/>
                  </a:cubicBezTo>
                  <a:cubicBezTo>
                    <a:pt x="29622" y="27286"/>
                    <a:pt x="29855" y="26753"/>
                    <a:pt x="30189" y="2625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12055475" y="7127200"/>
              <a:ext cx="281900" cy="667175"/>
            </a:xfrm>
            <a:custGeom>
              <a:avLst/>
              <a:gdLst/>
              <a:ahLst/>
              <a:cxnLst/>
              <a:rect l="l" t="t" r="r" b="b"/>
              <a:pathLst>
                <a:path w="11276" h="26687" fill="none" extrusionOk="0">
                  <a:moveTo>
                    <a:pt x="5271" y="2803"/>
                  </a:moveTo>
                  <a:cubicBezTo>
                    <a:pt x="5271" y="2836"/>
                    <a:pt x="5304" y="2903"/>
                    <a:pt x="5304" y="2903"/>
                  </a:cubicBezTo>
                  <a:cubicBezTo>
                    <a:pt x="8206" y="8574"/>
                    <a:pt x="8974" y="15312"/>
                    <a:pt x="7539" y="21516"/>
                  </a:cubicBezTo>
                  <a:cubicBezTo>
                    <a:pt x="7406" y="22083"/>
                    <a:pt x="7272" y="22584"/>
                    <a:pt x="7106" y="23084"/>
                  </a:cubicBezTo>
                  <a:cubicBezTo>
                    <a:pt x="8573" y="22684"/>
                    <a:pt x="10208" y="23351"/>
                    <a:pt x="10942" y="24619"/>
                  </a:cubicBezTo>
                  <a:cubicBezTo>
                    <a:pt x="11108" y="24952"/>
                    <a:pt x="11275" y="25286"/>
                    <a:pt x="11242" y="25653"/>
                  </a:cubicBezTo>
                  <a:cubicBezTo>
                    <a:pt x="11242" y="25853"/>
                    <a:pt x="11142" y="26120"/>
                    <a:pt x="11042" y="26286"/>
                  </a:cubicBezTo>
                  <a:cubicBezTo>
                    <a:pt x="10942" y="26420"/>
                    <a:pt x="10808" y="26487"/>
                    <a:pt x="10708" y="26587"/>
                  </a:cubicBezTo>
                  <a:cubicBezTo>
                    <a:pt x="10475" y="26687"/>
                    <a:pt x="10241" y="26687"/>
                    <a:pt x="9974" y="26687"/>
                  </a:cubicBezTo>
                  <a:lnTo>
                    <a:pt x="4037" y="26687"/>
                  </a:lnTo>
                  <a:lnTo>
                    <a:pt x="4037" y="26687"/>
                  </a:lnTo>
                  <a:cubicBezTo>
                    <a:pt x="4370" y="24985"/>
                    <a:pt x="4704" y="23318"/>
                    <a:pt x="4937" y="21616"/>
                  </a:cubicBezTo>
                  <a:cubicBezTo>
                    <a:pt x="5404" y="18648"/>
                    <a:pt x="5705" y="15679"/>
                    <a:pt x="5438" y="12743"/>
                  </a:cubicBezTo>
                  <a:cubicBezTo>
                    <a:pt x="5104" y="8140"/>
                    <a:pt x="3236" y="323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12611700" y="6455900"/>
              <a:ext cx="336925" cy="454525"/>
            </a:xfrm>
            <a:custGeom>
              <a:avLst/>
              <a:gdLst/>
              <a:ahLst/>
              <a:cxnLst/>
              <a:rect l="l" t="t" r="r" b="b"/>
              <a:pathLst>
                <a:path w="13477" h="18181" fill="none" extrusionOk="0">
                  <a:moveTo>
                    <a:pt x="11709" y="1902"/>
                  </a:moveTo>
                  <a:cubicBezTo>
                    <a:pt x="11776" y="1468"/>
                    <a:pt x="11876" y="1068"/>
                    <a:pt x="12043" y="668"/>
                  </a:cubicBezTo>
                  <a:cubicBezTo>
                    <a:pt x="12176" y="401"/>
                    <a:pt x="12343" y="100"/>
                    <a:pt x="12643" y="67"/>
                  </a:cubicBezTo>
                  <a:cubicBezTo>
                    <a:pt x="12843" y="0"/>
                    <a:pt x="13010" y="134"/>
                    <a:pt x="13143" y="267"/>
                  </a:cubicBezTo>
                  <a:cubicBezTo>
                    <a:pt x="13277" y="434"/>
                    <a:pt x="13344" y="601"/>
                    <a:pt x="13344" y="801"/>
                  </a:cubicBezTo>
                  <a:cubicBezTo>
                    <a:pt x="13477" y="1668"/>
                    <a:pt x="13010" y="2569"/>
                    <a:pt x="12843" y="3436"/>
                  </a:cubicBezTo>
                  <a:cubicBezTo>
                    <a:pt x="12710" y="4037"/>
                    <a:pt x="12810" y="4670"/>
                    <a:pt x="12710" y="5304"/>
                  </a:cubicBezTo>
                  <a:cubicBezTo>
                    <a:pt x="12643" y="5938"/>
                    <a:pt x="12443" y="6538"/>
                    <a:pt x="11876" y="6872"/>
                  </a:cubicBezTo>
                  <a:cubicBezTo>
                    <a:pt x="11876" y="7306"/>
                    <a:pt x="11876" y="7673"/>
                    <a:pt x="11842" y="8106"/>
                  </a:cubicBezTo>
                  <a:cubicBezTo>
                    <a:pt x="11809" y="8506"/>
                    <a:pt x="11776" y="8873"/>
                    <a:pt x="11709" y="9307"/>
                  </a:cubicBezTo>
                  <a:cubicBezTo>
                    <a:pt x="11676" y="9607"/>
                    <a:pt x="11642" y="9874"/>
                    <a:pt x="11609" y="10141"/>
                  </a:cubicBezTo>
                  <a:cubicBezTo>
                    <a:pt x="11476" y="10775"/>
                    <a:pt x="11309" y="11375"/>
                    <a:pt x="11109" y="11976"/>
                  </a:cubicBezTo>
                  <a:cubicBezTo>
                    <a:pt x="10508" y="13610"/>
                    <a:pt x="9507" y="15111"/>
                    <a:pt x="8140" y="16179"/>
                  </a:cubicBezTo>
                  <a:cubicBezTo>
                    <a:pt x="5872" y="17880"/>
                    <a:pt x="2803" y="18180"/>
                    <a:pt x="1" y="176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12902750" y="6503425"/>
              <a:ext cx="1700" cy="18375"/>
            </a:xfrm>
            <a:custGeom>
              <a:avLst/>
              <a:gdLst/>
              <a:ahLst/>
              <a:cxnLst/>
              <a:rect l="l" t="t" r="r" b="b"/>
              <a:pathLst>
                <a:path w="68" h="735" fill="none" extrusionOk="0">
                  <a:moveTo>
                    <a:pt x="67" y="1"/>
                  </a:moveTo>
                  <a:cubicBezTo>
                    <a:pt x="67" y="234"/>
                    <a:pt x="34" y="501"/>
                    <a:pt x="34" y="735"/>
                  </a:cubicBezTo>
                  <a:cubicBezTo>
                    <a:pt x="0" y="501"/>
                    <a:pt x="34" y="234"/>
                    <a:pt x="67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12635900" y="6420875"/>
              <a:ext cx="269375" cy="413650"/>
            </a:xfrm>
            <a:custGeom>
              <a:avLst/>
              <a:gdLst/>
              <a:ahLst/>
              <a:cxnLst/>
              <a:rect l="l" t="t" r="r" b="b"/>
              <a:pathLst>
                <a:path w="10775" h="16546" fill="none" extrusionOk="0">
                  <a:moveTo>
                    <a:pt x="0" y="16079"/>
                  </a:moveTo>
                  <a:cubicBezTo>
                    <a:pt x="2602" y="16546"/>
                    <a:pt x="5404" y="15211"/>
                    <a:pt x="6705" y="12876"/>
                  </a:cubicBezTo>
                  <a:cubicBezTo>
                    <a:pt x="6938" y="12476"/>
                    <a:pt x="7105" y="11942"/>
                    <a:pt x="7239" y="11509"/>
                  </a:cubicBezTo>
                  <a:cubicBezTo>
                    <a:pt x="7339" y="11208"/>
                    <a:pt x="7372" y="10908"/>
                    <a:pt x="7405" y="10641"/>
                  </a:cubicBezTo>
                  <a:cubicBezTo>
                    <a:pt x="7439" y="10308"/>
                    <a:pt x="7439" y="9907"/>
                    <a:pt x="7439" y="9541"/>
                  </a:cubicBezTo>
                  <a:cubicBezTo>
                    <a:pt x="7372" y="8039"/>
                    <a:pt x="6838" y="6572"/>
                    <a:pt x="5771" y="5504"/>
                  </a:cubicBezTo>
                  <a:cubicBezTo>
                    <a:pt x="5337" y="5004"/>
                    <a:pt x="4770" y="4404"/>
                    <a:pt x="5037" y="3836"/>
                  </a:cubicBezTo>
                  <a:cubicBezTo>
                    <a:pt x="5237" y="3236"/>
                    <a:pt x="6104" y="3203"/>
                    <a:pt x="6605" y="3536"/>
                  </a:cubicBezTo>
                  <a:cubicBezTo>
                    <a:pt x="7105" y="3870"/>
                    <a:pt x="7372" y="4504"/>
                    <a:pt x="7539" y="5037"/>
                  </a:cubicBezTo>
                  <a:cubicBezTo>
                    <a:pt x="7405" y="3937"/>
                    <a:pt x="7439" y="2869"/>
                    <a:pt x="7605" y="1802"/>
                  </a:cubicBezTo>
                  <a:cubicBezTo>
                    <a:pt x="7672" y="1468"/>
                    <a:pt x="7839" y="1034"/>
                    <a:pt x="8173" y="1001"/>
                  </a:cubicBezTo>
                  <a:cubicBezTo>
                    <a:pt x="8373" y="1001"/>
                    <a:pt x="8539" y="1101"/>
                    <a:pt x="8673" y="1301"/>
                  </a:cubicBezTo>
                  <a:cubicBezTo>
                    <a:pt x="8740" y="1468"/>
                    <a:pt x="8773" y="1668"/>
                    <a:pt x="8840" y="1868"/>
                  </a:cubicBezTo>
                  <a:cubicBezTo>
                    <a:pt x="8940" y="2702"/>
                    <a:pt x="9040" y="3536"/>
                    <a:pt x="9173" y="4337"/>
                  </a:cubicBezTo>
                  <a:cubicBezTo>
                    <a:pt x="9140" y="3169"/>
                    <a:pt x="9073" y="2002"/>
                    <a:pt x="9207" y="868"/>
                  </a:cubicBezTo>
                  <a:cubicBezTo>
                    <a:pt x="9240" y="634"/>
                    <a:pt x="9273" y="301"/>
                    <a:pt x="9507" y="167"/>
                  </a:cubicBezTo>
                  <a:cubicBezTo>
                    <a:pt x="9740" y="0"/>
                    <a:pt x="10174" y="134"/>
                    <a:pt x="10374" y="367"/>
                  </a:cubicBezTo>
                  <a:cubicBezTo>
                    <a:pt x="10574" y="634"/>
                    <a:pt x="10608" y="968"/>
                    <a:pt x="10674" y="1301"/>
                  </a:cubicBezTo>
                  <a:cubicBezTo>
                    <a:pt x="10741" y="1968"/>
                    <a:pt x="10774" y="2636"/>
                    <a:pt x="10741" y="333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12822700" y="6658550"/>
              <a:ext cx="85900" cy="7525"/>
            </a:xfrm>
            <a:custGeom>
              <a:avLst/>
              <a:gdLst/>
              <a:ahLst/>
              <a:cxnLst/>
              <a:rect l="l" t="t" r="r" b="b"/>
              <a:pathLst>
                <a:path w="3436" h="301" fill="none" extrusionOk="0">
                  <a:moveTo>
                    <a:pt x="0" y="34"/>
                  </a:moveTo>
                  <a:cubicBezTo>
                    <a:pt x="1101" y="300"/>
                    <a:pt x="2302" y="300"/>
                    <a:pt x="34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12823525" y="6686900"/>
              <a:ext cx="82575" cy="5025"/>
            </a:xfrm>
            <a:custGeom>
              <a:avLst/>
              <a:gdLst/>
              <a:ahLst/>
              <a:cxnLst/>
              <a:rect l="l" t="t" r="r" b="b"/>
              <a:pathLst>
                <a:path w="3303" h="201" fill="none" extrusionOk="0">
                  <a:moveTo>
                    <a:pt x="0" y="0"/>
                  </a:moveTo>
                  <a:cubicBezTo>
                    <a:pt x="1068" y="200"/>
                    <a:pt x="2202" y="200"/>
                    <a:pt x="3303" y="67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12817675" y="6708575"/>
              <a:ext cx="83425" cy="7525"/>
            </a:xfrm>
            <a:custGeom>
              <a:avLst/>
              <a:gdLst/>
              <a:ahLst/>
              <a:cxnLst/>
              <a:rect l="l" t="t" r="r" b="b"/>
              <a:pathLst>
                <a:path w="3337" h="301" fill="none" extrusionOk="0">
                  <a:moveTo>
                    <a:pt x="1" y="1"/>
                  </a:moveTo>
                  <a:cubicBezTo>
                    <a:pt x="1102" y="301"/>
                    <a:pt x="2269" y="301"/>
                    <a:pt x="3337" y="3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12181400" y="7665100"/>
              <a:ext cx="63400" cy="2525"/>
            </a:xfrm>
            <a:custGeom>
              <a:avLst/>
              <a:gdLst/>
              <a:ahLst/>
              <a:cxnLst/>
              <a:rect l="l" t="t" r="r" b="b"/>
              <a:pathLst>
                <a:path w="2536" h="101" fill="none" extrusionOk="0">
                  <a:moveTo>
                    <a:pt x="0" y="100"/>
                  </a:moveTo>
                  <a:cubicBezTo>
                    <a:pt x="834" y="100"/>
                    <a:pt x="1668" y="100"/>
                    <a:pt x="2502" y="0"/>
                  </a:cubicBezTo>
                  <a:lnTo>
                    <a:pt x="2536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12149700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68" y="834"/>
                  </a:cubicBezTo>
                  <a:cubicBezTo>
                    <a:pt x="101" y="1001"/>
                    <a:pt x="268" y="1168"/>
                    <a:pt x="434" y="1201"/>
                  </a:cubicBezTo>
                  <a:cubicBezTo>
                    <a:pt x="601" y="1301"/>
                    <a:pt x="801" y="1301"/>
                    <a:pt x="968" y="1301"/>
                  </a:cubicBezTo>
                  <a:cubicBezTo>
                    <a:pt x="2069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39" y="1235"/>
                    <a:pt x="6739" y="1235"/>
                    <a:pt x="6972" y="1168"/>
                  </a:cubicBezTo>
                  <a:cubicBezTo>
                    <a:pt x="7239" y="1068"/>
                    <a:pt x="7473" y="901"/>
                    <a:pt x="7573" y="668"/>
                  </a:cubicBezTo>
                  <a:cubicBezTo>
                    <a:pt x="7640" y="401"/>
                    <a:pt x="7573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352350" y="7177250"/>
              <a:ext cx="204350" cy="617125"/>
            </a:xfrm>
            <a:custGeom>
              <a:avLst/>
              <a:gdLst/>
              <a:ahLst/>
              <a:cxnLst/>
              <a:rect l="l" t="t" r="r" b="b"/>
              <a:pathLst>
                <a:path w="8174" h="24685" fill="none" extrusionOk="0">
                  <a:moveTo>
                    <a:pt x="1902" y="0"/>
                  </a:moveTo>
                  <a:cubicBezTo>
                    <a:pt x="4737" y="5171"/>
                    <a:pt x="5805" y="13243"/>
                    <a:pt x="4404" y="19514"/>
                  </a:cubicBezTo>
                  <a:cubicBezTo>
                    <a:pt x="4304" y="20081"/>
                    <a:pt x="4170" y="20582"/>
                    <a:pt x="4003" y="21082"/>
                  </a:cubicBezTo>
                  <a:cubicBezTo>
                    <a:pt x="5471" y="20682"/>
                    <a:pt x="7072" y="21349"/>
                    <a:pt x="7840" y="22617"/>
                  </a:cubicBezTo>
                  <a:cubicBezTo>
                    <a:pt x="8006" y="22950"/>
                    <a:pt x="8173" y="23284"/>
                    <a:pt x="8140" y="23651"/>
                  </a:cubicBezTo>
                  <a:cubicBezTo>
                    <a:pt x="8140" y="23851"/>
                    <a:pt x="8040" y="24118"/>
                    <a:pt x="7906" y="24284"/>
                  </a:cubicBezTo>
                  <a:cubicBezTo>
                    <a:pt x="7840" y="24418"/>
                    <a:pt x="7706" y="24485"/>
                    <a:pt x="7573" y="24585"/>
                  </a:cubicBezTo>
                  <a:cubicBezTo>
                    <a:pt x="7373" y="24685"/>
                    <a:pt x="7139" y="24685"/>
                    <a:pt x="6872" y="24685"/>
                  </a:cubicBezTo>
                  <a:lnTo>
                    <a:pt x="901" y="24685"/>
                  </a:lnTo>
                  <a:lnTo>
                    <a:pt x="901" y="24685"/>
                  </a:lnTo>
                  <a:cubicBezTo>
                    <a:pt x="1235" y="22983"/>
                    <a:pt x="1568" y="21316"/>
                    <a:pt x="1835" y="19614"/>
                  </a:cubicBezTo>
                  <a:cubicBezTo>
                    <a:pt x="2302" y="16646"/>
                    <a:pt x="2569" y="13677"/>
                    <a:pt x="2336" y="10741"/>
                  </a:cubicBezTo>
                  <a:cubicBezTo>
                    <a:pt x="2135" y="7773"/>
                    <a:pt x="1368" y="4804"/>
                    <a:pt x="1" y="21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2399875" y="7665100"/>
              <a:ext cx="65075" cy="2525"/>
            </a:xfrm>
            <a:custGeom>
              <a:avLst/>
              <a:gdLst/>
              <a:ahLst/>
              <a:cxnLst/>
              <a:rect l="l" t="t" r="r" b="b"/>
              <a:pathLst>
                <a:path w="2603" h="101" fill="none" extrusionOk="0">
                  <a:moveTo>
                    <a:pt x="1" y="100"/>
                  </a:moveTo>
                  <a:cubicBezTo>
                    <a:pt x="835" y="100"/>
                    <a:pt x="1669" y="100"/>
                    <a:pt x="2503" y="0"/>
                  </a:cubicBezTo>
                  <a:lnTo>
                    <a:pt x="2603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2369025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34" y="834"/>
                  </a:cubicBezTo>
                  <a:cubicBezTo>
                    <a:pt x="67" y="1001"/>
                    <a:pt x="234" y="1168"/>
                    <a:pt x="401" y="1201"/>
                  </a:cubicBezTo>
                  <a:cubicBezTo>
                    <a:pt x="568" y="1301"/>
                    <a:pt x="801" y="1301"/>
                    <a:pt x="968" y="1301"/>
                  </a:cubicBezTo>
                  <a:cubicBezTo>
                    <a:pt x="2036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05" y="1235"/>
                    <a:pt x="6706" y="1235"/>
                    <a:pt x="6972" y="1168"/>
                  </a:cubicBezTo>
                  <a:cubicBezTo>
                    <a:pt x="7206" y="1068"/>
                    <a:pt x="7473" y="901"/>
                    <a:pt x="7539" y="668"/>
                  </a:cubicBezTo>
                  <a:cubicBezTo>
                    <a:pt x="7640" y="401"/>
                    <a:pt x="7539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12129700" y="6393350"/>
              <a:ext cx="70075" cy="77575"/>
            </a:xfrm>
            <a:custGeom>
              <a:avLst/>
              <a:gdLst/>
              <a:ahLst/>
              <a:cxnLst/>
              <a:rect l="l" t="t" r="r" b="b"/>
              <a:pathLst>
                <a:path w="2803" h="3103" fill="none" extrusionOk="0">
                  <a:moveTo>
                    <a:pt x="0" y="3103"/>
                  </a:moveTo>
                  <a:cubicBezTo>
                    <a:pt x="334" y="1668"/>
                    <a:pt x="1435" y="468"/>
                    <a:pt x="2802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12493275" y="6388350"/>
              <a:ext cx="52575" cy="86750"/>
            </a:xfrm>
            <a:custGeom>
              <a:avLst/>
              <a:gdLst/>
              <a:ahLst/>
              <a:cxnLst/>
              <a:rect l="l" t="t" r="r" b="b"/>
              <a:pathLst>
                <a:path w="2103" h="3470" fill="none" extrusionOk="0">
                  <a:moveTo>
                    <a:pt x="1" y="0"/>
                  </a:moveTo>
                  <a:cubicBezTo>
                    <a:pt x="1202" y="734"/>
                    <a:pt x="2002" y="2102"/>
                    <a:pt x="2102" y="347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1216137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1219890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36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237402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241155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03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12054650" y="6671875"/>
              <a:ext cx="30025" cy="29225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0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0" y="1168"/>
                  </a:cubicBezTo>
                  <a:cubicBezTo>
                    <a:pt x="934" y="1168"/>
                    <a:pt x="1201" y="868"/>
                    <a:pt x="1201" y="601"/>
                  </a:cubicBezTo>
                  <a:cubicBezTo>
                    <a:pt x="1201" y="268"/>
                    <a:pt x="934" y="1"/>
                    <a:pt x="60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12106350" y="665187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2098000" y="669690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34" y="1"/>
                    <a:pt x="1" y="267"/>
                    <a:pt x="1" y="601"/>
                  </a:cubicBezTo>
                  <a:cubicBezTo>
                    <a:pt x="1" y="901"/>
                    <a:pt x="234" y="1168"/>
                    <a:pt x="568" y="1168"/>
                  </a:cubicBezTo>
                  <a:cubicBezTo>
                    <a:pt x="901" y="1168"/>
                    <a:pt x="1168" y="868"/>
                    <a:pt x="1168" y="601"/>
                  </a:cubicBezTo>
                  <a:cubicBezTo>
                    <a:pt x="1168" y="267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12529975" y="6615125"/>
              <a:ext cx="31725" cy="28425"/>
            </a:xfrm>
            <a:custGeom>
              <a:avLst/>
              <a:gdLst/>
              <a:ahLst/>
              <a:cxnLst/>
              <a:rect l="l" t="t" r="r" b="b"/>
              <a:pathLst>
                <a:path w="1269" h="1137" extrusionOk="0">
                  <a:moveTo>
                    <a:pt x="640" y="1"/>
                  </a:moveTo>
                  <a:cubicBezTo>
                    <a:pt x="466" y="1"/>
                    <a:pt x="287" y="77"/>
                    <a:pt x="167" y="236"/>
                  </a:cubicBezTo>
                  <a:cubicBezTo>
                    <a:pt x="1" y="470"/>
                    <a:pt x="67" y="837"/>
                    <a:pt x="301" y="1003"/>
                  </a:cubicBezTo>
                  <a:cubicBezTo>
                    <a:pt x="407" y="1096"/>
                    <a:pt x="524" y="1136"/>
                    <a:pt x="638" y="1136"/>
                  </a:cubicBezTo>
                  <a:cubicBezTo>
                    <a:pt x="812" y="1136"/>
                    <a:pt x="981" y="1044"/>
                    <a:pt x="1101" y="903"/>
                  </a:cubicBezTo>
                  <a:cubicBezTo>
                    <a:pt x="1268" y="636"/>
                    <a:pt x="1235" y="269"/>
                    <a:pt x="968" y="103"/>
                  </a:cubicBezTo>
                  <a:cubicBezTo>
                    <a:pt x="874" y="35"/>
                    <a:pt x="758" y="1"/>
                    <a:pt x="6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12582525" y="6630925"/>
              <a:ext cx="31700" cy="27750"/>
            </a:xfrm>
            <a:custGeom>
              <a:avLst/>
              <a:gdLst/>
              <a:ahLst/>
              <a:cxnLst/>
              <a:rect l="l" t="t" r="r" b="b"/>
              <a:pathLst>
                <a:path w="1268" h="1110" extrusionOk="0">
                  <a:moveTo>
                    <a:pt x="604" y="0"/>
                  </a:moveTo>
                  <a:cubicBezTo>
                    <a:pt x="430" y="0"/>
                    <a:pt x="264" y="68"/>
                    <a:pt x="167" y="205"/>
                  </a:cubicBezTo>
                  <a:cubicBezTo>
                    <a:pt x="0" y="471"/>
                    <a:pt x="34" y="838"/>
                    <a:pt x="300" y="1005"/>
                  </a:cubicBezTo>
                  <a:cubicBezTo>
                    <a:pt x="398" y="1075"/>
                    <a:pt x="512" y="1109"/>
                    <a:pt x="628" y="1109"/>
                  </a:cubicBezTo>
                  <a:cubicBezTo>
                    <a:pt x="789" y="1109"/>
                    <a:pt x="951" y="1041"/>
                    <a:pt x="1068" y="905"/>
                  </a:cubicBezTo>
                  <a:cubicBezTo>
                    <a:pt x="1268" y="638"/>
                    <a:pt x="1201" y="271"/>
                    <a:pt x="968" y="104"/>
                  </a:cubicBezTo>
                  <a:cubicBezTo>
                    <a:pt x="856" y="35"/>
                    <a:pt x="728" y="0"/>
                    <a:pt x="60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2549150" y="6661000"/>
              <a:ext cx="31725" cy="28050"/>
            </a:xfrm>
            <a:custGeom>
              <a:avLst/>
              <a:gdLst/>
              <a:ahLst/>
              <a:cxnLst/>
              <a:rect l="l" t="t" r="r" b="b"/>
              <a:pathLst>
                <a:path w="1269" h="1122" extrusionOk="0">
                  <a:moveTo>
                    <a:pt x="616" y="0"/>
                  </a:moveTo>
                  <a:cubicBezTo>
                    <a:pt x="438" y="0"/>
                    <a:pt x="267" y="76"/>
                    <a:pt x="168" y="236"/>
                  </a:cubicBezTo>
                  <a:cubicBezTo>
                    <a:pt x="1" y="469"/>
                    <a:pt x="34" y="836"/>
                    <a:pt x="301" y="1003"/>
                  </a:cubicBezTo>
                  <a:cubicBezTo>
                    <a:pt x="396" y="1084"/>
                    <a:pt x="507" y="1121"/>
                    <a:pt x="622" y="1121"/>
                  </a:cubicBezTo>
                  <a:cubicBezTo>
                    <a:pt x="789" y="1121"/>
                    <a:pt x="963" y="1042"/>
                    <a:pt x="1102" y="903"/>
                  </a:cubicBezTo>
                  <a:cubicBezTo>
                    <a:pt x="1268" y="636"/>
                    <a:pt x="1202" y="269"/>
                    <a:pt x="968" y="102"/>
                  </a:cubicBezTo>
                  <a:cubicBezTo>
                    <a:pt x="861" y="35"/>
                    <a:pt x="737" y="0"/>
                    <a:pt x="61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11608475" y="6872025"/>
              <a:ext cx="73425" cy="72200"/>
            </a:xfrm>
            <a:custGeom>
              <a:avLst/>
              <a:gdLst/>
              <a:ahLst/>
              <a:cxnLst/>
              <a:rect l="l" t="t" r="r" b="b"/>
              <a:pathLst>
                <a:path w="2937" h="2888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756" y="2757"/>
                    <a:pt x="1122" y="2888"/>
                    <a:pt x="1460" y="2888"/>
                  </a:cubicBezTo>
                  <a:cubicBezTo>
                    <a:pt x="1580" y="2888"/>
                    <a:pt x="1697" y="2871"/>
                    <a:pt x="1802" y="2836"/>
                  </a:cubicBezTo>
                  <a:cubicBezTo>
                    <a:pt x="2102" y="2703"/>
                    <a:pt x="2403" y="2502"/>
                    <a:pt x="2569" y="2202"/>
                  </a:cubicBezTo>
                  <a:cubicBezTo>
                    <a:pt x="2736" y="1969"/>
                    <a:pt x="2836" y="1635"/>
                    <a:pt x="2936" y="1335"/>
                  </a:cubicBezTo>
                  <a:cubicBezTo>
                    <a:pt x="2636" y="1268"/>
                    <a:pt x="2369" y="1135"/>
                    <a:pt x="2002" y="1035"/>
                  </a:cubicBezTo>
                  <a:cubicBezTo>
                    <a:pt x="1469" y="734"/>
                    <a:pt x="935" y="434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11711050" y="6903725"/>
              <a:ext cx="65925" cy="66100"/>
            </a:xfrm>
            <a:custGeom>
              <a:avLst/>
              <a:gdLst/>
              <a:ahLst/>
              <a:cxnLst/>
              <a:rect l="l" t="t" r="r" b="b"/>
              <a:pathLst>
                <a:path w="2637" h="2644" extrusionOk="0">
                  <a:moveTo>
                    <a:pt x="2503" y="0"/>
                  </a:moveTo>
                  <a:cubicBezTo>
                    <a:pt x="1911" y="180"/>
                    <a:pt x="1261" y="301"/>
                    <a:pt x="612" y="301"/>
                  </a:cubicBezTo>
                  <a:cubicBezTo>
                    <a:pt x="418" y="301"/>
                    <a:pt x="225" y="290"/>
                    <a:pt x="34" y="267"/>
                  </a:cubicBezTo>
                  <a:lnTo>
                    <a:pt x="34" y="434"/>
                  </a:lnTo>
                  <a:cubicBezTo>
                    <a:pt x="1" y="934"/>
                    <a:pt x="1" y="1435"/>
                    <a:pt x="201" y="1902"/>
                  </a:cubicBezTo>
                  <a:cubicBezTo>
                    <a:pt x="447" y="2301"/>
                    <a:pt x="862" y="2643"/>
                    <a:pt x="1316" y="2643"/>
                  </a:cubicBezTo>
                  <a:cubicBezTo>
                    <a:pt x="1356" y="2643"/>
                    <a:pt x="1395" y="2641"/>
                    <a:pt x="1435" y="2635"/>
                  </a:cubicBezTo>
                  <a:cubicBezTo>
                    <a:pt x="1936" y="2602"/>
                    <a:pt x="2336" y="2168"/>
                    <a:pt x="2503" y="1668"/>
                  </a:cubicBezTo>
                  <a:cubicBezTo>
                    <a:pt x="2636" y="1168"/>
                    <a:pt x="2569" y="601"/>
                    <a:pt x="2536" y="67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1793625" y="6847850"/>
              <a:ext cx="70900" cy="83350"/>
            </a:xfrm>
            <a:custGeom>
              <a:avLst/>
              <a:gdLst/>
              <a:ahLst/>
              <a:cxnLst/>
              <a:rect l="l" t="t" r="r" b="b"/>
              <a:pathLst>
                <a:path w="2836" h="3334" extrusionOk="0">
                  <a:moveTo>
                    <a:pt x="1768" y="0"/>
                  </a:moveTo>
                  <a:cubicBezTo>
                    <a:pt x="1468" y="501"/>
                    <a:pt x="1068" y="968"/>
                    <a:pt x="634" y="1335"/>
                  </a:cubicBezTo>
                  <a:cubicBezTo>
                    <a:pt x="401" y="1501"/>
                    <a:pt x="200" y="1668"/>
                    <a:pt x="0" y="1802"/>
                  </a:cubicBezTo>
                  <a:lnTo>
                    <a:pt x="34" y="1835"/>
                  </a:lnTo>
                  <a:cubicBezTo>
                    <a:pt x="300" y="2302"/>
                    <a:pt x="534" y="2769"/>
                    <a:pt x="934" y="3069"/>
                  </a:cubicBezTo>
                  <a:cubicBezTo>
                    <a:pt x="1186" y="3224"/>
                    <a:pt x="1504" y="3334"/>
                    <a:pt x="1799" y="3334"/>
                  </a:cubicBezTo>
                  <a:cubicBezTo>
                    <a:pt x="2013" y="3334"/>
                    <a:pt x="2214" y="3276"/>
                    <a:pt x="2369" y="3136"/>
                  </a:cubicBezTo>
                  <a:cubicBezTo>
                    <a:pt x="2736" y="2802"/>
                    <a:pt x="2836" y="2269"/>
                    <a:pt x="2736" y="1802"/>
                  </a:cubicBezTo>
                  <a:cubicBezTo>
                    <a:pt x="2602" y="1168"/>
                    <a:pt x="2335" y="567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1661850" y="7618400"/>
              <a:ext cx="229675" cy="200175"/>
            </a:xfrm>
            <a:custGeom>
              <a:avLst/>
              <a:gdLst/>
              <a:ahLst/>
              <a:cxnLst/>
              <a:rect l="l" t="t" r="r" b="b"/>
              <a:pathLst>
                <a:path w="9187" h="8007" extrusionOk="0">
                  <a:moveTo>
                    <a:pt x="4304" y="0"/>
                  </a:moveTo>
                  <a:cubicBezTo>
                    <a:pt x="3570" y="2435"/>
                    <a:pt x="2236" y="5137"/>
                    <a:pt x="1" y="8006"/>
                  </a:cubicBezTo>
                  <a:lnTo>
                    <a:pt x="7640" y="8006"/>
                  </a:lnTo>
                  <a:cubicBezTo>
                    <a:pt x="7640" y="8006"/>
                    <a:pt x="9187" y="4739"/>
                    <a:pt x="6944" y="4739"/>
                  </a:cubicBezTo>
                  <a:cubicBezTo>
                    <a:pt x="6766" y="4739"/>
                    <a:pt x="6566" y="4760"/>
                    <a:pt x="6339" y="4804"/>
                  </a:cubicBezTo>
                  <a:cubicBezTo>
                    <a:pt x="6308" y="4808"/>
                    <a:pt x="6278" y="4809"/>
                    <a:pt x="6249" y="4809"/>
                  </a:cubicBezTo>
                  <a:cubicBezTo>
                    <a:pt x="5765" y="4809"/>
                    <a:pt x="5451" y="4310"/>
                    <a:pt x="5672" y="3870"/>
                  </a:cubicBezTo>
                  <a:lnTo>
                    <a:pt x="7806" y="0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452550" y="7617550"/>
              <a:ext cx="228125" cy="200175"/>
            </a:xfrm>
            <a:custGeom>
              <a:avLst/>
              <a:gdLst/>
              <a:ahLst/>
              <a:cxnLst/>
              <a:rect l="l" t="t" r="r" b="b"/>
              <a:pathLst>
                <a:path w="9125" h="8007" extrusionOk="0">
                  <a:moveTo>
                    <a:pt x="4303" y="1"/>
                  </a:moveTo>
                  <a:cubicBezTo>
                    <a:pt x="3536" y="2403"/>
                    <a:pt x="2202" y="5138"/>
                    <a:pt x="0" y="8007"/>
                  </a:cubicBezTo>
                  <a:lnTo>
                    <a:pt x="7606" y="8007"/>
                  </a:lnTo>
                  <a:cubicBezTo>
                    <a:pt x="7606" y="8007"/>
                    <a:pt x="9124" y="4740"/>
                    <a:pt x="6903" y="4740"/>
                  </a:cubicBezTo>
                  <a:cubicBezTo>
                    <a:pt x="6728" y="4740"/>
                    <a:pt x="6529" y="4760"/>
                    <a:pt x="6305" y="4804"/>
                  </a:cubicBezTo>
                  <a:cubicBezTo>
                    <a:pt x="6265" y="4812"/>
                    <a:pt x="6227" y="4816"/>
                    <a:pt x="6189" y="4816"/>
                  </a:cubicBezTo>
                  <a:cubicBezTo>
                    <a:pt x="5746" y="4816"/>
                    <a:pt x="5425" y="4301"/>
                    <a:pt x="5671" y="3870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1168175" y="5889500"/>
              <a:ext cx="61725" cy="134550"/>
            </a:xfrm>
            <a:custGeom>
              <a:avLst/>
              <a:gdLst/>
              <a:ahLst/>
              <a:cxnLst/>
              <a:rect l="l" t="t" r="r" b="b"/>
              <a:pathLst>
                <a:path w="2469" h="5382" extrusionOk="0">
                  <a:moveTo>
                    <a:pt x="1314" y="0"/>
                  </a:moveTo>
                  <a:cubicBezTo>
                    <a:pt x="1233" y="0"/>
                    <a:pt x="1150" y="13"/>
                    <a:pt x="1068" y="40"/>
                  </a:cubicBezTo>
                  <a:cubicBezTo>
                    <a:pt x="667" y="140"/>
                    <a:pt x="501" y="574"/>
                    <a:pt x="367" y="974"/>
                  </a:cubicBezTo>
                  <a:cubicBezTo>
                    <a:pt x="334" y="1141"/>
                    <a:pt x="301" y="1374"/>
                    <a:pt x="234" y="1541"/>
                  </a:cubicBezTo>
                  <a:cubicBezTo>
                    <a:pt x="34" y="2409"/>
                    <a:pt x="0" y="3309"/>
                    <a:pt x="34" y="4210"/>
                  </a:cubicBezTo>
                  <a:cubicBezTo>
                    <a:pt x="34" y="4443"/>
                    <a:pt x="67" y="4744"/>
                    <a:pt x="200" y="4977"/>
                  </a:cubicBezTo>
                  <a:cubicBezTo>
                    <a:pt x="323" y="5221"/>
                    <a:pt x="584" y="5382"/>
                    <a:pt x="807" y="5382"/>
                  </a:cubicBezTo>
                  <a:cubicBezTo>
                    <a:pt x="827" y="5382"/>
                    <a:pt x="848" y="5380"/>
                    <a:pt x="868" y="5377"/>
                  </a:cubicBezTo>
                  <a:cubicBezTo>
                    <a:pt x="1201" y="5277"/>
                    <a:pt x="1368" y="4910"/>
                    <a:pt x="1468" y="4577"/>
                  </a:cubicBezTo>
                  <a:cubicBezTo>
                    <a:pt x="1668" y="3943"/>
                    <a:pt x="1868" y="3309"/>
                    <a:pt x="2035" y="2709"/>
                  </a:cubicBezTo>
                  <a:cubicBezTo>
                    <a:pt x="2135" y="2275"/>
                    <a:pt x="2202" y="1808"/>
                    <a:pt x="2302" y="1374"/>
                  </a:cubicBezTo>
                  <a:cubicBezTo>
                    <a:pt x="2335" y="1141"/>
                    <a:pt x="2369" y="941"/>
                    <a:pt x="2469" y="741"/>
                  </a:cubicBezTo>
                  <a:cubicBezTo>
                    <a:pt x="2302" y="474"/>
                    <a:pt x="2068" y="274"/>
                    <a:pt x="1902" y="207"/>
                  </a:cubicBezTo>
                  <a:cubicBezTo>
                    <a:pt x="1732" y="86"/>
                    <a:pt x="1528" y="0"/>
                    <a:pt x="1314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11214025" y="5893675"/>
              <a:ext cx="71750" cy="142900"/>
            </a:xfrm>
            <a:custGeom>
              <a:avLst/>
              <a:gdLst/>
              <a:ahLst/>
              <a:cxnLst/>
              <a:rect l="l" t="t" r="r" b="b"/>
              <a:pathLst>
                <a:path w="2870" h="5716" extrusionOk="0">
                  <a:moveTo>
                    <a:pt x="1485" y="1"/>
                  </a:moveTo>
                  <a:cubicBezTo>
                    <a:pt x="1259" y="1"/>
                    <a:pt x="1034" y="75"/>
                    <a:pt x="868" y="240"/>
                  </a:cubicBezTo>
                  <a:cubicBezTo>
                    <a:pt x="735" y="307"/>
                    <a:pt x="668" y="440"/>
                    <a:pt x="635" y="574"/>
                  </a:cubicBezTo>
                  <a:cubicBezTo>
                    <a:pt x="535" y="740"/>
                    <a:pt x="468" y="941"/>
                    <a:pt x="501" y="1207"/>
                  </a:cubicBezTo>
                  <a:cubicBezTo>
                    <a:pt x="401" y="1608"/>
                    <a:pt x="335" y="2075"/>
                    <a:pt x="234" y="2542"/>
                  </a:cubicBezTo>
                  <a:cubicBezTo>
                    <a:pt x="134" y="3109"/>
                    <a:pt x="68" y="3709"/>
                    <a:pt x="34" y="4276"/>
                  </a:cubicBezTo>
                  <a:cubicBezTo>
                    <a:pt x="1" y="4577"/>
                    <a:pt x="1" y="4877"/>
                    <a:pt x="134" y="5144"/>
                  </a:cubicBezTo>
                  <a:cubicBezTo>
                    <a:pt x="234" y="5444"/>
                    <a:pt x="501" y="5711"/>
                    <a:pt x="802" y="5711"/>
                  </a:cubicBezTo>
                  <a:cubicBezTo>
                    <a:pt x="822" y="5714"/>
                    <a:pt x="843" y="5716"/>
                    <a:pt x="864" y="5716"/>
                  </a:cubicBezTo>
                  <a:cubicBezTo>
                    <a:pt x="1049" y="5716"/>
                    <a:pt x="1252" y="5590"/>
                    <a:pt x="1402" y="5410"/>
                  </a:cubicBezTo>
                  <a:cubicBezTo>
                    <a:pt x="1569" y="5210"/>
                    <a:pt x="1669" y="4977"/>
                    <a:pt x="1736" y="4743"/>
                  </a:cubicBezTo>
                  <a:cubicBezTo>
                    <a:pt x="2036" y="3909"/>
                    <a:pt x="2203" y="2975"/>
                    <a:pt x="2236" y="2075"/>
                  </a:cubicBezTo>
                  <a:lnTo>
                    <a:pt x="2870" y="2041"/>
                  </a:lnTo>
                  <a:cubicBezTo>
                    <a:pt x="2836" y="1674"/>
                    <a:pt x="2803" y="1408"/>
                    <a:pt x="2703" y="1107"/>
                  </a:cubicBezTo>
                  <a:cubicBezTo>
                    <a:pt x="2570" y="740"/>
                    <a:pt x="2369" y="374"/>
                    <a:pt x="2002" y="140"/>
                  </a:cubicBezTo>
                  <a:cubicBezTo>
                    <a:pt x="1852" y="50"/>
                    <a:pt x="1669" y="1"/>
                    <a:pt x="1485" y="1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11093125" y="5869600"/>
              <a:ext cx="316075" cy="557975"/>
            </a:xfrm>
            <a:custGeom>
              <a:avLst/>
              <a:gdLst/>
              <a:ahLst/>
              <a:cxnLst/>
              <a:rect l="l" t="t" r="r" b="b"/>
              <a:pathLst>
                <a:path w="12643" h="22319" extrusionOk="0">
                  <a:moveTo>
                    <a:pt x="9670" y="0"/>
                  </a:moveTo>
                  <a:cubicBezTo>
                    <a:pt x="9378" y="0"/>
                    <a:pt x="9072" y="119"/>
                    <a:pt x="8873" y="336"/>
                  </a:cubicBezTo>
                  <a:cubicBezTo>
                    <a:pt x="8506" y="636"/>
                    <a:pt x="8340" y="1236"/>
                    <a:pt x="8206" y="1737"/>
                  </a:cubicBezTo>
                  <a:cubicBezTo>
                    <a:pt x="8073" y="2237"/>
                    <a:pt x="7906" y="2771"/>
                    <a:pt x="7639" y="3271"/>
                  </a:cubicBezTo>
                  <a:cubicBezTo>
                    <a:pt x="7572" y="3205"/>
                    <a:pt x="7572" y="3071"/>
                    <a:pt x="7572" y="3004"/>
                  </a:cubicBezTo>
                  <a:lnTo>
                    <a:pt x="6972" y="3038"/>
                  </a:lnTo>
                  <a:cubicBezTo>
                    <a:pt x="6905" y="3938"/>
                    <a:pt x="6738" y="4806"/>
                    <a:pt x="6472" y="5706"/>
                  </a:cubicBezTo>
                  <a:cubicBezTo>
                    <a:pt x="6371" y="5940"/>
                    <a:pt x="6305" y="6173"/>
                    <a:pt x="6138" y="6373"/>
                  </a:cubicBezTo>
                  <a:cubicBezTo>
                    <a:pt x="6005" y="6540"/>
                    <a:pt x="5738" y="6674"/>
                    <a:pt x="5504" y="6674"/>
                  </a:cubicBezTo>
                  <a:cubicBezTo>
                    <a:pt x="5204" y="6607"/>
                    <a:pt x="4970" y="6407"/>
                    <a:pt x="4837" y="6107"/>
                  </a:cubicBezTo>
                  <a:cubicBezTo>
                    <a:pt x="4737" y="5840"/>
                    <a:pt x="4737" y="5540"/>
                    <a:pt x="4737" y="5239"/>
                  </a:cubicBezTo>
                  <a:cubicBezTo>
                    <a:pt x="4804" y="4672"/>
                    <a:pt x="4870" y="4072"/>
                    <a:pt x="4970" y="3505"/>
                  </a:cubicBezTo>
                  <a:lnTo>
                    <a:pt x="4970" y="3505"/>
                  </a:lnTo>
                  <a:cubicBezTo>
                    <a:pt x="4737" y="4105"/>
                    <a:pt x="4537" y="4739"/>
                    <a:pt x="4370" y="5373"/>
                  </a:cubicBezTo>
                  <a:cubicBezTo>
                    <a:pt x="4303" y="5706"/>
                    <a:pt x="4136" y="6073"/>
                    <a:pt x="3803" y="6173"/>
                  </a:cubicBezTo>
                  <a:cubicBezTo>
                    <a:pt x="3780" y="6176"/>
                    <a:pt x="3757" y="6178"/>
                    <a:pt x="3734" y="6178"/>
                  </a:cubicBezTo>
                  <a:cubicBezTo>
                    <a:pt x="3486" y="6178"/>
                    <a:pt x="3227" y="6017"/>
                    <a:pt x="3136" y="5773"/>
                  </a:cubicBezTo>
                  <a:cubicBezTo>
                    <a:pt x="3002" y="5573"/>
                    <a:pt x="2969" y="5273"/>
                    <a:pt x="2969" y="5006"/>
                  </a:cubicBezTo>
                  <a:cubicBezTo>
                    <a:pt x="2969" y="4072"/>
                    <a:pt x="3002" y="3205"/>
                    <a:pt x="3169" y="2337"/>
                  </a:cubicBezTo>
                  <a:cubicBezTo>
                    <a:pt x="2535" y="1770"/>
                    <a:pt x="2035" y="1103"/>
                    <a:pt x="1401" y="569"/>
                  </a:cubicBezTo>
                  <a:cubicBezTo>
                    <a:pt x="1200" y="393"/>
                    <a:pt x="886" y="199"/>
                    <a:pt x="600" y="199"/>
                  </a:cubicBezTo>
                  <a:cubicBezTo>
                    <a:pt x="507" y="199"/>
                    <a:pt x="416" y="220"/>
                    <a:pt x="334" y="269"/>
                  </a:cubicBezTo>
                  <a:cubicBezTo>
                    <a:pt x="67" y="403"/>
                    <a:pt x="0" y="703"/>
                    <a:pt x="0" y="936"/>
                  </a:cubicBezTo>
                  <a:cubicBezTo>
                    <a:pt x="34" y="1236"/>
                    <a:pt x="167" y="1470"/>
                    <a:pt x="300" y="1703"/>
                  </a:cubicBezTo>
                  <a:cubicBezTo>
                    <a:pt x="834" y="2604"/>
                    <a:pt x="1635" y="3305"/>
                    <a:pt x="2502" y="3905"/>
                  </a:cubicBezTo>
                  <a:cubicBezTo>
                    <a:pt x="2302" y="5039"/>
                    <a:pt x="2135" y="6273"/>
                    <a:pt x="2702" y="7274"/>
                  </a:cubicBezTo>
                  <a:cubicBezTo>
                    <a:pt x="3002" y="7841"/>
                    <a:pt x="3536" y="8208"/>
                    <a:pt x="4136" y="8408"/>
                  </a:cubicBezTo>
                  <a:lnTo>
                    <a:pt x="4136" y="8442"/>
                  </a:lnTo>
                  <a:cubicBezTo>
                    <a:pt x="4637" y="13845"/>
                    <a:pt x="7372" y="18916"/>
                    <a:pt x="11542" y="22318"/>
                  </a:cubicBezTo>
                  <a:cubicBezTo>
                    <a:pt x="11875" y="20784"/>
                    <a:pt x="12276" y="19183"/>
                    <a:pt x="12643" y="17582"/>
                  </a:cubicBezTo>
                  <a:cubicBezTo>
                    <a:pt x="10675" y="15714"/>
                    <a:pt x="9307" y="13212"/>
                    <a:pt x="8807" y="10543"/>
                  </a:cubicBezTo>
                  <a:cubicBezTo>
                    <a:pt x="8239" y="7608"/>
                    <a:pt x="8706" y="4572"/>
                    <a:pt x="10074" y="1937"/>
                  </a:cubicBezTo>
                  <a:cubicBezTo>
                    <a:pt x="10341" y="1403"/>
                    <a:pt x="10675" y="736"/>
                    <a:pt x="10308" y="269"/>
                  </a:cubicBezTo>
                  <a:cubicBezTo>
                    <a:pt x="10155" y="86"/>
                    <a:pt x="9917" y="0"/>
                    <a:pt x="9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12170550" y="5959275"/>
              <a:ext cx="65900" cy="133975"/>
            </a:xfrm>
            <a:custGeom>
              <a:avLst/>
              <a:gdLst/>
              <a:ahLst/>
              <a:cxnLst/>
              <a:rect l="l" t="t" r="r" b="b"/>
              <a:pathLst>
                <a:path w="2636" h="5359" extrusionOk="0">
                  <a:moveTo>
                    <a:pt x="1237" y="0"/>
                  </a:moveTo>
                  <a:cubicBezTo>
                    <a:pt x="986" y="0"/>
                    <a:pt x="732" y="115"/>
                    <a:pt x="568" y="251"/>
                  </a:cubicBezTo>
                  <a:cubicBezTo>
                    <a:pt x="301" y="385"/>
                    <a:pt x="168" y="618"/>
                    <a:pt x="1" y="852"/>
                  </a:cubicBezTo>
                  <a:cubicBezTo>
                    <a:pt x="101" y="1019"/>
                    <a:pt x="168" y="1219"/>
                    <a:pt x="234" y="1452"/>
                  </a:cubicBezTo>
                  <a:cubicBezTo>
                    <a:pt x="334" y="1919"/>
                    <a:pt x="468" y="2319"/>
                    <a:pt x="568" y="2786"/>
                  </a:cubicBezTo>
                  <a:cubicBezTo>
                    <a:pt x="801" y="3420"/>
                    <a:pt x="1068" y="3987"/>
                    <a:pt x="1268" y="4621"/>
                  </a:cubicBezTo>
                  <a:cubicBezTo>
                    <a:pt x="1402" y="4955"/>
                    <a:pt x="1602" y="5322"/>
                    <a:pt x="1935" y="5355"/>
                  </a:cubicBezTo>
                  <a:cubicBezTo>
                    <a:pt x="1953" y="5357"/>
                    <a:pt x="1970" y="5359"/>
                    <a:pt x="1988" y="5359"/>
                  </a:cubicBezTo>
                  <a:cubicBezTo>
                    <a:pt x="2207" y="5359"/>
                    <a:pt x="2443" y="5171"/>
                    <a:pt x="2536" y="4955"/>
                  </a:cubicBezTo>
                  <a:cubicBezTo>
                    <a:pt x="2636" y="4688"/>
                    <a:pt x="2636" y="4454"/>
                    <a:pt x="2636" y="4154"/>
                  </a:cubicBezTo>
                  <a:cubicBezTo>
                    <a:pt x="2603" y="3253"/>
                    <a:pt x="2503" y="2353"/>
                    <a:pt x="2302" y="1486"/>
                  </a:cubicBezTo>
                  <a:cubicBezTo>
                    <a:pt x="2269" y="1319"/>
                    <a:pt x="2236" y="1119"/>
                    <a:pt x="2136" y="952"/>
                  </a:cubicBezTo>
                  <a:cubicBezTo>
                    <a:pt x="2002" y="552"/>
                    <a:pt x="1802" y="151"/>
                    <a:pt x="1402" y="18"/>
                  </a:cubicBezTo>
                  <a:cubicBezTo>
                    <a:pt x="1348" y="6"/>
                    <a:pt x="1292" y="0"/>
                    <a:pt x="1237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12115525" y="5969200"/>
              <a:ext cx="76725" cy="139975"/>
            </a:xfrm>
            <a:custGeom>
              <a:avLst/>
              <a:gdLst/>
              <a:ahLst/>
              <a:cxnLst/>
              <a:rect l="l" t="t" r="r" b="b"/>
              <a:pathLst>
                <a:path w="3069" h="5599" extrusionOk="0">
                  <a:moveTo>
                    <a:pt x="1372" y="0"/>
                  </a:moveTo>
                  <a:cubicBezTo>
                    <a:pt x="1157" y="0"/>
                    <a:pt x="940" y="67"/>
                    <a:pt x="767" y="188"/>
                  </a:cubicBezTo>
                  <a:cubicBezTo>
                    <a:pt x="434" y="388"/>
                    <a:pt x="167" y="755"/>
                    <a:pt x="100" y="1189"/>
                  </a:cubicBezTo>
                  <a:cubicBezTo>
                    <a:pt x="34" y="1455"/>
                    <a:pt x="0" y="1789"/>
                    <a:pt x="0" y="2089"/>
                  </a:cubicBezTo>
                  <a:lnTo>
                    <a:pt x="634" y="2089"/>
                  </a:lnTo>
                  <a:cubicBezTo>
                    <a:pt x="767" y="2957"/>
                    <a:pt x="968" y="3891"/>
                    <a:pt x="1334" y="4724"/>
                  </a:cubicBezTo>
                  <a:cubicBezTo>
                    <a:pt x="1435" y="4925"/>
                    <a:pt x="1535" y="5191"/>
                    <a:pt x="1701" y="5358"/>
                  </a:cubicBezTo>
                  <a:cubicBezTo>
                    <a:pt x="1847" y="5504"/>
                    <a:pt x="2068" y="5598"/>
                    <a:pt x="2277" y="5598"/>
                  </a:cubicBezTo>
                  <a:cubicBezTo>
                    <a:pt x="2308" y="5598"/>
                    <a:pt x="2338" y="5596"/>
                    <a:pt x="2369" y="5592"/>
                  </a:cubicBezTo>
                  <a:cubicBezTo>
                    <a:pt x="2669" y="5558"/>
                    <a:pt x="2936" y="5292"/>
                    <a:pt x="3002" y="5025"/>
                  </a:cubicBezTo>
                  <a:cubicBezTo>
                    <a:pt x="3069" y="4724"/>
                    <a:pt x="3069" y="4424"/>
                    <a:pt x="3036" y="4124"/>
                  </a:cubicBezTo>
                  <a:cubicBezTo>
                    <a:pt x="2969" y="3557"/>
                    <a:pt x="2836" y="2957"/>
                    <a:pt x="2702" y="2389"/>
                  </a:cubicBezTo>
                  <a:cubicBezTo>
                    <a:pt x="2635" y="1922"/>
                    <a:pt x="2502" y="1522"/>
                    <a:pt x="2369" y="1055"/>
                  </a:cubicBezTo>
                  <a:cubicBezTo>
                    <a:pt x="2335" y="822"/>
                    <a:pt x="2268" y="622"/>
                    <a:pt x="2168" y="455"/>
                  </a:cubicBezTo>
                  <a:cubicBezTo>
                    <a:pt x="2135" y="355"/>
                    <a:pt x="2035" y="255"/>
                    <a:pt x="1935" y="188"/>
                  </a:cubicBezTo>
                  <a:cubicBezTo>
                    <a:pt x="1774" y="59"/>
                    <a:pt x="1573" y="0"/>
                    <a:pt x="1372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12006275" y="5940325"/>
              <a:ext cx="295225" cy="596500"/>
            </a:xfrm>
            <a:custGeom>
              <a:avLst/>
              <a:gdLst/>
              <a:ahLst/>
              <a:cxnLst/>
              <a:rect l="l" t="t" r="r" b="b"/>
              <a:pathLst>
                <a:path w="11809" h="23860" extrusionOk="0">
                  <a:moveTo>
                    <a:pt x="11139" y="1"/>
                  </a:moveTo>
                  <a:cubicBezTo>
                    <a:pt x="10874" y="1"/>
                    <a:pt x="10597" y="187"/>
                    <a:pt x="10374" y="409"/>
                  </a:cubicBezTo>
                  <a:cubicBezTo>
                    <a:pt x="9774" y="1009"/>
                    <a:pt x="9340" y="1710"/>
                    <a:pt x="8740" y="2277"/>
                  </a:cubicBezTo>
                  <a:cubicBezTo>
                    <a:pt x="9007" y="3111"/>
                    <a:pt x="9074" y="4045"/>
                    <a:pt x="9107" y="4912"/>
                  </a:cubicBezTo>
                  <a:cubicBezTo>
                    <a:pt x="9174" y="5179"/>
                    <a:pt x="9174" y="5446"/>
                    <a:pt x="9040" y="5713"/>
                  </a:cubicBezTo>
                  <a:cubicBezTo>
                    <a:pt x="8947" y="5929"/>
                    <a:pt x="8740" y="6117"/>
                    <a:pt x="8472" y="6117"/>
                  </a:cubicBezTo>
                  <a:cubicBezTo>
                    <a:pt x="8450" y="6117"/>
                    <a:pt x="8429" y="6115"/>
                    <a:pt x="8406" y="6113"/>
                  </a:cubicBezTo>
                  <a:cubicBezTo>
                    <a:pt x="8039" y="6080"/>
                    <a:pt x="7873" y="5713"/>
                    <a:pt x="7739" y="5379"/>
                  </a:cubicBezTo>
                  <a:cubicBezTo>
                    <a:pt x="7506" y="4745"/>
                    <a:pt x="7239" y="4178"/>
                    <a:pt x="7039" y="3544"/>
                  </a:cubicBezTo>
                  <a:lnTo>
                    <a:pt x="7039" y="3544"/>
                  </a:lnTo>
                  <a:cubicBezTo>
                    <a:pt x="7206" y="4112"/>
                    <a:pt x="7272" y="4712"/>
                    <a:pt x="7372" y="5279"/>
                  </a:cubicBezTo>
                  <a:cubicBezTo>
                    <a:pt x="7406" y="5579"/>
                    <a:pt x="7406" y="5879"/>
                    <a:pt x="7339" y="6180"/>
                  </a:cubicBezTo>
                  <a:cubicBezTo>
                    <a:pt x="7239" y="6447"/>
                    <a:pt x="7005" y="6713"/>
                    <a:pt x="6705" y="6747"/>
                  </a:cubicBezTo>
                  <a:cubicBezTo>
                    <a:pt x="6675" y="6751"/>
                    <a:pt x="6644" y="6753"/>
                    <a:pt x="6613" y="6753"/>
                  </a:cubicBezTo>
                  <a:cubicBezTo>
                    <a:pt x="6404" y="6753"/>
                    <a:pt x="6183" y="6659"/>
                    <a:pt x="6038" y="6513"/>
                  </a:cubicBezTo>
                  <a:cubicBezTo>
                    <a:pt x="5871" y="6346"/>
                    <a:pt x="5738" y="6080"/>
                    <a:pt x="5671" y="5879"/>
                  </a:cubicBezTo>
                  <a:cubicBezTo>
                    <a:pt x="5271" y="5046"/>
                    <a:pt x="5037" y="4178"/>
                    <a:pt x="4937" y="3244"/>
                  </a:cubicBezTo>
                  <a:lnTo>
                    <a:pt x="4337" y="3244"/>
                  </a:lnTo>
                  <a:lnTo>
                    <a:pt x="4337" y="3544"/>
                  </a:lnTo>
                  <a:cubicBezTo>
                    <a:pt x="4003" y="3077"/>
                    <a:pt x="3836" y="2544"/>
                    <a:pt x="3670" y="2043"/>
                  </a:cubicBezTo>
                  <a:cubicBezTo>
                    <a:pt x="3503" y="1543"/>
                    <a:pt x="3336" y="1009"/>
                    <a:pt x="2902" y="676"/>
                  </a:cubicBezTo>
                  <a:cubicBezTo>
                    <a:pt x="2702" y="509"/>
                    <a:pt x="2427" y="409"/>
                    <a:pt x="2164" y="409"/>
                  </a:cubicBezTo>
                  <a:cubicBezTo>
                    <a:pt x="1902" y="409"/>
                    <a:pt x="1652" y="509"/>
                    <a:pt x="1501" y="742"/>
                  </a:cubicBezTo>
                  <a:cubicBezTo>
                    <a:pt x="1168" y="1209"/>
                    <a:pt x="1501" y="1877"/>
                    <a:pt x="1835" y="2377"/>
                  </a:cubicBezTo>
                  <a:cubicBezTo>
                    <a:pt x="3369" y="4879"/>
                    <a:pt x="4037" y="7914"/>
                    <a:pt x="3703" y="10850"/>
                  </a:cubicBezTo>
                  <a:cubicBezTo>
                    <a:pt x="3369" y="13718"/>
                    <a:pt x="2035" y="16454"/>
                    <a:pt x="0" y="18522"/>
                  </a:cubicBezTo>
                  <a:cubicBezTo>
                    <a:pt x="234" y="20290"/>
                    <a:pt x="501" y="22058"/>
                    <a:pt x="701" y="23859"/>
                  </a:cubicBezTo>
                  <a:cubicBezTo>
                    <a:pt x="5338" y="20123"/>
                    <a:pt x="8206" y="14386"/>
                    <a:pt x="8340" y="8448"/>
                  </a:cubicBezTo>
                  <a:lnTo>
                    <a:pt x="8340" y="8415"/>
                  </a:lnTo>
                  <a:cubicBezTo>
                    <a:pt x="8907" y="8214"/>
                    <a:pt x="9374" y="7747"/>
                    <a:pt x="9674" y="7214"/>
                  </a:cubicBezTo>
                  <a:cubicBezTo>
                    <a:pt x="10174" y="6180"/>
                    <a:pt x="9907" y="4945"/>
                    <a:pt x="9641" y="3845"/>
                  </a:cubicBezTo>
                  <a:cubicBezTo>
                    <a:pt x="10475" y="3178"/>
                    <a:pt x="11208" y="2377"/>
                    <a:pt x="11542" y="1510"/>
                  </a:cubicBezTo>
                  <a:cubicBezTo>
                    <a:pt x="11675" y="1276"/>
                    <a:pt x="11809" y="1009"/>
                    <a:pt x="11809" y="742"/>
                  </a:cubicBezTo>
                  <a:cubicBezTo>
                    <a:pt x="11809" y="509"/>
                    <a:pt x="11675" y="209"/>
                    <a:pt x="11409" y="75"/>
                  </a:cubicBezTo>
                  <a:cubicBezTo>
                    <a:pt x="11322" y="23"/>
                    <a:pt x="11231" y="1"/>
                    <a:pt x="11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11390825" y="6214575"/>
              <a:ext cx="641325" cy="96500"/>
            </a:xfrm>
            <a:custGeom>
              <a:avLst/>
              <a:gdLst/>
              <a:ahLst/>
              <a:cxnLst/>
              <a:rect l="l" t="t" r="r" b="b"/>
              <a:pathLst>
                <a:path w="25653" h="3860" extrusionOk="0">
                  <a:moveTo>
                    <a:pt x="1754" y="1"/>
                  </a:moveTo>
                  <a:cubicBezTo>
                    <a:pt x="1547" y="1"/>
                    <a:pt x="1341" y="23"/>
                    <a:pt x="1135" y="80"/>
                  </a:cubicBezTo>
                  <a:cubicBezTo>
                    <a:pt x="534" y="247"/>
                    <a:pt x="1" y="814"/>
                    <a:pt x="101" y="1447"/>
                  </a:cubicBezTo>
                  <a:cubicBezTo>
                    <a:pt x="134" y="1915"/>
                    <a:pt x="601" y="2281"/>
                    <a:pt x="1035" y="2482"/>
                  </a:cubicBezTo>
                  <a:cubicBezTo>
                    <a:pt x="1135" y="2482"/>
                    <a:pt x="1168" y="2548"/>
                    <a:pt x="1202" y="2548"/>
                  </a:cubicBezTo>
                  <a:cubicBezTo>
                    <a:pt x="1773" y="2787"/>
                    <a:pt x="2430" y="2821"/>
                    <a:pt x="3075" y="2821"/>
                  </a:cubicBezTo>
                  <a:cubicBezTo>
                    <a:pt x="3333" y="2821"/>
                    <a:pt x="3589" y="2815"/>
                    <a:pt x="3837" y="2815"/>
                  </a:cubicBezTo>
                  <a:cubicBezTo>
                    <a:pt x="4364" y="2810"/>
                    <a:pt x="4891" y="2807"/>
                    <a:pt x="5417" y="2807"/>
                  </a:cubicBezTo>
                  <a:cubicBezTo>
                    <a:pt x="11185" y="2807"/>
                    <a:pt x="16904" y="3141"/>
                    <a:pt x="22650" y="3783"/>
                  </a:cubicBezTo>
                  <a:cubicBezTo>
                    <a:pt x="22969" y="3805"/>
                    <a:pt x="23304" y="3859"/>
                    <a:pt x="23622" y="3859"/>
                  </a:cubicBezTo>
                  <a:cubicBezTo>
                    <a:pt x="23770" y="3859"/>
                    <a:pt x="23914" y="3848"/>
                    <a:pt x="24051" y="3816"/>
                  </a:cubicBezTo>
                  <a:lnTo>
                    <a:pt x="24552" y="3716"/>
                  </a:lnTo>
                  <a:cubicBezTo>
                    <a:pt x="25185" y="3482"/>
                    <a:pt x="25652" y="2815"/>
                    <a:pt x="25486" y="2215"/>
                  </a:cubicBezTo>
                  <a:cubicBezTo>
                    <a:pt x="25252" y="1447"/>
                    <a:pt x="24318" y="1247"/>
                    <a:pt x="23584" y="1147"/>
                  </a:cubicBezTo>
                  <a:cubicBezTo>
                    <a:pt x="22884" y="1081"/>
                    <a:pt x="22283" y="980"/>
                    <a:pt x="21616" y="947"/>
                  </a:cubicBezTo>
                  <a:cubicBezTo>
                    <a:pt x="15693" y="412"/>
                    <a:pt x="9800" y="144"/>
                    <a:pt x="4021" y="144"/>
                  </a:cubicBezTo>
                  <a:cubicBezTo>
                    <a:pt x="3682" y="144"/>
                    <a:pt x="3342" y="145"/>
                    <a:pt x="3003" y="147"/>
                  </a:cubicBezTo>
                  <a:lnTo>
                    <a:pt x="2970" y="147"/>
                  </a:lnTo>
                  <a:cubicBezTo>
                    <a:pt x="2553" y="81"/>
                    <a:pt x="2151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11482575" y="6128150"/>
              <a:ext cx="436150" cy="75925"/>
            </a:xfrm>
            <a:custGeom>
              <a:avLst/>
              <a:gdLst/>
              <a:ahLst/>
              <a:cxnLst/>
              <a:rect l="l" t="t" r="r" b="b"/>
              <a:pathLst>
                <a:path w="17446" h="3037" extrusionOk="0">
                  <a:moveTo>
                    <a:pt x="1001" y="1"/>
                  </a:moveTo>
                  <a:cubicBezTo>
                    <a:pt x="634" y="601"/>
                    <a:pt x="300" y="1269"/>
                    <a:pt x="0" y="1936"/>
                  </a:cubicBezTo>
                  <a:lnTo>
                    <a:pt x="33" y="1936"/>
                  </a:lnTo>
                  <a:cubicBezTo>
                    <a:pt x="5804" y="2436"/>
                    <a:pt x="11542" y="2836"/>
                    <a:pt x="17346" y="3036"/>
                  </a:cubicBezTo>
                  <a:lnTo>
                    <a:pt x="17446" y="3003"/>
                  </a:lnTo>
                  <a:cubicBezTo>
                    <a:pt x="17246" y="2336"/>
                    <a:pt x="16979" y="1702"/>
                    <a:pt x="16779" y="1035"/>
                  </a:cubicBezTo>
                  <a:lnTo>
                    <a:pt x="16679" y="1102"/>
                  </a:lnTo>
                  <a:cubicBezTo>
                    <a:pt x="11442" y="868"/>
                    <a:pt x="6238" y="501"/>
                    <a:pt x="1001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11464225" y="6175700"/>
              <a:ext cx="465350" cy="61725"/>
            </a:xfrm>
            <a:custGeom>
              <a:avLst/>
              <a:gdLst/>
              <a:ahLst/>
              <a:cxnLst/>
              <a:rect l="l" t="t" r="r" b="b"/>
              <a:pathLst>
                <a:path w="18614" h="2469" extrusionOk="0">
                  <a:moveTo>
                    <a:pt x="734" y="0"/>
                  </a:moveTo>
                  <a:cubicBezTo>
                    <a:pt x="501" y="601"/>
                    <a:pt x="234" y="1134"/>
                    <a:pt x="0" y="1668"/>
                  </a:cubicBezTo>
                  <a:cubicBezTo>
                    <a:pt x="6171" y="1668"/>
                    <a:pt x="12409" y="1935"/>
                    <a:pt x="18613" y="2469"/>
                  </a:cubicBezTo>
                  <a:cubicBezTo>
                    <a:pt x="18513" y="2002"/>
                    <a:pt x="18347" y="1501"/>
                    <a:pt x="18180" y="1034"/>
                  </a:cubicBezTo>
                  <a:lnTo>
                    <a:pt x="18080" y="1101"/>
                  </a:lnTo>
                  <a:cubicBezTo>
                    <a:pt x="12342" y="868"/>
                    <a:pt x="6538" y="501"/>
                    <a:pt x="767" y="0"/>
                  </a:cubicBez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11507575" y="6040275"/>
              <a:ext cx="394475" cy="114600"/>
            </a:xfrm>
            <a:custGeom>
              <a:avLst/>
              <a:gdLst/>
              <a:ahLst/>
              <a:cxnLst/>
              <a:rect l="l" t="t" r="r" b="b"/>
              <a:pathLst>
                <a:path w="15779" h="4584" extrusionOk="0">
                  <a:moveTo>
                    <a:pt x="3431" y="1"/>
                  </a:moveTo>
                  <a:cubicBezTo>
                    <a:pt x="3254" y="1"/>
                    <a:pt x="3078" y="24"/>
                    <a:pt x="2903" y="80"/>
                  </a:cubicBezTo>
                  <a:cubicBezTo>
                    <a:pt x="2269" y="247"/>
                    <a:pt x="1769" y="747"/>
                    <a:pt x="1402" y="1281"/>
                  </a:cubicBezTo>
                  <a:cubicBezTo>
                    <a:pt x="901" y="2015"/>
                    <a:pt x="434" y="2715"/>
                    <a:pt x="1" y="3449"/>
                  </a:cubicBezTo>
                  <a:cubicBezTo>
                    <a:pt x="5238" y="3950"/>
                    <a:pt x="10442" y="4350"/>
                    <a:pt x="15679" y="4583"/>
                  </a:cubicBezTo>
                  <a:lnTo>
                    <a:pt x="15779" y="4550"/>
                  </a:lnTo>
                  <a:cubicBezTo>
                    <a:pt x="15512" y="3749"/>
                    <a:pt x="15212" y="2949"/>
                    <a:pt x="14978" y="2148"/>
                  </a:cubicBezTo>
                  <a:cubicBezTo>
                    <a:pt x="14811" y="1681"/>
                    <a:pt x="14645" y="1114"/>
                    <a:pt x="14278" y="747"/>
                  </a:cubicBezTo>
                  <a:cubicBezTo>
                    <a:pt x="13785" y="282"/>
                    <a:pt x="13068" y="86"/>
                    <a:pt x="12365" y="86"/>
                  </a:cubicBezTo>
                  <a:cubicBezTo>
                    <a:pt x="12212" y="86"/>
                    <a:pt x="12059" y="96"/>
                    <a:pt x="11909" y="114"/>
                  </a:cubicBezTo>
                  <a:cubicBezTo>
                    <a:pt x="11075" y="214"/>
                    <a:pt x="10275" y="547"/>
                    <a:pt x="9441" y="747"/>
                  </a:cubicBezTo>
                  <a:cubicBezTo>
                    <a:pt x="8876" y="874"/>
                    <a:pt x="8294" y="942"/>
                    <a:pt x="7714" y="942"/>
                  </a:cubicBezTo>
                  <a:cubicBezTo>
                    <a:pt x="6923" y="942"/>
                    <a:pt x="6136" y="817"/>
                    <a:pt x="5405" y="547"/>
                  </a:cubicBezTo>
                  <a:cubicBezTo>
                    <a:pt x="4772" y="336"/>
                    <a:pt x="4098" y="1"/>
                    <a:pt x="3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11528425" y="7306500"/>
              <a:ext cx="142625" cy="311925"/>
            </a:xfrm>
            <a:custGeom>
              <a:avLst/>
              <a:gdLst/>
              <a:ahLst/>
              <a:cxnLst/>
              <a:rect l="l" t="t" r="r" b="b"/>
              <a:pathLst>
                <a:path w="5705" h="12477" extrusionOk="0">
                  <a:moveTo>
                    <a:pt x="1" y="1"/>
                  </a:moveTo>
                  <a:lnTo>
                    <a:pt x="1" y="1"/>
                  </a:lnTo>
                  <a:cubicBezTo>
                    <a:pt x="1101" y="1769"/>
                    <a:pt x="3170" y="6272"/>
                    <a:pt x="1302" y="12476"/>
                  </a:cubicBezTo>
                  <a:lnTo>
                    <a:pt x="4304" y="12476"/>
                  </a:lnTo>
                  <a:lnTo>
                    <a:pt x="4304" y="12410"/>
                  </a:lnTo>
                  <a:cubicBezTo>
                    <a:pt x="4304" y="12410"/>
                    <a:pt x="5705" y="6072"/>
                    <a:pt x="3170" y="1235"/>
                  </a:cubicBezTo>
                  <a:cubicBezTo>
                    <a:pt x="2069" y="935"/>
                    <a:pt x="968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11755250" y="7322350"/>
              <a:ext cx="129300" cy="296075"/>
            </a:xfrm>
            <a:custGeom>
              <a:avLst/>
              <a:gdLst/>
              <a:ahLst/>
              <a:cxnLst/>
              <a:rect l="l" t="t" r="r" b="b"/>
              <a:pathLst>
                <a:path w="5172" h="11843" extrusionOk="0">
                  <a:moveTo>
                    <a:pt x="2169" y="1"/>
                  </a:moveTo>
                  <a:cubicBezTo>
                    <a:pt x="1435" y="301"/>
                    <a:pt x="735" y="534"/>
                    <a:pt x="1" y="701"/>
                  </a:cubicBezTo>
                  <a:cubicBezTo>
                    <a:pt x="1035" y="2969"/>
                    <a:pt x="2069" y="6839"/>
                    <a:pt x="568" y="11842"/>
                  </a:cubicBezTo>
                  <a:lnTo>
                    <a:pt x="3570" y="11842"/>
                  </a:lnTo>
                  <a:lnTo>
                    <a:pt x="3570" y="11776"/>
                  </a:lnTo>
                  <a:cubicBezTo>
                    <a:pt x="3570" y="11776"/>
                    <a:pt x="5171" y="4871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11258225" y="6278275"/>
              <a:ext cx="786425" cy="1068475"/>
            </a:xfrm>
            <a:custGeom>
              <a:avLst/>
              <a:gdLst/>
              <a:ahLst/>
              <a:cxnLst/>
              <a:rect l="l" t="t" r="r" b="b"/>
              <a:pathLst>
                <a:path w="31457" h="42739" extrusionOk="0">
                  <a:moveTo>
                    <a:pt x="23251" y="22850"/>
                  </a:moveTo>
                  <a:cubicBezTo>
                    <a:pt x="23751" y="23350"/>
                    <a:pt x="24018" y="23951"/>
                    <a:pt x="24218" y="24618"/>
                  </a:cubicBezTo>
                  <a:cubicBezTo>
                    <a:pt x="24252" y="25118"/>
                    <a:pt x="24218" y="25685"/>
                    <a:pt x="23818" y="25952"/>
                  </a:cubicBezTo>
                  <a:cubicBezTo>
                    <a:pt x="23640" y="26086"/>
                    <a:pt x="23422" y="26147"/>
                    <a:pt x="23200" y="26147"/>
                  </a:cubicBezTo>
                  <a:cubicBezTo>
                    <a:pt x="22923" y="26147"/>
                    <a:pt x="22639" y="26052"/>
                    <a:pt x="22417" y="25885"/>
                  </a:cubicBezTo>
                  <a:cubicBezTo>
                    <a:pt x="21983" y="25552"/>
                    <a:pt x="21750" y="25118"/>
                    <a:pt x="21483" y="24685"/>
                  </a:cubicBezTo>
                  <a:lnTo>
                    <a:pt x="21450" y="24618"/>
                  </a:lnTo>
                  <a:cubicBezTo>
                    <a:pt x="21650" y="24451"/>
                    <a:pt x="21883" y="24351"/>
                    <a:pt x="22083" y="24184"/>
                  </a:cubicBezTo>
                  <a:cubicBezTo>
                    <a:pt x="22550" y="23784"/>
                    <a:pt x="22917" y="23350"/>
                    <a:pt x="23251" y="22850"/>
                  </a:cubicBezTo>
                  <a:close/>
                  <a:moveTo>
                    <a:pt x="14478" y="23717"/>
                  </a:moveTo>
                  <a:cubicBezTo>
                    <a:pt x="14945" y="24118"/>
                    <a:pt x="15479" y="24518"/>
                    <a:pt x="16079" y="24751"/>
                  </a:cubicBezTo>
                  <a:cubicBezTo>
                    <a:pt x="16346" y="24885"/>
                    <a:pt x="16646" y="25018"/>
                    <a:pt x="16946" y="25085"/>
                  </a:cubicBezTo>
                  <a:cubicBezTo>
                    <a:pt x="16880" y="25385"/>
                    <a:pt x="16746" y="25719"/>
                    <a:pt x="16613" y="25919"/>
                  </a:cubicBezTo>
                  <a:cubicBezTo>
                    <a:pt x="16446" y="26219"/>
                    <a:pt x="16146" y="26453"/>
                    <a:pt x="15879" y="26553"/>
                  </a:cubicBezTo>
                  <a:cubicBezTo>
                    <a:pt x="15743" y="26601"/>
                    <a:pt x="15603" y="26624"/>
                    <a:pt x="15466" y="26624"/>
                  </a:cubicBezTo>
                  <a:cubicBezTo>
                    <a:pt x="15134" y="26624"/>
                    <a:pt x="14814" y="26489"/>
                    <a:pt x="14578" y="26252"/>
                  </a:cubicBezTo>
                  <a:cubicBezTo>
                    <a:pt x="14244" y="25919"/>
                    <a:pt x="14078" y="25452"/>
                    <a:pt x="14078" y="25018"/>
                  </a:cubicBezTo>
                  <a:cubicBezTo>
                    <a:pt x="14078" y="24551"/>
                    <a:pt x="14244" y="24084"/>
                    <a:pt x="14478" y="23717"/>
                  </a:cubicBezTo>
                  <a:close/>
                  <a:moveTo>
                    <a:pt x="20649" y="25018"/>
                  </a:moveTo>
                  <a:cubicBezTo>
                    <a:pt x="20749" y="25552"/>
                    <a:pt x="20782" y="26086"/>
                    <a:pt x="20616" y="26586"/>
                  </a:cubicBezTo>
                  <a:cubicBezTo>
                    <a:pt x="20482" y="27086"/>
                    <a:pt x="20082" y="27553"/>
                    <a:pt x="19548" y="27587"/>
                  </a:cubicBezTo>
                  <a:cubicBezTo>
                    <a:pt x="19525" y="27588"/>
                    <a:pt x="19502" y="27589"/>
                    <a:pt x="19479" y="27589"/>
                  </a:cubicBezTo>
                  <a:cubicBezTo>
                    <a:pt x="19002" y="27589"/>
                    <a:pt x="18537" y="27266"/>
                    <a:pt x="18314" y="26853"/>
                  </a:cubicBezTo>
                  <a:cubicBezTo>
                    <a:pt x="18114" y="26419"/>
                    <a:pt x="18114" y="25885"/>
                    <a:pt x="18147" y="25385"/>
                  </a:cubicBezTo>
                  <a:lnTo>
                    <a:pt x="18147" y="25285"/>
                  </a:lnTo>
                  <a:cubicBezTo>
                    <a:pt x="18360" y="25311"/>
                    <a:pt x="18573" y="25323"/>
                    <a:pt x="18786" y="25323"/>
                  </a:cubicBezTo>
                  <a:cubicBezTo>
                    <a:pt x="19405" y="25323"/>
                    <a:pt x="20020" y="25217"/>
                    <a:pt x="20616" y="25018"/>
                  </a:cubicBezTo>
                  <a:close/>
                  <a:moveTo>
                    <a:pt x="6472" y="0"/>
                  </a:moveTo>
                  <a:cubicBezTo>
                    <a:pt x="6339" y="367"/>
                    <a:pt x="6272" y="768"/>
                    <a:pt x="6139" y="1201"/>
                  </a:cubicBezTo>
                  <a:cubicBezTo>
                    <a:pt x="5672" y="2869"/>
                    <a:pt x="5271" y="4437"/>
                    <a:pt x="4938" y="5971"/>
                  </a:cubicBezTo>
                  <a:cubicBezTo>
                    <a:pt x="1" y="28287"/>
                    <a:pt x="6939" y="37961"/>
                    <a:pt x="6939" y="37961"/>
                  </a:cubicBezTo>
                  <a:cubicBezTo>
                    <a:pt x="7973" y="39262"/>
                    <a:pt x="9308" y="40296"/>
                    <a:pt x="10775" y="41096"/>
                  </a:cubicBezTo>
                  <a:cubicBezTo>
                    <a:pt x="11776" y="41630"/>
                    <a:pt x="12843" y="42064"/>
                    <a:pt x="13978" y="42364"/>
                  </a:cubicBezTo>
                  <a:cubicBezTo>
                    <a:pt x="15008" y="42606"/>
                    <a:pt x="16087" y="42739"/>
                    <a:pt x="17170" y="42739"/>
                  </a:cubicBezTo>
                  <a:cubicBezTo>
                    <a:pt x="17876" y="42739"/>
                    <a:pt x="18584" y="42683"/>
                    <a:pt x="19281" y="42564"/>
                  </a:cubicBezTo>
                  <a:cubicBezTo>
                    <a:pt x="19448" y="42531"/>
                    <a:pt x="19648" y="42464"/>
                    <a:pt x="19848" y="42431"/>
                  </a:cubicBezTo>
                  <a:cubicBezTo>
                    <a:pt x="20616" y="42264"/>
                    <a:pt x="21316" y="42064"/>
                    <a:pt x="22050" y="41764"/>
                  </a:cubicBezTo>
                  <a:cubicBezTo>
                    <a:pt x="25386" y="40396"/>
                    <a:pt x="28154" y="37561"/>
                    <a:pt x="29489" y="34091"/>
                  </a:cubicBezTo>
                  <a:cubicBezTo>
                    <a:pt x="31090" y="28788"/>
                    <a:pt x="31457" y="23217"/>
                    <a:pt x="31257" y="17713"/>
                  </a:cubicBezTo>
                  <a:cubicBezTo>
                    <a:pt x="31123" y="15245"/>
                    <a:pt x="30923" y="12776"/>
                    <a:pt x="30623" y="10374"/>
                  </a:cubicBezTo>
                  <a:cubicBezTo>
                    <a:pt x="30423" y="8573"/>
                    <a:pt x="30156" y="6805"/>
                    <a:pt x="29922" y="5037"/>
                  </a:cubicBezTo>
                  <a:cubicBezTo>
                    <a:pt x="29689" y="3770"/>
                    <a:pt x="29522" y="2535"/>
                    <a:pt x="29322" y="1268"/>
                  </a:cubicBezTo>
                  <a:cubicBezTo>
                    <a:pt x="29174" y="1300"/>
                    <a:pt x="29023" y="1311"/>
                    <a:pt x="28871" y="1311"/>
                  </a:cubicBezTo>
                  <a:cubicBezTo>
                    <a:pt x="28544" y="1311"/>
                    <a:pt x="28217" y="1257"/>
                    <a:pt x="27921" y="1235"/>
                  </a:cubicBezTo>
                  <a:cubicBezTo>
                    <a:pt x="21962" y="569"/>
                    <a:pt x="16033" y="265"/>
                    <a:pt x="10048" y="265"/>
                  </a:cubicBezTo>
                  <a:cubicBezTo>
                    <a:pt x="9735" y="265"/>
                    <a:pt x="9421" y="265"/>
                    <a:pt x="9107" y="267"/>
                  </a:cubicBezTo>
                  <a:cubicBezTo>
                    <a:pt x="8950" y="267"/>
                    <a:pt x="8790" y="268"/>
                    <a:pt x="8629" y="268"/>
                  </a:cubicBezTo>
                  <a:cubicBezTo>
                    <a:pt x="7904" y="268"/>
                    <a:pt x="7155" y="246"/>
                    <a:pt x="6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11389175" y="6211550"/>
              <a:ext cx="642150" cy="99275"/>
            </a:xfrm>
            <a:custGeom>
              <a:avLst/>
              <a:gdLst/>
              <a:ahLst/>
              <a:cxnLst/>
              <a:rect l="l" t="t" r="r" b="b"/>
              <a:pathLst>
                <a:path w="25686" h="3971" fill="none" extrusionOk="0">
                  <a:moveTo>
                    <a:pt x="21682" y="1068"/>
                  </a:moveTo>
                  <a:cubicBezTo>
                    <a:pt x="15411" y="501"/>
                    <a:pt x="9173" y="234"/>
                    <a:pt x="3036" y="234"/>
                  </a:cubicBezTo>
                  <a:lnTo>
                    <a:pt x="3002" y="234"/>
                  </a:lnTo>
                  <a:cubicBezTo>
                    <a:pt x="2368" y="101"/>
                    <a:pt x="1735" y="1"/>
                    <a:pt x="1168" y="167"/>
                  </a:cubicBezTo>
                  <a:cubicBezTo>
                    <a:pt x="534" y="301"/>
                    <a:pt x="0" y="901"/>
                    <a:pt x="133" y="1535"/>
                  </a:cubicBezTo>
                  <a:cubicBezTo>
                    <a:pt x="200" y="2036"/>
                    <a:pt x="634" y="2369"/>
                    <a:pt x="1067" y="2569"/>
                  </a:cubicBezTo>
                  <a:cubicBezTo>
                    <a:pt x="1101" y="2569"/>
                    <a:pt x="1168" y="2603"/>
                    <a:pt x="1234" y="2603"/>
                  </a:cubicBezTo>
                  <a:cubicBezTo>
                    <a:pt x="2068" y="2936"/>
                    <a:pt x="3002" y="2903"/>
                    <a:pt x="3869" y="2903"/>
                  </a:cubicBezTo>
                  <a:cubicBezTo>
                    <a:pt x="10174" y="2869"/>
                    <a:pt x="16412" y="3170"/>
                    <a:pt x="22683" y="3870"/>
                  </a:cubicBezTo>
                  <a:cubicBezTo>
                    <a:pt x="23117" y="3904"/>
                    <a:pt x="23617" y="3970"/>
                    <a:pt x="24084" y="3904"/>
                  </a:cubicBezTo>
                  <a:lnTo>
                    <a:pt x="24584" y="3770"/>
                  </a:lnTo>
                  <a:cubicBezTo>
                    <a:pt x="25185" y="3537"/>
                    <a:pt x="25685" y="2903"/>
                    <a:pt x="25518" y="2269"/>
                  </a:cubicBezTo>
                  <a:cubicBezTo>
                    <a:pt x="25318" y="1535"/>
                    <a:pt x="24384" y="1335"/>
                    <a:pt x="23584" y="1235"/>
                  </a:cubicBezTo>
                  <a:cubicBezTo>
                    <a:pt x="22950" y="1202"/>
                    <a:pt x="22316" y="1101"/>
                    <a:pt x="21682" y="10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1464225" y="6035600"/>
              <a:ext cx="467025" cy="205175"/>
            </a:xfrm>
            <a:custGeom>
              <a:avLst/>
              <a:gdLst/>
              <a:ahLst/>
              <a:cxnLst/>
              <a:rect l="l" t="t" r="r" b="b"/>
              <a:pathLst>
                <a:path w="18681" h="8207" fill="none" extrusionOk="0">
                  <a:moveTo>
                    <a:pt x="0" y="7272"/>
                  </a:moveTo>
                  <a:lnTo>
                    <a:pt x="0" y="7272"/>
                  </a:lnTo>
                  <a:cubicBezTo>
                    <a:pt x="234" y="6738"/>
                    <a:pt x="501" y="6138"/>
                    <a:pt x="734" y="5604"/>
                  </a:cubicBezTo>
                  <a:cubicBezTo>
                    <a:pt x="1034" y="4937"/>
                    <a:pt x="1368" y="4270"/>
                    <a:pt x="1735" y="3636"/>
                  </a:cubicBezTo>
                  <a:cubicBezTo>
                    <a:pt x="2168" y="2902"/>
                    <a:pt x="2635" y="2202"/>
                    <a:pt x="3136" y="1468"/>
                  </a:cubicBezTo>
                  <a:cubicBezTo>
                    <a:pt x="3503" y="934"/>
                    <a:pt x="4003" y="434"/>
                    <a:pt x="4637" y="267"/>
                  </a:cubicBezTo>
                  <a:cubicBezTo>
                    <a:pt x="5471" y="0"/>
                    <a:pt x="6338" y="467"/>
                    <a:pt x="7139" y="734"/>
                  </a:cubicBezTo>
                  <a:cubicBezTo>
                    <a:pt x="8406" y="1201"/>
                    <a:pt x="9841" y="1235"/>
                    <a:pt x="11175" y="934"/>
                  </a:cubicBezTo>
                  <a:cubicBezTo>
                    <a:pt x="12009" y="734"/>
                    <a:pt x="12809" y="401"/>
                    <a:pt x="13643" y="301"/>
                  </a:cubicBezTo>
                  <a:cubicBezTo>
                    <a:pt x="14477" y="200"/>
                    <a:pt x="15411" y="367"/>
                    <a:pt x="16012" y="934"/>
                  </a:cubicBezTo>
                  <a:cubicBezTo>
                    <a:pt x="16379" y="1301"/>
                    <a:pt x="16545" y="1868"/>
                    <a:pt x="16712" y="2335"/>
                  </a:cubicBezTo>
                  <a:cubicBezTo>
                    <a:pt x="16979" y="3136"/>
                    <a:pt x="17246" y="3936"/>
                    <a:pt x="17513" y="4737"/>
                  </a:cubicBezTo>
                  <a:cubicBezTo>
                    <a:pt x="17713" y="5404"/>
                    <a:pt x="17980" y="6038"/>
                    <a:pt x="18180" y="6705"/>
                  </a:cubicBezTo>
                  <a:cubicBezTo>
                    <a:pt x="18347" y="7139"/>
                    <a:pt x="18513" y="7639"/>
                    <a:pt x="18647" y="8106"/>
                  </a:cubicBezTo>
                  <a:cubicBezTo>
                    <a:pt x="18647" y="8139"/>
                    <a:pt x="18647" y="8139"/>
                    <a:pt x="18680" y="820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1506750" y="6126500"/>
              <a:ext cx="392800" cy="28375"/>
            </a:xfrm>
            <a:custGeom>
              <a:avLst/>
              <a:gdLst/>
              <a:ahLst/>
              <a:cxnLst/>
              <a:rect l="l" t="t" r="r" b="b"/>
              <a:pathLst>
                <a:path w="15712" h="1135" fill="none" extrusionOk="0">
                  <a:moveTo>
                    <a:pt x="0" y="0"/>
                  </a:moveTo>
                  <a:lnTo>
                    <a:pt x="34" y="0"/>
                  </a:lnTo>
                  <a:cubicBezTo>
                    <a:pt x="5237" y="501"/>
                    <a:pt x="10475" y="901"/>
                    <a:pt x="15712" y="11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1483400" y="6176525"/>
              <a:ext cx="432825" cy="27550"/>
            </a:xfrm>
            <a:custGeom>
              <a:avLst/>
              <a:gdLst/>
              <a:ahLst/>
              <a:cxnLst/>
              <a:rect l="l" t="t" r="r" b="b"/>
              <a:pathLst>
                <a:path w="17313" h="1102" fill="none" extrusionOk="0">
                  <a:moveTo>
                    <a:pt x="0" y="1"/>
                  </a:moveTo>
                  <a:cubicBezTo>
                    <a:pt x="5771" y="501"/>
                    <a:pt x="11575" y="901"/>
                    <a:pt x="17313" y="110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1525100" y="6764450"/>
              <a:ext cx="366125" cy="148475"/>
            </a:xfrm>
            <a:custGeom>
              <a:avLst/>
              <a:gdLst/>
              <a:ahLst/>
              <a:cxnLst/>
              <a:rect l="l" t="t" r="r" b="b"/>
              <a:pathLst>
                <a:path w="14645" h="5939" fill="none" extrusionOk="0">
                  <a:moveTo>
                    <a:pt x="0" y="1402"/>
                  </a:moveTo>
                  <a:cubicBezTo>
                    <a:pt x="434" y="1135"/>
                    <a:pt x="801" y="868"/>
                    <a:pt x="1234" y="634"/>
                  </a:cubicBezTo>
                  <a:cubicBezTo>
                    <a:pt x="1768" y="2002"/>
                    <a:pt x="2635" y="3303"/>
                    <a:pt x="3770" y="4270"/>
                  </a:cubicBezTo>
                  <a:cubicBezTo>
                    <a:pt x="4270" y="4671"/>
                    <a:pt x="4804" y="5004"/>
                    <a:pt x="5337" y="5304"/>
                  </a:cubicBezTo>
                  <a:cubicBezTo>
                    <a:pt x="5638" y="5438"/>
                    <a:pt x="5938" y="5571"/>
                    <a:pt x="6238" y="5638"/>
                  </a:cubicBezTo>
                  <a:cubicBezTo>
                    <a:pt x="6605" y="5771"/>
                    <a:pt x="7005" y="5805"/>
                    <a:pt x="7439" y="5838"/>
                  </a:cubicBezTo>
                  <a:cubicBezTo>
                    <a:pt x="8273" y="5938"/>
                    <a:pt x="9140" y="5805"/>
                    <a:pt x="9907" y="5571"/>
                  </a:cubicBezTo>
                  <a:cubicBezTo>
                    <a:pt x="10208" y="5438"/>
                    <a:pt x="10474" y="5304"/>
                    <a:pt x="10741" y="5171"/>
                  </a:cubicBezTo>
                  <a:cubicBezTo>
                    <a:pt x="10941" y="5071"/>
                    <a:pt x="11142" y="4871"/>
                    <a:pt x="11375" y="4737"/>
                  </a:cubicBezTo>
                  <a:cubicBezTo>
                    <a:pt x="11809" y="4337"/>
                    <a:pt x="12209" y="3903"/>
                    <a:pt x="12509" y="3370"/>
                  </a:cubicBezTo>
                  <a:cubicBezTo>
                    <a:pt x="13176" y="2369"/>
                    <a:pt x="13577" y="1168"/>
                    <a:pt x="13944" y="1"/>
                  </a:cubicBezTo>
                  <a:cubicBezTo>
                    <a:pt x="14177" y="201"/>
                    <a:pt x="14444" y="468"/>
                    <a:pt x="14644" y="668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1608475" y="6872025"/>
              <a:ext cx="73425" cy="75075"/>
            </a:xfrm>
            <a:custGeom>
              <a:avLst/>
              <a:gdLst/>
              <a:ahLst/>
              <a:cxnLst/>
              <a:rect l="l" t="t" r="r" b="b"/>
              <a:pathLst>
                <a:path w="2937" h="3003" fill="none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835" y="2869"/>
                    <a:pt x="1369" y="3003"/>
                    <a:pt x="1802" y="2836"/>
                  </a:cubicBezTo>
                  <a:cubicBezTo>
                    <a:pt x="2102" y="2769"/>
                    <a:pt x="2403" y="2502"/>
                    <a:pt x="2569" y="2202"/>
                  </a:cubicBezTo>
                  <a:cubicBezTo>
                    <a:pt x="2736" y="1935"/>
                    <a:pt x="2836" y="1635"/>
                    <a:pt x="2936" y="1335"/>
                  </a:cubicBezTo>
                  <a:lnTo>
                    <a:pt x="2936" y="1335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1711050" y="6903725"/>
              <a:ext cx="66750" cy="65075"/>
            </a:xfrm>
            <a:custGeom>
              <a:avLst/>
              <a:gdLst/>
              <a:ahLst/>
              <a:cxnLst/>
              <a:rect l="l" t="t" r="r" b="b"/>
              <a:pathLst>
                <a:path w="2670" h="2603" fill="none" extrusionOk="0">
                  <a:moveTo>
                    <a:pt x="34" y="367"/>
                  </a:moveTo>
                  <a:cubicBezTo>
                    <a:pt x="1" y="867"/>
                    <a:pt x="1" y="1401"/>
                    <a:pt x="201" y="1801"/>
                  </a:cubicBezTo>
                  <a:cubicBezTo>
                    <a:pt x="435" y="2268"/>
                    <a:pt x="935" y="2602"/>
                    <a:pt x="1435" y="2569"/>
                  </a:cubicBezTo>
                  <a:cubicBezTo>
                    <a:pt x="1969" y="2535"/>
                    <a:pt x="2369" y="2068"/>
                    <a:pt x="2503" y="1568"/>
                  </a:cubicBezTo>
                  <a:cubicBezTo>
                    <a:pt x="2669" y="1068"/>
                    <a:pt x="2636" y="534"/>
                    <a:pt x="2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11795275" y="6850350"/>
              <a:ext cx="69250" cy="84250"/>
            </a:xfrm>
            <a:custGeom>
              <a:avLst/>
              <a:gdLst/>
              <a:ahLst/>
              <a:cxnLst/>
              <a:rect l="l" t="t" r="r" b="b"/>
              <a:pathLst>
                <a:path w="2770" h="3370" fill="none" extrusionOk="0">
                  <a:moveTo>
                    <a:pt x="1" y="1802"/>
                  </a:moveTo>
                  <a:cubicBezTo>
                    <a:pt x="268" y="2235"/>
                    <a:pt x="501" y="2669"/>
                    <a:pt x="935" y="3002"/>
                  </a:cubicBezTo>
                  <a:cubicBezTo>
                    <a:pt x="1335" y="3303"/>
                    <a:pt x="1936" y="3369"/>
                    <a:pt x="2336" y="3069"/>
                  </a:cubicBezTo>
                  <a:cubicBezTo>
                    <a:pt x="2736" y="2802"/>
                    <a:pt x="2770" y="2235"/>
                    <a:pt x="2736" y="1735"/>
                  </a:cubicBezTo>
                  <a:cubicBezTo>
                    <a:pt x="2603" y="1068"/>
                    <a:pt x="2303" y="467"/>
                    <a:pt x="18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11259900" y="6279100"/>
              <a:ext cx="784750" cy="1071625"/>
            </a:xfrm>
            <a:custGeom>
              <a:avLst/>
              <a:gdLst/>
              <a:ahLst/>
              <a:cxnLst/>
              <a:rect l="l" t="t" r="r" b="b"/>
              <a:pathLst>
                <a:path w="31390" h="42865" fill="none" extrusionOk="0">
                  <a:moveTo>
                    <a:pt x="29255" y="1202"/>
                  </a:moveTo>
                  <a:lnTo>
                    <a:pt x="29255" y="1202"/>
                  </a:lnTo>
                  <a:cubicBezTo>
                    <a:pt x="29488" y="2469"/>
                    <a:pt x="29655" y="3703"/>
                    <a:pt x="29855" y="4971"/>
                  </a:cubicBezTo>
                  <a:cubicBezTo>
                    <a:pt x="30089" y="6739"/>
                    <a:pt x="30356" y="8507"/>
                    <a:pt x="30556" y="10275"/>
                  </a:cubicBezTo>
                  <a:cubicBezTo>
                    <a:pt x="30856" y="12710"/>
                    <a:pt x="31056" y="15178"/>
                    <a:pt x="31190" y="17613"/>
                  </a:cubicBezTo>
                  <a:cubicBezTo>
                    <a:pt x="31390" y="23151"/>
                    <a:pt x="31023" y="28721"/>
                    <a:pt x="29422" y="34025"/>
                  </a:cubicBezTo>
                  <a:cubicBezTo>
                    <a:pt x="28154" y="37528"/>
                    <a:pt x="25352" y="40363"/>
                    <a:pt x="22016" y="41764"/>
                  </a:cubicBezTo>
                  <a:cubicBezTo>
                    <a:pt x="21316" y="42064"/>
                    <a:pt x="20582" y="42264"/>
                    <a:pt x="19848" y="42431"/>
                  </a:cubicBezTo>
                  <a:cubicBezTo>
                    <a:pt x="19648" y="42498"/>
                    <a:pt x="19415" y="42531"/>
                    <a:pt x="19248" y="42564"/>
                  </a:cubicBezTo>
                  <a:cubicBezTo>
                    <a:pt x="17513" y="42865"/>
                    <a:pt x="15679" y="42765"/>
                    <a:pt x="13944" y="42364"/>
                  </a:cubicBezTo>
                  <a:cubicBezTo>
                    <a:pt x="12843" y="42064"/>
                    <a:pt x="11742" y="41630"/>
                    <a:pt x="10742" y="41097"/>
                  </a:cubicBezTo>
                  <a:cubicBezTo>
                    <a:pt x="9274" y="40330"/>
                    <a:pt x="7940" y="39262"/>
                    <a:pt x="6906" y="37961"/>
                  </a:cubicBezTo>
                  <a:cubicBezTo>
                    <a:pt x="6906" y="37961"/>
                    <a:pt x="1" y="28288"/>
                    <a:pt x="4904" y="6005"/>
                  </a:cubicBezTo>
                  <a:cubicBezTo>
                    <a:pt x="5238" y="4437"/>
                    <a:pt x="5671" y="2869"/>
                    <a:pt x="6138" y="1202"/>
                  </a:cubicBezTo>
                  <a:cubicBezTo>
                    <a:pt x="6238" y="768"/>
                    <a:pt x="6339" y="368"/>
                    <a:pt x="6439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12007950" y="5945525"/>
              <a:ext cx="185975" cy="455350"/>
            </a:xfrm>
            <a:custGeom>
              <a:avLst/>
              <a:gdLst/>
              <a:ahLst/>
              <a:cxnLst/>
              <a:rect l="l" t="t" r="r" b="b"/>
              <a:pathLst>
                <a:path w="7439" h="18214" fill="none" extrusionOk="0">
                  <a:moveTo>
                    <a:pt x="4970" y="3003"/>
                  </a:moveTo>
                  <a:cubicBezTo>
                    <a:pt x="5070" y="3904"/>
                    <a:pt x="5304" y="4804"/>
                    <a:pt x="5671" y="5638"/>
                  </a:cubicBezTo>
                  <a:cubicBezTo>
                    <a:pt x="5771" y="5838"/>
                    <a:pt x="5904" y="6072"/>
                    <a:pt x="6071" y="6239"/>
                  </a:cubicBezTo>
                  <a:cubicBezTo>
                    <a:pt x="6238" y="6405"/>
                    <a:pt x="6471" y="6539"/>
                    <a:pt x="6738" y="6505"/>
                  </a:cubicBezTo>
                  <a:cubicBezTo>
                    <a:pt x="7005" y="6472"/>
                    <a:pt x="7272" y="6205"/>
                    <a:pt x="7339" y="5905"/>
                  </a:cubicBezTo>
                  <a:cubicBezTo>
                    <a:pt x="7439" y="5638"/>
                    <a:pt x="7439" y="5338"/>
                    <a:pt x="7372" y="5038"/>
                  </a:cubicBezTo>
                  <a:cubicBezTo>
                    <a:pt x="7305" y="4471"/>
                    <a:pt x="7205" y="3870"/>
                    <a:pt x="7072" y="3303"/>
                  </a:cubicBezTo>
                  <a:cubicBezTo>
                    <a:pt x="6972" y="2836"/>
                    <a:pt x="6838" y="2402"/>
                    <a:pt x="6738" y="1935"/>
                  </a:cubicBezTo>
                  <a:cubicBezTo>
                    <a:pt x="6672" y="1735"/>
                    <a:pt x="6605" y="1535"/>
                    <a:pt x="6505" y="1368"/>
                  </a:cubicBezTo>
                  <a:cubicBezTo>
                    <a:pt x="6438" y="1235"/>
                    <a:pt x="6338" y="1102"/>
                    <a:pt x="6271" y="1035"/>
                  </a:cubicBezTo>
                  <a:cubicBezTo>
                    <a:pt x="5938" y="801"/>
                    <a:pt x="5471" y="835"/>
                    <a:pt x="5104" y="1035"/>
                  </a:cubicBezTo>
                  <a:cubicBezTo>
                    <a:pt x="4770" y="1235"/>
                    <a:pt x="4570" y="1635"/>
                    <a:pt x="4437" y="2036"/>
                  </a:cubicBezTo>
                  <a:cubicBezTo>
                    <a:pt x="4337" y="2336"/>
                    <a:pt x="4337" y="2603"/>
                    <a:pt x="4337" y="2970"/>
                  </a:cubicBezTo>
                  <a:lnTo>
                    <a:pt x="4337" y="3236"/>
                  </a:lnTo>
                  <a:cubicBezTo>
                    <a:pt x="4003" y="2803"/>
                    <a:pt x="3836" y="2236"/>
                    <a:pt x="3669" y="1735"/>
                  </a:cubicBezTo>
                  <a:cubicBezTo>
                    <a:pt x="3503" y="1235"/>
                    <a:pt x="3302" y="701"/>
                    <a:pt x="2935" y="368"/>
                  </a:cubicBezTo>
                  <a:cubicBezTo>
                    <a:pt x="2502" y="34"/>
                    <a:pt x="1801" y="1"/>
                    <a:pt x="1501" y="468"/>
                  </a:cubicBezTo>
                  <a:cubicBezTo>
                    <a:pt x="1168" y="968"/>
                    <a:pt x="1501" y="1569"/>
                    <a:pt x="1835" y="2069"/>
                  </a:cubicBezTo>
                  <a:cubicBezTo>
                    <a:pt x="3402" y="4571"/>
                    <a:pt x="4070" y="7640"/>
                    <a:pt x="3736" y="10542"/>
                  </a:cubicBezTo>
                  <a:cubicBezTo>
                    <a:pt x="3402" y="13410"/>
                    <a:pt x="2068" y="16179"/>
                    <a:pt x="0" y="1821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12169725" y="5958050"/>
              <a:ext cx="67575" cy="135100"/>
            </a:xfrm>
            <a:custGeom>
              <a:avLst/>
              <a:gdLst/>
              <a:ahLst/>
              <a:cxnLst/>
              <a:rect l="l" t="t" r="r" b="b"/>
              <a:pathLst>
                <a:path w="2703" h="5404" fill="none" extrusionOk="0">
                  <a:moveTo>
                    <a:pt x="0" y="967"/>
                  </a:moveTo>
                  <a:cubicBezTo>
                    <a:pt x="0" y="967"/>
                    <a:pt x="0" y="901"/>
                    <a:pt x="34" y="901"/>
                  </a:cubicBezTo>
                  <a:cubicBezTo>
                    <a:pt x="201" y="667"/>
                    <a:pt x="334" y="434"/>
                    <a:pt x="601" y="300"/>
                  </a:cubicBezTo>
                  <a:cubicBezTo>
                    <a:pt x="801" y="134"/>
                    <a:pt x="1135" y="0"/>
                    <a:pt x="1435" y="67"/>
                  </a:cubicBezTo>
                  <a:cubicBezTo>
                    <a:pt x="1835" y="200"/>
                    <a:pt x="2035" y="601"/>
                    <a:pt x="2169" y="1001"/>
                  </a:cubicBezTo>
                  <a:cubicBezTo>
                    <a:pt x="2269" y="1168"/>
                    <a:pt x="2302" y="1368"/>
                    <a:pt x="2335" y="1535"/>
                  </a:cubicBezTo>
                  <a:cubicBezTo>
                    <a:pt x="2569" y="2368"/>
                    <a:pt x="2669" y="3302"/>
                    <a:pt x="2702" y="4170"/>
                  </a:cubicBezTo>
                  <a:cubicBezTo>
                    <a:pt x="2702" y="4470"/>
                    <a:pt x="2702" y="4703"/>
                    <a:pt x="2636" y="4937"/>
                  </a:cubicBezTo>
                  <a:cubicBezTo>
                    <a:pt x="2502" y="5204"/>
                    <a:pt x="2269" y="5404"/>
                    <a:pt x="2002" y="5371"/>
                  </a:cubicBezTo>
                  <a:cubicBezTo>
                    <a:pt x="1668" y="5337"/>
                    <a:pt x="1468" y="4937"/>
                    <a:pt x="1335" y="4603"/>
                  </a:cubicBezTo>
                  <a:cubicBezTo>
                    <a:pt x="1135" y="4003"/>
                    <a:pt x="868" y="3403"/>
                    <a:pt x="634" y="28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12128850" y="5937200"/>
              <a:ext cx="174325" cy="220175"/>
            </a:xfrm>
            <a:custGeom>
              <a:avLst/>
              <a:gdLst/>
              <a:ahLst/>
              <a:cxnLst/>
              <a:rect l="l" t="t" r="r" b="b"/>
              <a:pathLst>
                <a:path w="6973" h="8807" fill="none" extrusionOk="0">
                  <a:moveTo>
                    <a:pt x="3937" y="2402"/>
                  </a:moveTo>
                  <a:cubicBezTo>
                    <a:pt x="4504" y="1835"/>
                    <a:pt x="4971" y="1134"/>
                    <a:pt x="5572" y="534"/>
                  </a:cubicBezTo>
                  <a:cubicBezTo>
                    <a:pt x="5838" y="234"/>
                    <a:pt x="6272" y="0"/>
                    <a:pt x="6606" y="200"/>
                  </a:cubicBezTo>
                  <a:cubicBezTo>
                    <a:pt x="6839" y="334"/>
                    <a:pt x="6973" y="634"/>
                    <a:pt x="6973" y="867"/>
                  </a:cubicBezTo>
                  <a:cubicBezTo>
                    <a:pt x="6973" y="1134"/>
                    <a:pt x="6839" y="1401"/>
                    <a:pt x="6739" y="1635"/>
                  </a:cubicBezTo>
                  <a:cubicBezTo>
                    <a:pt x="6272" y="2535"/>
                    <a:pt x="5505" y="3336"/>
                    <a:pt x="4671" y="3970"/>
                  </a:cubicBezTo>
                  <a:cubicBezTo>
                    <a:pt x="4971" y="5070"/>
                    <a:pt x="5238" y="6305"/>
                    <a:pt x="4738" y="7339"/>
                  </a:cubicBezTo>
                  <a:cubicBezTo>
                    <a:pt x="4437" y="7872"/>
                    <a:pt x="3970" y="8339"/>
                    <a:pt x="3403" y="8540"/>
                  </a:cubicBezTo>
                  <a:cubicBezTo>
                    <a:pt x="3103" y="8673"/>
                    <a:pt x="2803" y="8740"/>
                    <a:pt x="2469" y="8740"/>
                  </a:cubicBezTo>
                  <a:cubicBezTo>
                    <a:pt x="1569" y="8806"/>
                    <a:pt x="601" y="8339"/>
                    <a:pt x="1" y="757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12023775" y="6151500"/>
              <a:ext cx="191000" cy="384475"/>
            </a:xfrm>
            <a:custGeom>
              <a:avLst/>
              <a:gdLst/>
              <a:ahLst/>
              <a:cxnLst/>
              <a:rect l="l" t="t" r="r" b="b"/>
              <a:pathLst>
                <a:path w="7640" h="15379" fill="none" extrusionOk="0">
                  <a:moveTo>
                    <a:pt x="7640" y="1"/>
                  </a:moveTo>
                  <a:cubicBezTo>
                    <a:pt x="7506" y="5939"/>
                    <a:pt x="4638" y="11676"/>
                    <a:pt x="1" y="1537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11214025" y="5864650"/>
              <a:ext cx="199350" cy="443675"/>
            </a:xfrm>
            <a:custGeom>
              <a:avLst/>
              <a:gdLst/>
              <a:ahLst/>
              <a:cxnLst/>
              <a:rect l="l" t="t" r="r" b="b"/>
              <a:pathLst>
                <a:path w="7974" h="17747" fill="none" extrusionOk="0">
                  <a:moveTo>
                    <a:pt x="2236" y="3202"/>
                  </a:moveTo>
                  <a:cubicBezTo>
                    <a:pt x="2203" y="4103"/>
                    <a:pt x="2036" y="5004"/>
                    <a:pt x="1736" y="5838"/>
                  </a:cubicBezTo>
                  <a:cubicBezTo>
                    <a:pt x="1669" y="6104"/>
                    <a:pt x="1569" y="6305"/>
                    <a:pt x="1402" y="6538"/>
                  </a:cubicBezTo>
                  <a:cubicBezTo>
                    <a:pt x="1235" y="6738"/>
                    <a:pt x="1002" y="6838"/>
                    <a:pt x="802" y="6805"/>
                  </a:cubicBezTo>
                  <a:cubicBezTo>
                    <a:pt x="501" y="6805"/>
                    <a:pt x="234" y="6571"/>
                    <a:pt x="134" y="6271"/>
                  </a:cubicBezTo>
                  <a:cubicBezTo>
                    <a:pt x="1" y="5971"/>
                    <a:pt x="1" y="5704"/>
                    <a:pt x="34" y="5404"/>
                  </a:cubicBezTo>
                  <a:cubicBezTo>
                    <a:pt x="68" y="4804"/>
                    <a:pt x="134" y="4236"/>
                    <a:pt x="234" y="3636"/>
                  </a:cubicBezTo>
                  <a:cubicBezTo>
                    <a:pt x="335" y="3202"/>
                    <a:pt x="401" y="2735"/>
                    <a:pt x="501" y="2302"/>
                  </a:cubicBezTo>
                  <a:cubicBezTo>
                    <a:pt x="535" y="2102"/>
                    <a:pt x="568" y="1901"/>
                    <a:pt x="668" y="1668"/>
                  </a:cubicBezTo>
                  <a:cubicBezTo>
                    <a:pt x="702" y="1568"/>
                    <a:pt x="768" y="1434"/>
                    <a:pt x="902" y="1368"/>
                  </a:cubicBezTo>
                  <a:cubicBezTo>
                    <a:pt x="1202" y="1068"/>
                    <a:pt x="1702" y="1068"/>
                    <a:pt x="2036" y="1268"/>
                  </a:cubicBezTo>
                  <a:cubicBezTo>
                    <a:pt x="2403" y="1468"/>
                    <a:pt x="2636" y="1835"/>
                    <a:pt x="2736" y="2235"/>
                  </a:cubicBezTo>
                  <a:cubicBezTo>
                    <a:pt x="2836" y="2502"/>
                    <a:pt x="2870" y="2802"/>
                    <a:pt x="2903" y="3136"/>
                  </a:cubicBezTo>
                  <a:cubicBezTo>
                    <a:pt x="2903" y="3236"/>
                    <a:pt x="2903" y="3336"/>
                    <a:pt x="2970" y="3436"/>
                  </a:cubicBezTo>
                  <a:cubicBezTo>
                    <a:pt x="3237" y="2936"/>
                    <a:pt x="3403" y="2402"/>
                    <a:pt x="3537" y="1901"/>
                  </a:cubicBezTo>
                  <a:cubicBezTo>
                    <a:pt x="3670" y="1401"/>
                    <a:pt x="3837" y="801"/>
                    <a:pt x="4204" y="467"/>
                  </a:cubicBezTo>
                  <a:cubicBezTo>
                    <a:pt x="4571" y="100"/>
                    <a:pt x="5305" y="0"/>
                    <a:pt x="5638" y="434"/>
                  </a:cubicBezTo>
                  <a:cubicBezTo>
                    <a:pt x="6005" y="901"/>
                    <a:pt x="5672" y="1568"/>
                    <a:pt x="5405" y="2102"/>
                  </a:cubicBezTo>
                  <a:cubicBezTo>
                    <a:pt x="4037" y="4737"/>
                    <a:pt x="3570" y="7772"/>
                    <a:pt x="4137" y="10708"/>
                  </a:cubicBezTo>
                  <a:cubicBezTo>
                    <a:pt x="4638" y="13343"/>
                    <a:pt x="6005" y="15845"/>
                    <a:pt x="7973" y="177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11167325" y="5887150"/>
              <a:ext cx="62575" cy="135950"/>
            </a:xfrm>
            <a:custGeom>
              <a:avLst/>
              <a:gdLst/>
              <a:ahLst/>
              <a:cxnLst/>
              <a:rect l="l" t="t" r="r" b="b"/>
              <a:pathLst>
                <a:path w="2503" h="5438" fill="none" extrusionOk="0">
                  <a:moveTo>
                    <a:pt x="2503" y="868"/>
                  </a:moveTo>
                  <a:cubicBezTo>
                    <a:pt x="2503" y="868"/>
                    <a:pt x="2503" y="835"/>
                    <a:pt x="2436" y="835"/>
                  </a:cubicBezTo>
                  <a:cubicBezTo>
                    <a:pt x="2269" y="635"/>
                    <a:pt x="2102" y="368"/>
                    <a:pt x="1869" y="234"/>
                  </a:cubicBezTo>
                  <a:cubicBezTo>
                    <a:pt x="1602" y="67"/>
                    <a:pt x="1335" y="1"/>
                    <a:pt x="1035" y="67"/>
                  </a:cubicBezTo>
                  <a:cubicBezTo>
                    <a:pt x="601" y="201"/>
                    <a:pt x="435" y="668"/>
                    <a:pt x="335" y="1035"/>
                  </a:cubicBezTo>
                  <a:cubicBezTo>
                    <a:pt x="268" y="1202"/>
                    <a:pt x="234" y="1402"/>
                    <a:pt x="201" y="1569"/>
                  </a:cubicBezTo>
                  <a:cubicBezTo>
                    <a:pt x="34" y="2436"/>
                    <a:pt x="1" y="3336"/>
                    <a:pt x="1" y="4237"/>
                  </a:cubicBezTo>
                  <a:cubicBezTo>
                    <a:pt x="1" y="4537"/>
                    <a:pt x="34" y="4838"/>
                    <a:pt x="168" y="5038"/>
                  </a:cubicBezTo>
                  <a:cubicBezTo>
                    <a:pt x="268" y="5271"/>
                    <a:pt x="568" y="5438"/>
                    <a:pt x="835" y="5405"/>
                  </a:cubicBezTo>
                  <a:cubicBezTo>
                    <a:pt x="1168" y="5338"/>
                    <a:pt x="1335" y="4938"/>
                    <a:pt x="1402" y="4604"/>
                  </a:cubicBezTo>
                  <a:cubicBezTo>
                    <a:pt x="1569" y="4004"/>
                    <a:pt x="1769" y="3370"/>
                    <a:pt x="2002" y="27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11093950" y="5872150"/>
              <a:ext cx="186000" cy="211850"/>
            </a:xfrm>
            <a:custGeom>
              <a:avLst/>
              <a:gdLst/>
              <a:ahLst/>
              <a:cxnLst/>
              <a:rect l="l" t="t" r="r" b="b"/>
              <a:pathLst>
                <a:path w="7440" h="8474" fill="none" extrusionOk="0">
                  <a:moveTo>
                    <a:pt x="3169" y="2202"/>
                  </a:moveTo>
                  <a:cubicBezTo>
                    <a:pt x="2536" y="1668"/>
                    <a:pt x="2035" y="968"/>
                    <a:pt x="1402" y="467"/>
                  </a:cubicBezTo>
                  <a:cubicBezTo>
                    <a:pt x="1135" y="200"/>
                    <a:pt x="668" y="0"/>
                    <a:pt x="334" y="167"/>
                  </a:cubicBezTo>
                  <a:cubicBezTo>
                    <a:pt x="67" y="301"/>
                    <a:pt x="1" y="601"/>
                    <a:pt x="1" y="834"/>
                  </a:cubicBezTo>
                  <a:cubicBezTo>
                    <a:pt x="1" y="1101"/>
                    <a:pt x="167" y="1335"/>
                    <a:pt x="301" y="1601"/>
                  </a:cubicBezTo>
                  <a:cubicBezTo>
                    <a:pt x="834" y="2469"/>
                    <a:pt x="1635" y="3203"/>
                    <a:pt x="2502" y="3803"/>
                  </a:cubicBezTo>
                  <a:cubicBezTo>
                    <a:pt x="2302" y="4937"/>
                    <a:pt x="2135" y="6171"/>
                    <a:pt x="2702" y="7172"/>
                  </a:cubicBezTo>
                  <a:cubicBezTo>
                    <a:pt x="3003" y="7706"/>
                    <a:pt x="3536" y="8139"/>
                    <a:pt x="4137" y="8306"/>
                  </a:cubicBezTo>
                  <a:cubicBezTo>
                    <a:pt x="4437" y="8373"/>
                    <a:pt x="4737" y="8473"/>
                    <a:pt x="5037" y="8440"/>
                  </a:cubicBezTo>
                  <a:cubicBezTo>
                    <a:pt x="5972" y="8373"/>
                    <a:pt x="6872" y="7873"/>
                    <a:pt x="7439" y="710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1196525" y="6080625"/>
              <a:ext cx="185150" cy="346950"/>
            </a:xfrm>
            <a:custGeom>
              <a:avLst/>
              <a:gdLst/>
              <a:ahLst/>
              <a:cxnLst/>
              <a:rect l="l" t="t" r="r" b="b"/>
              <a:pathLst>
                <a:path w="7406" h="13878" fill="none" extrusionOk="0">
                  <a:moveTo>
                    <a:pt x="0" y="1"/>
                  </a:moveTo>
                  <a:cubicBezTo>
                    <a:pt x="501" y="5404"/>
                    <a:pt x="3236" y="10475"/>
                    <a:pt x="7406" y="13877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11453375" y="7306500"/>
              <a:ext cx="235200" cy="512075"/>
            </a:xfrm>
            <a:custGeom>
              <a:avLst/>
              <a:gdLst/>
              <a:ahLst/>
              <a:cxnLst/>
              <a:rect l="l" t="t" r="r" b="b"/>
              <a:pathLst>
                <a:path w="9408" h="20483" fill="none" extrusionOk="0">
                  <a:moveTo>
                    <a:pt x="4304" y="12476"/>
                  </a:moveTo>
                  <a:lnTo>
                    <a:pt x="7272" y="12476"/>
                  </a:lnTo>
                  <a:lnTo>
                    <a:pt x="7773" y="12476"/>
                  </a:lnTo>
                  <a:lnTo>
                    <a:pt x="5638" y="16346"/>
                  </a:lnTo>
                  <a:cubicBezTo>
                    <a:pt x="5404" y="16813"/>
                    <a:pt x="5771" y="17346"/>
                    <a:pt x="6305" y="17280"/>
                  </a:cubicBezTo>
                  <a:cubicBezTo>
                    <a:pt x="9407" y="16679"/>
                    <a:pt x="7606" y="20482"/>
                    <a:pt x="7606" y="20482"/>
                  </a:cubicBezTo>
                  <a:lnTo>
                    <a:pt x="1" y="20482"/>
                  </a:lnTo>
                  <a:cubicBezTo>
                    <a:pt x="2202" y="17613"/>
                    <a:pt x="3536" y="14911"/>
                    <a:pt x="4304" y="12476"/>
                  </a:cubicBezTo>
                  <a:cubicBezTo>
                    <a:pt x="6172" y="6272"/>
                    <a:pt x="4103" y="1769"/>
                    <a:pt x="300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1607650" y="7337350"/>
              <a:ext cx="63400" cy="279400"/>
            </a:xfrm>
            <a:custGeom>
              <a:avLst/>
              <a:gdLst/>
              <a:ahLst/>
              <a:cxnLst/>
              <a:rect l="l" t="t" r="r" b="b"/>
              <a:pathLst>
                <a:path w="2536" h="11176" fill="none" extrusionOk="0">
                  <a:moveTo>
                    <a:pt x="1" y="1"/>
                  </a:moveTo>
                  <a:cubicBezTo>
                    <a:pt x="2536" y="4838"/>
                    <a:pt x="1135" y="11176"/>
                    <a:pt x="1135" y="1117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1661850" y="7339875"/>
              <a:ext cx="236025" cy="478700"/>
            </a:xfrm>
            <a:custGeom>
              <a:avLst/>
              <a:gdLst/>
              <a:ahLst/>
              <a:cxnLst/>
              <a:rect l="l" t="t" r="r" b="b"/>
              <a:pathLst>
                <a:path w="9441" h="19148" fill="none" extrusionOk="0">
                  <a:moveTo>
                    <a:pt x="4337" y="11141"/>
                  </a:moveTo>
                  <a:lnTo>
                    <a:pt x="7306" y="11141"/>
                  </a:lnTo>
                  <a:lnTo>
                    <a:pt x="7806" y="11141"/>
                  </a:lnTo>
                  <a:lnTo>
                    <a:pt x="5672" y="15011"/>
                  </a:lnTo>
                  <a:cubicBezTo>
                    <a:pt x="5438" y="15478"/>
                    <a:pt x="5805" y="16011"/>
                    <a:pt x="6339" y="15945"/>
                  </a:cubicBezTo>
                  <a:cubicBezTo>
                    <a:pt x="9441" y="15344"/>
                    <a:pt x="7640" y="19147"/>
                    <a:pt x="7640" y="19147"/>
                  </a:cubicBezTo>
                  <a:lnTo>
                    <a:pt x="1" y="19147"/>
                  </a:lnTo>
                  <a:cubicBezTo>
                    <a:pt x="2202" y="16278"/>
                    <a:pt x="3537" y="13576"/>
                    <a:pt x="4304" y="11141"/>
                  </a:cubicBezTo>
                  <a:cubicBezTo>
                    <a:pt x="5805" y="6138"/>
                    <a:pt x="4771" y="2268"/>
                    <a:pt x="3703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1809475" y="7322350"/>
              <a:ext cx="75075" cy="294400"/>
            </a:xfrm>
            <a:custGeom>
              <a:avLst/>
              <a:gdLst/>
              <a:ahLst/>
              <a:cxnLst/>
              <a:rect l="l" t="t" r="r" b="b"/>
              <a:pathLst>
                <a:path w="3003" h="11776" fill="none" extrusionOk="0">
                  <a:moveTo>
                    <a:pt x="1401" y="11776"/>
                  </a:moveTo>
                  <a:cubicBezTo>
                    <a:pt x="1401" y="11776"/>
                    <a:pt x="3002" y="4871"/>
                    <a:pt x="0" y="1"/>
                  </a:cubicBez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11611825" y="7080500"/>
              <a:ext cx="158475" cy="129300"/>
            </a:xfrm>
            <a:custGeom>
              <a:avLst/>
              <a:gdLst/>
              <a:ahLst/>
              <a:cxnLst/>
              <a:rect l="l" t="t" r="r" b="b"/>
              <a:pathLst>
                <a:path w="6339" h="5172" fill="none" extrusionOk="0">
                  <a:moveTo>
                    <a:pt x="1968" y="134"/>
                  </a:moveTo>
                  <a:cubicBezTo>
                    <a:pt x="1168" y="201"/>
                    <a:pt x="501" y="835"/>
                    <a:pt x="267" y="1602"/>
                  </a:cubicBezTo>
                  <a:cubicBezTo>
                    <a:pt x="0" y="2336"/>
                    <a:pt x="167" y="3203"/>
                    <a:pt x="668" y="3837"/>
                  </a:cubicBezTo>
                  <a:cubicBezTo>
                    <a:pt x="1135" y="4471"/>
                    <a:pt x="1902" y="4871"/>
                    <a:pt x="2669" y="5005"/>
                  </a:cubicBezTo>
                  <a:cubicBezTo>
                    <a:pt x="3636" y="5171"/>
                    <a:pt x="4737" y="4871"/>
                    <a:pt x="5404" y="4171"/>
                  </a:cubicBezTo>
                  <a:cubicBezTo>
                    <a:pt x="6105" y="3470"/>
                    <a:pt x="6338" y="2336"/>
                    <a:pt x="5938" y="1435"/>
                  </a:cubicBezTo>
                  <a:cubicBezTo>
                    <a:pt x="5504" y="535"/>
                    <a:pt x="4370" y="1"/>
                    <a:pt x="3470" y="301"/>
                  </a:cubicBezTo>
                  <a:cubicBezTo>
                    <a:pt x="2969" y="468"/>
                    <a:pt x="2502" y="868"/>
                    <a:pt x="2369" y="1435"/>
                  </a:cubicBezTo>
                  <a:cubicBezTo>
                    <a:pt x="2269" y="1969"/>
                    <a:pt x="2569" y="2536"/>
                    <a:pt x="3003" y="2803"/>
                  </a:cubicBezTo>
                  <a:cubicBezTo>
                    <a:pt x="3503" y="3003"/>
                    <a:pt x="4170" y="2736"/>
                    <a:pt x="4337" y="22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1570125" y="6405850"/>
              <a:ext cx="75075" cy="45900"/>
            </a:xfrm>
            <a:custGeom>
              <a:avLst/>
              <a:gdLst/>
              <a:ahLst/>
              <a:cxnLst/>
              <a:rect l="l" t="t" r="r" b="b"/>
              <a:pathLst>
                <a:path w="3003" h="1836" fill="none" extrusionOk="0">
                  <a:moveTo>
                    <a:pt x="3003" y="234"/>
                  </a:moveTo>
                  <a:cubicBezTo>
                    <a:pt x="2369" y="1"/>
                    <a:pt x="1735" y="68"/>
                    <a:pt x="1135" y="335"/>
                  </a:cubicBezTo>
                  <a:cubicBezTo>
                    <a:pt x="534" y="635"/>
                    <a:pt x="134" y="1235"/>
                    <a:pt x="1" y="18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11815300" y="6403350"/>
              <a:ext cx="60900" cy="52575"/>
            </a:xfrm>
            <a:custGeom>
              <a:avLst/>
              <a:gdLst/>
              <a:ahLst/>
              <a:cxnLst/>
              <a:rect l="l" t="t" r="r" b="b"/>
              <a:pathLst>
                <a:path w="2436" h="2103" fill="none" extrusionOk="0">
                  <a:moveTo>
                    <a:pt x="1" y="34"/>
                  </a:moveTo>
                  <a:cubicBezTo>
                    <a:pt x="601" y="1"/>
                    <a:pt x="1168" y="201"/>
                    <a:pt x="1635" y="568"/>
                  </a:cubicBezTo>
                  <a:cubicBezTo>
                    <a:pt x="2102" y="935"/>
                    <a:pt x="2336" y="1535"/>
                    <a:pt x="2436" y="21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1564300" y="6475075"/>
              <a:ext cx="155950" cy="281050"/>
            </a:xfrm>
            <a:custGeom>
              <a:avLst/>
              <a:gdLst/>
              <a:ahLst/>
              <a:cxnLst/>
              <a:rect l="l" t="t" r="r" b="b"/>
              <a:pathLst>
                <a:path w="6238" h="11242" extrusionOk="0">
                  <a:moveTo>
                    <a:pt x="3136" y="1"/>
                  </a:moveTo>
                  <a:cubicBezTo>
                    <a:pt x="1401" y="1"/>
                    <a:pt x="0" y="2502"/>
                    <a:pt x="0" y="5605"/>
                  </a:cubicBezTo>
                  <a:cubicBezTo>
                    <a:pt x="0" y="8740"/>
                    <a:pt x="1401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11608475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203" y="0"/>
                  </a:moveTo>
                  <a:cubicBezTo>
                    <a:pt x="1168" y="0"/>
                    <a:pt x="335" y="1135"/>
                    <a:pt x="1" y="2669"/>
                  </a:cubicBezTo>
                  <a:lnTo>
                    <a:pt x="1569" y="3670"/>
                  </a:lnTo>
                  <a:cubicBezTo>
                    <a:pt x="1902" y="3937"/>
                    <a:pt x="1902" y="4437"/>
                    <a:pt x="1535" y="4637"/>
                  </a:cubicBezTo>
                  <a:lnTo>
                    <a:pt x="34" y="5504"/>
                  </a:lnTo>
                  <a:cubicBezTo>
                    <a:pt x="368" y="7005"/>
                    <a:pt x="1202" y="8073"/>
                    <a:pt x="2136" y="8073"/>
                  </a:cubicBezTo>
                  <a:cubicBezTo>
                    <a:pt x="3403" y="8073"/>
                    <a:pt x="4437" y="6272"/>
                    <a:pt x="4437" y="4003"/>
                  </a:cubicBezTo>
                  <a:cubicBezTo>
                    <a:pt x="4471" y="1835"/>
                    <a:pt x="3470" y="0"/>
                    <a:pt x="220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1710225" y="6475075"/>
              <a:ext cx="155975" cy="281050"/>
            </a:xfrm>
            <a:custGeom>
              <a:avLst/>
              <a:gdLst/>
              <a:ahLst/>
              <a:cxnLst/>
              <a:rect l="l" t="t" r="r" b="b"/>
              <a:pathLst>
                <a:path w="6239" h="11242" extrusionOk="0">
                  <a:moveTo>
                    <a:pt x="3136" y="1"/>
                  </a:moveTo>
                  <a:cubicBezTo>
                    <a:pt x="1402" y="1"/>
                    <a:pt x="1" y="2502"/>
                    <a:pt x="1" y="5605"/>
                  </a:cubicBezTo>
                  <a:cubicBezTo>
                    <a:pt x="1" y="8740"/>
                    <a:pt x="1402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1756100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168" y="0"/>
                  </a:moveTo>
                  <a:cubicBezTo>
                    <a:pt x="1168" y="0"/>
                    <a:pt x="334" y="1135"/>
                    <a:pt x="0" y="2669"/>
                  </a:cubicBezTo>
                  <a:lnTo>
                    <a:pt x="1535" y="3670"/>
                  </a:lnTo>
                  <a:cubicBezTo>
                    <a:pt x="1868" y="3937"/>
                    <a:pt x="1868" y="4437"/>
                    <a:pt x="1501" y="4637"/>
                  </a:cubicBezTo>
                  <a:lnTo>
                    <a:pt x="0" y="5504"/>
                  </a:lnTo>
                  <a:cubicBezTo>
                    <a:pt x="334" y="7005"/>
                    <a:pt x="1168" y="8073"/>
                    <a:pt x="2135" y="8073"/>
                  </a:cubicBezTo>
                  <a:cubicBezTo>
                    <a:pt x="3369" y="8073"/>
                    <a:pt x="4403" y="6272"/>
                    <a:pt x="4403" y="4003"/>
                  </a:cubicBezTo>
                  <a:cubicBezTo>
                    <a:pt x="4470" y="1835"/>
                    <a:pt x="3403" y="0"/>
                    <a:pt x="216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1143150" y="7325675"/>
              <a:ext cx="267725" cy="492050"/>
            </a:xfrm>
            <a:custGeom>
              <a:avLst/>
              <a:gdLst/>
              <a:ahLst/>
              <a:cxnLst/>
              <a:rect l="l" t="t" r="r" b="b"/>
              <a:pathLst>
                <a:path w="10709" h="19682" extrusionOk="0">
                  <a:moveTo>
                    <a:pt x="6072" y="1"/>
                  </a:moveTo>
                  <a:cubicBezTo>
                    <a:pt x="6038" y="168"/>
                    <a:pt x="6005" y="368"/>
                    <a:pt x="5905" y="535"/>
                  </a:cubicBezTo>
                  <a:cubicBezTo>
                    <a:pt x="5738" y="1002"/>
                    <a:pt x="5505" y="1369"/>
                    <a:pt x="5171" y="1702"/>
                  </a:cubicBezTo>
                  <a:cubicBezTo>
                    <a:pt x="6572" y="2203"/>
                    <a:pt x="7873" y="3537"/>
                    <a:pt x="8240" y="4971"/>
                  </a:cubicBezTo>
                  <a:cubicBezTo>
                    <a:pt x="8607" y="6472"/>
                    <a:pt x="8373" y="8040"/>
                    <a:pt x="7740" y="9474"/>
                  </a:cubicBezTo>
                  <a:cubicBezTo>
                    <a:pt x="7172" y="10875"/>
                    <a:pt x="6238" y="12143"/>
                    <a:pt x="5238" y="13310"/>
                  </a:cubicBezTo>
                  <a:cubicBezTo>
                    <a:pt x="4070" y="14711"/>
                    <a:pt x="1" y="18214"/>
                    <a:pt x="1" y="19348"/>
                  </a:cubicBezTo>
                  <a:cubicBezTo>
                    <a:pt x="1" y="19548"/>
                    <a:pt x="167" y="19682"/>
                    <a:pt x="534" y="19682"/>
                  </a:cubicBezTo>
                  <a:lnTo>
                    <a:pt x="8273" y="19682"/>
                  </a:lnTo>
                  <a:cubicBezTo>
                    <a:pt x="8607" y="19682"/>
                    <a:pt x="8707" y="19381"/>
                    <a:pt x="8674" y="18981"/>
                  </a:cubicBezTo>
                  <a:cubicBezTo>
                    <a:pt x="8573" y="17780"/>
                    <a:pt x="7706" y="16846"/>
                    <a:pt x="6539" y="16579"/>
                  </a:cubicBezTo>
                  <a:cubicBezTo>
                    <a:pt x="6062" y="16490"/>
                    <a:pt x="5532" y="16374"/>
                    <a:pt x="5187" y="16374"/>
                  </a:cubicBezTo>
                  <a:cubicBezTo>
                    <a:pt x="5145" y="16374"/>
                    <a:pt x="5107" y="16376"/>
                    <a:pt x="5071" y="16379"/>
                  </a:cubicBezTo>
                  <a:cubicBezTo>
                    <a:pt x="6772" y="15145"/>
                    <a:pt x="8340" y="13544"/>
                    <a:pt x="9274" y="11643"/>
                  </a:cubicBezTo>
                  <a:cubicBezTo>
                    <a:pt x="10275" y="9708"/>
                    <a:pt x="10708" y="7506"/>
                    <a:pt x="10275" y="5405"/>
                  </a:cubicBezTo>
                  <a:cubicBezTo>
                    <a:pt x="9874" y="3337"/>
                    <a:pt x="8407" y="968"/>
                    <a:pt x="6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0864625" y="7334025"/>
              <a:ext cx="311075" cy="482875"/>
            </a:xfrm>
            <a:custGeom>
              <a:avLst/>
              <a:gdLst/>
              <a:ahLst/>
              <a:cxnLst/>
              <a:rect l="l" t="t" r="r" b="b"/>
              <a:pathLst>
                <a:path w="12443" h="19315" extrusionOk="0">
                  <a:moveTo>
                    <a:pt x="8440" y="1"/>
                  </a:moveTo>
                  <a:cubicBezTo>
                    <a:pt x="7773" y="201"/>
                    <a:pt x="7306" y="801"/>
                    <a:pt x="6705" y="1235"/>
                  </a:cubicBezTo>
                  <a:cubicBezTo>
                    <a:pt x="8173" y="1735"/>
                    <a:pt x="9607" y="3069"/>
                    <a:pt x="9974" y="4570"/>
                  </a:cubicBezTo>
                  <a:cubicBezTo>
                    <a:pt x="10341" y="6072"/>
                    <a:pt x="10108" y="7673"/>
                    <a:pt x="9474" y="9074"/>
                  </a:cubicBezTo>
                  <a:cubicBezTo>
                    <a:pt x="8873" y="10508"/>
                    <a:pt x="7973" y="11742"/>
                    <a:pt x="6972" y="12910"/>
                  </a:cubicBezTo>
                  <a:cubicBezTo>
                    <a:pt x="5538" y="14578"/>
                    <a:pt x="0" y="19314"/>
                    <a:pt x="2269" y="19314"/>
                  </a:cubicBezTo>
                  <a:lnTo>
                    <a:pt x="10007" y="19314"/>
                  </a:lnTo>
                  <a:cubicBezTo>
                    <a:pt x="10274" y="19314"/>
                    <a:pt x="10341" y="19148"/>
                    <a:pt x="10374" y="18881"/>
                  </a:cubicBezTo>
                  <a:lnTo>
                    <a:pt x="10374" y="18647"/>
                  </a:lnTo>
                  <a:cubicBezTo>
                    <a:pt x="10308" y="17446"/>
                    <a:pt x="9440" y="16512"/>
                    <a:pt x="8273" y="16245"/>
                  </a:cubicBezTo>
                  <a:cubicBezTo>
                    <a:pt x="7766" y="16156"/>
                    <a:pt x="7260" y="16040"/>
                    <a:pt x="6920" y="16040"/>
                  </a:cubicBezTo>
                  <a:cubicBezTo>
                    <a:pt x="6879" y="16040"/>
                    <a:pt x="6841" y="16042"/>
                    <a:pt x="6805" y="16045"/>
                  </a:cubicBezTo>
                  <a:cubicBezTo>
                    <a:pt x="8506" y="14811"/>
                    <a:pt x="10041" y="13210"/>
                    <a:pt x="11008" y="11309"/>
                  </a:cubicBezTo>
                  <a:cubicBezTo>
                    <a:pt x="12009" y="9374"/>
                    <a:pt x="12443" y="7172"/>
                    <a:pt x="12009" y="5071"/>
                  </a:cubicBezTo>
                  <a:cubicBezTo>
                    <a:pt x="11609" y="3036"/>
                    <a:pt x="10341" y="1135"/>
                    <a:pt x="84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0736200" y="6122125"/>
              <a:ext cx="768900" cy="1269575"/>
            </a:xfrm>
            <a:custGeom>
              <a:avLst/>
              <a:gdLst/>
              <a:ahLst/>
              <a:cxnLst/>
              <a:rect l="l" t="t" r="r" b="b"/>
              <a:pathLst>
                <a:path w="30756" h="50783" extrusionOk="0">
                  <a:moveTo>
                    <a:pt x="16010" y="1"/>
                  </a:moveTo>
                  <a:cubicBezTo>
                    <a:pt x="15484" y="1"/>
                    <a:pt x="14949" y="346"/>
                    <a:pt x="14611" y="776"/>
                  </a:cubicBezTo>
                  <a:cubicBezTo>
                    <a:pt x="14244" y="1243"/>
                    <a:pt x="14077" y="1810"/>
                    <a:pt x="13777" y="2410"/>
                  </a:cubicBezTo>
                  <a:cubicBezTo>
                    <a:pt x="13552" y="2579"/>
                    <a:pt x="13293" y="2647"/>
                    <a:pt x="13025" y="2647"/>
                  </a:cubicBezTo>
                  <a:cubicBezTo>
                    <a:pt x="12655" y="2647"/>
                    <a:pt x="12271" y="2517"/>
                    <a:pt x="11942" y="2343"/>
                  </a:cubicBezTo>
                  <a:cubicBezTo>
                    <a:pt x="11275" y="1977"/>
                    <a:pt x="10675" y="1343"/>
                    <a:pt x="9841" y="1243"/>
                  </a:cubicBezTo>
                  <a:cubicBezTo>
                    <a:pt x="9751" y="1225"/>
                    <a:pt x="9662" y="1217"/>
                    <a:pt x="9574" y="1217"/>
                  </a:cubicBezTo>
                  <a:cubicBezTo>
                    <a:pt x="9333" y="1217"/>
                    <a:pt x="9102" y="1278"/>
                    <a:pt x="8907" y="1376"/>
                  </a:cubicBezTo>
                  <a:cubicBezTo>
                    <a:pt x="8273" y="1776"/>
                    <a:pt x="8306" y="2444"/>
                    <a:pt x="8506" y="3011"/>
                  </a:cubicBezTo>
                  <a:cubicBezTo>
                    <a:pt x="8640" y="3444"/>
                    <a:pt x="8907" y="3845"/>
                    <a:pt x="8973" y="4278"/>
                  </a:cubicBezTo>
                  <a:cubicBezTo>
                    <a:pt x="9107" y="4712"/>
                    <a:pt x="9007" y="5279"/>
                    <a:pt x="8807" y="5412"/>
                  </a:cubicBezTo>
                  <a:cubicBezTo>
                    <a:pt x="8073" y="5846"/>
                    <a:pt x="7072" y="5779"/>
                    <a:pt x="6171" y="5913"/>
                  </a:cubicBezTo>
                  <a:cubicBezTo>
                    <a:pt x="5271" y="6013"/>
                    <a:pt x="4270" y="6547"/>
                    <a:pt x="4270" y="7481"/>
                  </a:cubicBezTo>
                  <a:cubicBezTo>
                    <a:pt x="4270" y="8148"/>
                    <a:pt x="4804" y="8748"/>
                    <a:pt x="4770" y="9415"/>
                  </a:cubicBezTo>
                  <a:cubicBezTo>
                    <a:pt x="4737" y="10349"/>
                    <a:pt x="3503" y="10883"/>
                    <a:pt x="2736" y="11183"/>
                  </a:cubicBezTo>
                  <a:cubicBezTo>
                    <a:pt x="2302" y="11317"/>
                    <a:pt x="1935" y="11583"/>
                    <a:pt x="1668" y="11917"/>
                  </a:cubicBezTo>
                  <a:cubicBezTo>
                    <a:pt x="634" y="13218"/>
                    <a:pt x="2269" y="14452"/>
                    <a:pt x="2302" y="15820"/>
                  </a:cubicBezTo>
                  <a:cubicBezTo>
                    <a:pt x="2335" y="17521"/>
                    <a:pt x="0" y="18622"/>
                    <a:pt x="234" y="20290"/>
                  </a:cubicBezTo>
                  <a:cubicBezTo>
                    <a:pt x="334" y="21357"/>
                    <a:pt x="1568" y="21991"/>
                    <a:pt x="2068" y="22958"/>
                  </a:cubicBezTo>
                  <a:cubicBezTo>
                    <a:pt x="2135" y="23058"/>
                    <a:pt x="2169" y="23192"/>
                    <a:pt x="2235" y="23359"/>
                  </a:cubicBezTo>
                  <a:cubicBezTo>
                    <a:pt x="2502" y="24326"/>
                    <a:pt x="1902" y="25327"/>
                    <a:pt x="1401" y="26194"/>
                  </a:cubicBezTo>
                  <a:cubicBezTo>
                    <a:pt x="834" y="27095"/>
                    <a:pt x="401" y="28162"/>
                    <a:pt x="834" y="29063"/>
                  </a:cubicBezTo>
                  <a:cubicBezTo>
                    <a:pt x="901" y="29163"/>
                    <a:pt x="934" y="29196"/>
                    <a:pt x="968" y="29296"/>
                  </a:cubicBezTo>
                  <a:cubicBezTo>
                    <a:pt x="1335" y="29730"/>
                    <a:pt x="1835" y="30030"/>
                    <a:pt x="2335" y="30364"/>
                  </a:cubicBezTo>
                  <a:cubicBezTo>
                    <a:pt x="2902" y="30697"/>
                    <a:pt x="3436" y="31298"/>
                    <a:pt x="3336" y="31965"/>
                  </a:cubicBezTo>
                  <a:cubicBezTo>
                    <a:pt x="3336" y="32865"/>
                    <a:pt x="2636" y="33633"/>
                    <a:pt x="2102" y="34333"/>
                  </a:cubicBezTo>
                  <a:cubicBezTo>
                    <a:pt x="1501" y="35034"/>
                    <a:pt x="1101" y="36101"/>
                    <a:pt x="1601" y="36835"/>
                  </a:cubicBezTo>
                  <a:cubicBezTo>
                    <a:pt x="2302" y="37902"/>
                    <a:pt x="4470" y="37535"/>
                    <a:pt x="4137" y="39670"/>
                  </a:cubicBezTo>
                  <a:cubicBezTo>
                    <a:pt x="4070" y="40071"/>
                    <a:pt x="3936" y="40504"/>
                    <a:pt x="3736" y="40871"/>
                  </a:cubicBezTo>
                  <a:cubicBezTo>
                    <a:pt x="3169" y="41972"/>
                    <a:pt x="3603" y="43640"/>
                    <a:pt x="4770" y="44040"/>
                  </a:cubicBezTo>
                  <a:cubicBezTo>
                    <a:pt x="5171" y="44207"/>
                    <a:pt x="5638" y="44173"/>
                    <a:pt x="6071" y="44340"/>
                  </a:cubicBezTo>
                  <a:cubicBezTo>
                    <a:pt x="6638" y="44540"/>
                    <a:pt x="7105" y="45141"/>
                    <a:pt x="7306" y="45708"/>
                  </a:cubicBezTo>
                  <a:cubicBezTo>
                    <a:pt x="7572" y="46342"/>
                    <a:pt x="7606" y="47009"/>
                    <a:pt x="7739" y="47543"/>
                  </a:cubicBezTo>
                  <a:cubicBezTo>
                    <a:pt x="8006" y="48276"/>
                    <a:pt x="8340" y="48977"/>
                    <a:pt x="8907" y="49511"/>
                  </a:cubicBezTo>
                  <a:cubicBezTo>
                    <a:pt x="9346" y="49950"/>
                    <a:pt x="9968" y="50254"/>
                    <a:pt x="10583" y="50254"/>
                  </a:cubicBezTo>
                  <a:cubicBezTo>
                    <a:pt x="10715" y="50254"/>
                    <a:pt x="10846" y="50240"/>
                    <a:pt x="10975" y="50211"/>
                  </a:cubicBezTo>
                  <a:cubicBezTo>
                    <a:pt x="11308" y="50144"/>
                    <a:pt x="11609" y="49944"/>
                    <a:pt x="11909" y="49711"/>
                  </a:cubicBezTo>
                  <a:cubicBezTo>
                    <a:pt x="12443" y="49244"/>
                    <a:pt x="12943" y="48677"/>
                    <a:pt x="13610" y="48477"/>
                  </a:cubicBezTo>
                  <a:cubicBezTo>
                    <a:pt x="13677" y="48477"/>
                    <a:pt x="13743" y="48410"/>
                    <a:pt x="13777" y="48410"/>
                  </a:cubicBezTo>
                  <a:cubicBezTo>
                    <a:pt x="13858" y="48398"/>
                    <a:pt x="13940" y="48392"/>
                    <a:pt x="14021" y="48392"/>
                  </a:cubicBezTo>
                  <a:cubicBezTo>
                    <a:pt x="14612" y="48392"/>
                    <a:pt x="15209" y="48692"/>
                    <a:pt x="15678" y="49044"/>
                  </a:cubicBezTo>
                  <a:cubicBezTo>
                    <a:pt x="16245" y="49477"/>
                    <a:pt x="16746" y="50011"/>
                    <a:pt x="17313" y="50345"/>
                  </a:cubicBezTo>
                  <a:cubicBezTo>
                    <a:pt x="17829" y="50634"/>
                    <a:pt x="18447" y="50782"/>
                    <a:pt x="19057" y="50782"/>
                  </a:cubicBezTo>
                  <a:cubicBezTo>
                    <a:pt x="19433" y="50782"/>
                    <a:pt x="19805" y="50726"/>
                    <a:pt x="20148" y="50611"/>
                  </a:cubicBezTo>
                  <a:cubicBezTo>
                    <a:pt x="20648" y="50445"/>
                    <a:pt x="21082" y="50144"/>
                    <a:pt x="21449" y="49777"/>
                  </a:cubicBezTo>
                  <a:cubicBezTo>
                    <a:pt x="21783" y="49444"/>
                    <a:pt x="22016" y="49010"/>
                    <a:pt x="22183" y="48610"/>
                  </a:cubicBezTo>
                  <a:cubicBezTo>
                    <a:pt x="22250" y="48443"/>
                    <a:pt x="22316" y="48210"/>
                    <a:pt x="22350" y="48043"/>
                  </a:cubicBezTo>
                  <a:cubicBezTo>
                    <a:pt x="22583" y="47376"/>
                    <a:pt x="22683" y="46675"/>
                    <a:pt x="23250" y="46208"/>
                  </a:cubicBezTo>
                  <a:cubicBezTo>
                    <a:pt x="23951" y="45675"/>
                    <a:pt x="24952" y="45841"/>
                    <a:pt x="25819" y="45641"/>
                  </a:cubicBezTo>
                  <a:cubicBezTo>
                    <a:pt x="26953" y="45374"/>
                    <a:pt x="27920" y="44374"/>
                    <a:pt x="28120" y="43206"/>
                  </a:cubicBezTo>
                  <a:cubicBezTo>
                    <a:pt x="28321" y="42039"/>
                    <a:pt x="27754" y="40804"/>
                    <a:pt x="26920" y="40171"/>
                  </a:cubicBezTo>
                  <a:cubicBezTo>
                    <a:pt x="26353" y="39870"/>
                    <a:pt x="26319" y="39137"/>
                    <a:pt x="26653" y="38636"/>
                  </a:cubicBezTo>
                  <a:cubicBezTo>
                    <a:pt x="26986" y="38169"/>
                    <a:pt x="27587" y="37936"/>
                    <a:pt x="28120" y="37702"/>
                  </a:cubicBezTo>
                  <a:cubicBezTo>
                    <a:pt x="28821" y="37469"/>
                    <a:pt x="29588" y="37202"/>
                    <a:pt x="29922" y="36435"/>
                  </a:cubicBezTo>
                  <a:cubicBezTo>
                    <a:pt x="29988" y="36201"/>
                    <a:pt x="30022" y="35968"/>
                    <a:pt x="30022" y="35701"/>
                  </a:cubicBezTo>
                  <a:cubicBezTo>
                    <a:pt x="29955" y="33833"/>
                    <a:pt x="27587" y="34133"/>
                    <a:pt x="27253" y="32598"/>
                  </a:cubicBezTo>
                  <a:cubicBezTo>
                    <a:pt x="27186" y="32332"/>
                    <a:pt x="27186" y="32131"/>
                    <a:pt x="27287" y="31865"/>
                  </a:cubicBezTo>
                  <a:cubicBezTo>
                    <a:pt x="27487" y="31164"/>
                    <a:pt x="28020" y="30697"/>
                    <a:pt x="28587" y="30430"/>
                  </a:cubicBezTo>
                  <a:cubicBezTo>
                    <a:pt x="29021" y="30163"/>
                    <a:pt x="29455" y="29830"/>
                    <a:pt x="29788" y="29430"/>
                  </a:cubicBezTo>
                  <a:cubicBezTo>
                    <a:pt x="29988" y="29163"/>
                    <a:pt x="30155" y="28862"/>
                    <a:pt x="30289" y="28596"/>
                  </a:cubicBezTo>
                  <a:cubicBezTo>
                    <a:pt x="30522" y="27995"/>
                    <a:pt x="30589" y="27295"/>
                    <a:pt x="30155" y="26794"/>
                  </a:cubicBezTo>
                  <a:cubicBezTo>
                    <a:pt x="29655" y="26161"/>
                    <a:pt x="28654" y="26027"/>
                    <a:pt x="28321" y="25293"/>
                  </a:cubicBezTo>
                  <a:cubicBezTo>
                    <a:pt x="28087" y="24693"/>
                    <a:pt x="28421" y="24026"/>
                    <a:pt x="28854" y="23592"/>
                  </a:cubicBezTo>
                  <a:cubicBezTo>
                    <a:pt x="29321" y="23158"/>
                    <a:pt x="29855" y="22791"/>
                    <a:pt x="30255" y="22291"/>
                  </a:cubicBezTo>
                  <a:cubicBezTo>
                    <a:pt x="30656" y="21657"/>
                    <a:pt x="30756" y="20823"/>
                    <a:pt x="30455" y="20156"/>
                  </a:cubicBezTo>
                  <a:cubicBezTo>
                    <a:pt x="30189" y="19623"/>
                    <a:pt x="29788" y="19189"/>
                    <a:pt x="29321" y="18955"/>
                  </a:cubicBezTo>
                  <a:cubicBezTo>
                    <a:pt x="28688" y="18689"/>
                    <a:pt x="27954" y="18822"/>
                    <a:pt x="27687" y="17988"/>
                  </a:cubicBezTo>
                  <a:cubicBezTo>
                    <a:pt x="27620" y="17788"/>
                    <a:pt x="27620" y="17521"/>
                    <a:pt x="27653" y="17321"/>
                  </a:cubicBezTo>
                  <a:cubicBezTo>
                    <a:pt x="27754" y="16654"/>
                    <a:pt x="28154" y="16153"/>
                    <a:pt x="28454" y="15586"/>
                  </a:cubicBezTo>
                  <a:cubicBezTo>
                    <a:pt x="28654" y="15153"/>
                    <a:pt x="28821" y="14686"/>
                    <a:pt x="28788" y="14252"/>
                  </a:cubicBezTo>
                  <a:cubicBezTo>
                    <a:pt x="28688" y="13752"/>
                    <a:pt x="28354" y="13285"/>
                    <a:pt x="27920" y="12951"/>
                  </a:cubicBezTo>
                  <a:cubicBezTo>
                    <a:pt x="27487" y="12651"/>
                    <a:pt x="26953" y="12451"/>
                    <a:pt x="26453" y="12251"/>
                  </a:cubicBezTo>
                  <a:cubicBezTo>
                    <a:pt x="26152" y="12251"/>
                    <a:pt x="25952" y="11984"/>
                    <a:pt x="25919" y="11684"/>
                  </a:cubicBezTo>
                  <a:cubicBezTo>
                    <a:pt x="25852" y="11417"/>
                    <a:pt x="25986" y="11150"/>
                    <a:pt x="26152" y="10916"/>
                  </a:cubicBezTo>
                  <a:cubicBezTo>
                    <a:pt x="26319" y="10649"/>
                    <a:pt x="26519" y="10449"/>
                    <a:pt x="26686" y="10249"/>
                  </a:cubicBezTo>
                  <a:cubicBezTo>
                    <a:pt x="27287" y="9482"/>
                    <a:pt x="27420" y="8348"/>
                    <a:pt x="26786" y="7681"/>
                  </a:cubicBezTo>
                  <a:cubicBezTo>
                    <a:pt x="26453" y="7314"/>
                    <a:pt x="25986" y="7147"/>
                    <a:pt x="25519" y="7080"/>
                  </a:cubicBezTo>
                  <a:cubicBezTo>
                    <a:pt x="25352" y="7047"/>
                    <a:pt x="25177" y="7030"/>
                    <a:pt x="25002" y="7030"/>
                  </a:cubicBezTo>
                  <a:cubicBezTo>
                    <a:pt x="24826" y="7030"/>
                    <a:pt x="24651" y="7047"/>
                    <a:pt x="24485" y="7080"/>
                  </a:cubicBezTo>
                  <a:cubicBezTo>
                    <a:pt x="24440" y="7085"/>
                    <a:pt x="24395" y="7088"/>
                    <a:pt x="24351" y="7088"/>
                  </a:cubicBezTo>
                  <a:cubicBezTo>
                    <a:pt x="23831" y="7088"/>
                    <a:pt x="23342" y="6738"/>
                    <a:pt x="23250" y="6246"/>
                  </a:cubicBezTo>
                  <a:cubicBezTo>
                    <a:pt x="23150" y="5813"/>
                    <a:pt x="23250" y="5346"/>
                    <a:pt x="23417" y="4945"/>
                  </a:cubicBezTo>
                  <a:cubicBezTo>
                    <a:pt x="23517" y="4512"/>
                    <a:pt x="23751" y="4111"/>
                    <a:pt x="23851" y="3678"/>
                  </a:cubicBezTo>
                  <a:cubicBezTo>
                    <a:pt x="24084" y="2777"/>
                    <a:pt x="23917" y="1743"/>
                    <a:pt x="23017" y="1176"/>
                  </a:cubicBezTo>
                  <a:cubicBezTo>
                    <a:pt x="22817" y="1076"/>
                    <a:pt x="22583" y="976"/>
                    <a:pt x="22316" y="976"/>
                  </a:cubicBezTo>
                  <a:cubicBezTo>
                    <a:pt x="22286" y="974"/>
                    <a:pt x="22257" y="973"/>
                    <a:pt x="22228" y="973"/>
                  </a:cubicBezTo>
                  <a:cubicBezTo>
                    <a:pt x="21062" y="973"/>
                    <a:pt x="20657" y="2256"/>
                    <a:pt x="19681" y="2744"/>
                  </a:cubicBezTo>
                  <a:cubicBezTo>
                    <a:pt x="19602" y="2760"/>
                    <a:pt x="19523" y="2767"/>
                    <a:pt x="19443" y="2767"/>
                  </a:cubicBezTo>
                  <a:cubicBezTo>
                    <a:pt x="19017" y="2767"/>
                    <a:pt x="18589" y="2553"/>
                    <a:pt x="18280" y="2243"/>
                  </a:cubicBezTo>
                  <a:cubicBezTo>
                    <a:pt x="17913" y="1843"/>
                    <a:pt x="17646" y="1343"/>
                    <a:pt x="17346" y="942"/>
                  </a:cubicBezTo>
                  <a:cubicBezTo>
                    <a:pt x="17079" y="475"/>
                    <a:pt x="16646" y="109"/>
                    <a:pt x="16145" y="8"/>
                  </a:cubicBezTo>
                  <a:cubicBezTo>
                    <a:pt x="16100" y="3"/>
                    <a:pt x="16055" y="1"/>
                    <a:pt x="16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0580250" y="6695225"/>
              <a:ext cx="217675" cy="632300"/>
            </a:xfrm>
            <a:custGeom>
              <a:avLst/>
              <a:gdLst/>
              <a:ahLst/>
              <a:cxnLst/>
              <a:rect l="l" t="t" r="r" b="b"/>
              <a:pathLst>
                <a:path w="8707" h="25292" extrusionOk="0">
                  <a:moveTo>
                    <a:pt x="8173" y="1"/>
                  </a:moveTo>
                  <a:cubicBezTo>
                    <a:pt x="5037" y="2403"/>
                    <a:pt x="2602" y="5772"/>
                    <a:pt x="1368" y="9574"/>
                  </a:cubicBezTo>
                  <a:cubicBezTo>
                    <a:pt x="101" y="13377"/>
                    <a:pt x="1" y="17513"/>
                    <a:pt x="1035" y="21383"/>
                  </a:cubicBezTo>
                  <a:cubicBezTo>
                    <a:pt x="668" y="22117"/>
                    <a:pt x="734" y="23051"/>
                    <a:pt x="1035" y="23851"/>
                  </a:cubicBezTo>
                  <a:cubicBezTo>
                    <a:pt x="1101" y="24185"/>
                    <a:pt x="1268" y="24518"/>
                    <a:pt x="1568" y="24685"/>
                  </a:cubicBezTo>
                  <a:cubicBezTo>
                    <a:pt x="1672" y="24755"/>
                    <a:pt x="1797" y="24788"/>
                    <a:pt x="1918" y="24788"/>
                  </a:cubicBezTo>
                  <a:cubicBezTo>
                    <a:pt x="2148" y="24788"/>
                    <a:pt x="2370" y="24670"/>
                    <a:pt x="2436" y="24452"/>
                  </a:cubicBezTo>
                  <a:cubicBezTo>
                    <a:pt x="2569" y="24685"/>
                    <a:pt x="2736" y="24885"/>
                    <a:pt x="2936" y="25052"/>
                  </a:cubicBezTo>
                  <a:cubicBezTo>
                    <a:pt x="3131" y="25199"/>
                    <a:pt x="3380" y="25292"/>
                    <a:pt x="3617" y="25292"/>
                  </a:cubicBezTo>
                  <a:cubicBezTo>
                    <a:pt x="3704" y="25292"/>
                    <a:pt x="3790" y="25279"/>
                    <a:pt x="3870" y="25252"/>
                  </a:cubicBezTo>
                  <a:cubicBezTo>
                    <a:pt x="4170" y="25119"/>
                    <a:pt x="4404" y="24785"/>
                    <a:pt x="4337" y="24518"/>
                  </a:cubicBezTo>
                  <a:lnTo>
                    <a:pt x="4370" y="24452"/>
                  </a:lnTo>
                  <a:cubicBezTo>
                    <a:pt x="4521" y="24628"/>
                    <a:pt x="4729" y="24766"/>
                    <a:pt x="4951" y="24766"/>
                  </a:cubicBezTo>
                  <a:cubicBezTo>
                    <a:pt x="5023" y="24766"/>
                    <a:pt x="5097" y="24751"/>
                    <a:pt x="5171" y="24719"/>
                  </a:cubicBezTo>
                  <a:cubicBezTo>
                    <a:pt x="5571" y="24685"/>
                    <a:pt x="5938" y="24252"/>
                    <a:pt x="6005" y="23785"/>
                  </a:cubicBezTo>
                  <a:cubicBezTo>
                    <a:pt x="5438" y="23351"/>
                    <a:pt x="5104" y="22717"/>
                    <a:pt x="4937" y="22050"/>
                  </a:cubicBezTo>
                  <a:cubicBezTo>
                    <a:pt x="4937" y="21883"/>
                    <a:pt x="4904" y="21716"/>
                    <a:pt x="5004" y="21550"/>
                  </a:cubicBezTo>
                  <a:cubicBezTo>
                    <a:pt x="5079" y="21400"/>
                    <a:pt x="5267" y="21324"/>
                    <a:pt x="5440" y="21324"/>
                  </a:cubicBezTo>
                  <a:cubicBezTo>
                    <a:pt x="5498" y="21324"/>
                    <a:pt x="5554" y="21333"/>
                    <a:pt x="5605" y="21350"/>
                  </a:cubicBezTo>
                  <a:cubicBezTo>
                    <a:pt x="5838" y="21383"/>
                    <a:pt x="6038" y="21516"/>
                    <a:pt x="6238" y="21616"/>
                  </a:cubicBezTo>
                  <a:cubicBezTo>
                    <a:pt x="6395" y="21721"/>
                    <a:pt x="6592" y="21804"/>
                    <a:pt x="6766" y="21804"/>
                  </a:cubicBezTo>
                  <a:cubicBezTo>
                    <a:pt x="6815" y="21804"/>
                    <a:pt x="6862" y="21798"/>
                    <a:pt x="6905" y="21783"/>
                  </a:cubicBezTo>
                  <a:cubicBezTo>
                    <a:pt x="7272" y="21716"/>
                    <a:pt x="7506" y="21249"/>
                    <a:pt x="7372" y="20883"/>
                  </a:cubicBezTo>
                  <a:cubicBezTo>
                    <a:pt x="7306" y="20516"/>
                    <a:pt x="6939" y="20215"/>
                    <a:pt x="6572" y="20082"/>
                  </a:cubicBezTo>
                  <a:cubicBezTo>
                    <a:pt x="6238" y="19949"/>
                    <a:pt x="5838" y="19915"/>
                    <a:pt x="5438" y="19848"/>
                  </a:cubicBezTo>
                  <a:cubicBezTo>
                    <a:pt x="5071" y="19748"/>
                    <a:pt x="4704" y="19615"/>
                    <a:pt x="4337" y="19381"/>
                  </a:cubicBezTo>
                  <a:cubicBezTo>
                    <a:pt x="3503" y="17180"/>
                    <a:pt x="3336" y="14745"/>
                    <a:pt x="3837" y="12443"/>
                  </a:cubicBezTo>
                  <a:cubicBezTo>
                    <a:pt x="4270" y="10175"/>
                    <a:pt x="5438" y="8007"/>
                    <a:pt x="7072" y="6339"/>
                  </a:cubicBezTo>
                  <a:lnTo>
                    <a:pt x="7172" y="6339"/>
                  </a:lnTo>
                  <a:cubicBezTo>
                    <a:pt x="7106" y="6239"/>
                    <a:pt x="7072" y="6205"/>
                    <a:pt x="7039" y="6105"/>
                  </a:cubicBezTo>
                  <a:cubicBezTo>
                    <a:pt x="6572" y="5205"/>
                    <a:pt x="7072" y="4104"/>
                    <a:pt x="7573" y="3237"/>
                  </a:cubicBezTo>
                  <a:cubicBezTo>
                    <a:pt x="8073" y="2369"/>
                    <a:pt x="8707" y="1402"/>
                    <a:pt x="8407" y="401"/>
                  </a:cubicBezTo>
                  <a:cubicBezTo>
                    <a:pt x="8373" y="268"/>
                    <a:pt x="8340" y="101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0733700" y="6122325"/>
              <a:ext cx="772225" cy="1275100"/>
            </a:xfrm>
            <a:custGeom>
              <a:avLst/>
              <a:gdLst/>
              <a:ahLst/>
              <a:cxnLst/>
              <a:rect l="l" t="t" r="r" b="b"/>
              <a:pathLst>
                <a:path w="30889" h="51004" fill="none" extrusionOk="0">
                  <a:moveTo>
                    <a:pt x="22516" y="48135"/>
                  </a:moveTo>
                  <a:cubicBezTo>
                    <a:pt x="22717" y="47434"/>
                    <a:pt x="22850" y="46701"/>
                    <a:pt x="23384" y="46300"/>
                  </a:cubicBezTo>
                  <a:cubicBezTo>
                    <a:pt x="24051" y="45700"/>
                    <a:pt x="25085" y="45867"/>
                    <a:pt x="25952" y="45700"/>
                  </a:cubicBezTo>
                  <a:cubicBezTo>
                    <a:pt x="27120" y="45466"/>
                    <a:pt x="28087" y="44466"/>
                    <a:pt x="28254" y="43298"/>
                  </a:cubicBezTo>
                  <a:cubicBezTo>
                    <a:pt x="28454" y="42131"/>
                    <a:pt x="27887" y="40863"/>
                    <a:pt x="27053" y="40263"/>
                  </a:cubicBezTo>
                  <a:cubicBezTo>
                    <a:pt x="26519" y="39996"/>
                    <a:pt x="26453" y="39195"/>
                    <a:pt x="26786" y="38695"/>
                  </a:cubicBezTo>
                  <a:cubicBezTo>
                    <a:pt x="27120" y="38195"/>
                    <a:pt x="27720" y="37994"/>
                    <a:pt x="28254" y="37794"/>
                  </a:cubicBezTo>
                  <a:cubicBezTo>
                    <a:pt x="28954" y="37527"/>
                    <a:pt x="29722" y="37294"/>
                    <a:pt x="30055" y="36493"/>
                  </a:cubicBezTo>
                  <a:cubicBezTo>
                    <a:pt x="30122" y="36293"/>
                    <a:pt x="30189" y="36026"/>
                    <a:pt x="30189" y="35793"/>
                  </a:cubicBezTo>
                  <a:cubicBezTo>
                    <a:pt x="30055" y="33891"/>
                    <a:pt x="27687" y="34192"/>
                    <a:pt x="27387" y="32657"/>
                  </a:cubicBezTo>
                  <a:cubicBezTo>
                    <a:pt x="27353" y="32390"/>
                    <a:pt x="27353" y="32157"/>
                    <a:pt x="27420" y="31957"/>
                  </a:cubicBezTo>
                  <a:cubicBezTo>
                    <a:pt x="27620" y="31223"/>
                    <a:pt x="28220" y="30789"/>
                    <a:pt x="28721" y="30489"/>
                  </a:cubicBezTo>
                  <a:cubicBezTo>
                    <a:pt x="29154" y="30222"/>
                    <a:pt x="29588" y="29889"/>
                    <a:pt x="29922" y="29488"/>
                  </a:cubicBezTo>
                  <a:cubicBezTo>
                    <a:pt x="30122" y="29221"/>
                    <a:pt x="30289" y="28955"/>
                    <a:pt x="30422" y="28654"/>
                  </a:cubicBezTo>
                  <a:cubicBezTo>
                    <a:pt x="30656" y="28054"/>
                    <a:pt x="30656" y="27353"/>
                    <a:pt x="30289" y="26853"/>
                  </a:cubicBezTo>
                  <a:cubicBezTo>
                    <a:pt x="29788" y="26253"/>
                    <a:pt x="28754" y="26119"/>
                    <a:pt x="28454" y="25352"/>
                  </a:cubicBezTo>
                  <a:cubicBezTo>
                    <a:pt x="28220" y="24785"/>
                    <a:pt x="28554" y="24118"/>
                    <a:pt x="28988" y="23651"/>
                  </a:cubicBezTo>
                  <a:cubicBezTo>
                    <a:pt x="29455" y="23184"/>
                    <a:pt x="29988" y="22850"/>
                    <a:pt x="30389" y="22350"/>
                  </a:cubicBezTo>
                  <a:cubicBezTo>
                    <a:pt x="30789" y="21716"/>
                    <a:pt x="30889" y="20949"/>
                    <a:pt x="30589" y="20215"/>
                  </a:cubicBezTo>
                  <a:cubicBezTo>
                    <a:pt x="30322" y="19648"/>
                    <a:pt x="29922" y="19281"/>
                    <a:pt x="29321" y="19014"/>
                  </a:cubicBezTo>
                  <a:cubicBezTo>
                    <a:pt x="28721" y="18781"/>
                    <a:pt x="27954" y="18881"/>
                    <a:pt x="27720" y="18047"/>
                  </a:cubicBezTo>
                  <a:cubicBezTo>
                    <a:pt x="27653" y="17847"/>
                    <a:pt x="27620" y="17613"/>
                    <a:pt x="27653" y="17380"/>
                  </a:cubicBezTo>
                  <a:cubicBezTo>
                    <a:pt x="27787" y="16712"/>
                    <a:pt x="28154" y="16245"/>
                    <a:pt x="28454" y="15645"/>
                  </a:cubicBezTo>
                  <a:cubicBezTo>
                    <a:pt x="28654" y="15211"/>
                    <a:pt x="28854" y="14778"/>
                    <a:pt x="28788" y="14311"/>
                  </a:cubicBezTo>
                  <a:cubicBezTo>
                    <a:pt x="28754" y="13777"/>
                    <a:pt x="28387" y="13310"/>
                    <a:pt x="27920" y="13010"/>
                  </a:cubicBezTo>
                  <a:cubicBezTo>
                    <a:pt x="27453" y="12676"/>
                    <a:pt x="26953" y="12509"/>
                    <a:pt x="26453" y="12309"/>
                  </a:cubicBezTo>
                  <a:cubicBezTo>
                    <a:pt x="26152" y="12309"/>
                    <a:pt x="25952" y="12042"/>
                    <a:pt x="25919" y="11776"/>
                  </a:cubicBezTo>
                  <a:cubicBezTo>
                    <a:pt x="25885" y="11475"/>
                    <a:pt x="26019" y="11175"/>
                    <a:pt x="26152" y="10975"/>
                  </a:cubicBezTo>
                  <a:cubicBezTo>
                    <a:pt x="26352" y="10708"/>
                    <a:pt x="26553" y="10541"/>
                    <a:pt x="26719" y="10308"/>
                  </a:cubicBezTo>
                  <a:cubicBezTo>
                    <a:pt x="27253" y="9541"/>
                    <a:pt x="27387" y="8473"/>
                    <a:pt x="26786" y="7773"/>
                  </a:cubicBezTo>
                  <a:cubicBezTo>
                    <a:pt x="26453" y="7439"/>
                    <a:pt x="25986" y="7206"/>
                    <a:pt x="25552" y="7139"/>
                  </a:cubicBezTo>
                  <a:cubicBezTo>
                    <a:pt x="25218" y="7106"/>
                    <a:pt x="24818" y="7106"/>
                    <a:pt x="24484" y="7139"/>
                  </a:cubicBezTo>
                  <a:cubicBezTo>
                    <a:pt x="23917" y="7206"/>
                    <a:pt x="23384" y="6839"/>
                    <a:pt x="23250" y="6305"/>
                  </a:cubicBezTo>
                  <a:lnTo>
                    <a:pt x="23250" y="6305"/>
                  </a:lnTo>
                  <a:cubicBezTo>
                    <a:pt x="23150" y="5871"/>
                    <a:pt x="23250" y="5438"/>
                    <a:pt x="23417" y="5004"/>
                  </a:cubicBezTo>
                  <a:cubicBezTo>
                    <a:pt x="23584" y="4604"/>
                    <a:pt x="23751" y="4170"/>
                    <a:pt x="23884" y="3770"/>
                  </a:cubicBezTo>
                  <a:cubicBezTo>
                    <a:pt x="24118" y="2836"/>
                    <a:pt x="23917" y="1802"/>
                    <a:pt x="23050" y="1268"/>
                  </a:cubicBezTo>
                  <a:cubicBezTo>
                    <a:pt x="22817" y="1135"/>
                    <a:pt x="22583" y="1035"/>
                    <a:pt x="22316" y="1035"/>
                  </a:cubicBezTo>
                  <a:cubicBezTo>
                    <a:pt x="21082" y="968"/>
                    <a:pt x="20648" y="2302"/>
                    <a:pt x="19714" y="2802"/>
                  </a:cubicBezTo>
                  <a:cubicBezTo>
                    <a:pt x="19214" y="2936"/>
                    <a:pt x="18647" y="2669"/>
                    <a:pt x="18280" y="2302"/>
                  </a:cubicBezTo>
                  <a:cubicBezTo>
                    <a:pt x="17913" y="1935"/>
                    <a:pt x="17713" y="1468"/>
                    <a:pt x="17379" y="1001"/>
                  </a:cubicBezTo>
                  <a:cubicBezTo>
                    <a:pt x="17079" y="601"/>
                    <a:pt x="16645" y="167"/>
                    <a:pt x="16145" y="101"/>
                  </a:cubicBezTo>
                  <a:cubicBezTo>
                    <a:pt x="15578" y="0"/>
                    <a:pt x="14978" y="334"/>
                    <a:pt x="14611" y="834"/>
                  </a:cubicBezTo>
                  <a:cubicBezTo>
                    <a:pt x="14244" y="1301"/>
                    <a:pt x="14077" y="1935"/>
                    <a:pt x="13777" y="2469"/>
                  </a:cubicBezTo>
                  <a:cubicBezTo>
                    <a:pt x="13276" y="2836"/>
                    <a:pt x="12543" y="2702"/>
                    <a:pt x="11942" y="2436"/>
                  </a:cubicBezTo>
                  <a:cubicBezTo>
                    <a:pt x="11242" y="2035"/>
                    <a:pt x="10641" y="1468"/>
                    <a:pt x="9874" y="1301"/>
                  </a:cubicBezTo>
                  <a:cubicBezTo>
                    <a:pt x="9540" y="1268"/>
                    <a:pt x="9207" y="1301"/>
                    <a:pt x="8907" y="1468"/>
                  </a:cubicBezTo>
                  <a:cubicBezTo>
                    <a:pt x="8273" y="1835"/>
                    <a:pt x="8306" y="2536"/>
                    <a:pt x="8540" y="3103"/>
                  </a:cubicBezTo>
                  <a:cubicBezTo>
                    <a:pt x="8706" y="3503"/>
                    <a:pt x="8907" y="3937"/>
                    <a:pt x="9007" y="4337"/>
                  </a:cubicBezTo>
                  <a:cubicBezTo>
                    <a:pt x="9073" y="4804"/>
                    <a:pt x="9040" y="5338"/>
                    <a:pt x="8840" y="5471"/>
                  </a:cubicBezTo>
                  <a:cubicBezTo>
                    <a:pt x="8039" y="5938"/>
                    <a:pt x="7072" y="5838"/>
                    <a:pt x="6205" y="5971"/>
                  </a:cubicBezTo>
                  <a:cubicBezTo>
                    <a:pt x="5337" y="6105"/>
                    <a:pt x="4337" y="6639"/>
                    <a:pt x="4270" y="7539"/>
                  </a:cubicBezTo>
                  <a:cubicBezTo>
                    <a:pt x="4270" y="8206"/>
                    <a:pt x="4837" y="8807"/>
                    <a:pt x="4770" y="9474"/>
                  </a:cubicBezTo>
                  <a:cubicBezTo>
                    <a:pt x="4737" y="10441"/>
                    <a:pt x="3536" y="10975"/>
                    <a:pt x="2736" y="11275"/>
                  </a:cubicBezTo>
                  <a:cubicBezTo>
                    <a:pt x="2335" y="11375"/>
                    <a:pt x="2002" y="11642"/>
                    <a:pt x="1701" y="11976"/>
                  </a:cubicBezTo>
                  <a:cubicBezTo>
                    <a:pt x="667" y="13310"/>
                    <a:pt x="2335" y="14511"/>
                    <a:pt x="2335" y="15879"/>
                  </a:cubicBezTo>
                  <a:cubicBezTo>
                    <a:pt x="2369" y="17546"/>
                    <a:pt x="0" y="18681"/>
                    <a:pt x="234" y="20348"/>
                  </a:cubicBezTo>
                  <a:cubicBezTo>
                    <a:pt x="401" y="21449"/>
                    <a:pt x="1568" y="22050"/>
                    <a:pt x="2068" y="23017"/>
                  </a:cubicBezTo>
                  <a:cubicBezTo>
                    <a:pt x="2168" y="23150"/>
                    <a:pt x="2202" y="23317"/>
                    <a:pt x="2235" y="23451"/>
                  </a:cubicBezTo>
                  <a:cubicBezTo>
                    <a:pt x="2535" y="24451"/>
                    <a:pt x="1902" y="25385"/>
                    <a:pt x="1401" y="26286"/>
                  </a:cubicBezTo>
                  <a:cubicBezTo>
                    <a:pt x="901" y="27153"/>
                    <a:pt x="401" y="28221"/>
                    <a:pt x="868" y="29155"/>
                  </a:cubicBezTo>
                  <a:cubicBezTo>
                    <a:pt x="901" y="29221"/>
                    <a:pt x="934" y="29288"/>
                    <a:pt x="1001" y="29355"/>
                  </a:cubicBezTo>
                  <a:cubicBezTo>
                    <a:pt x="1335" y="29822"/>
                    <a:pt x="1868" y="30122"/>
                    <a:pt x="2369" y="30456"/>
                  </a:cubicBezTo>
                  <a:cubicBezTo>
                    <a:pt x="2902" y="30823"/>
                    <a:pt x="3436" y="31356"/>
                    <a:pt x="3369" y="32023"/>
                  </a:cubicBezTo>
                  <a:cubicBezTo>
                    <a:pt x="3369" y="32957"/>
                    <a:pt x="2635" y="33691"/>
                    <a:pt x="2102" y="34392"/>
                  </a:cubicBezTo>
                  <a:cubicBezTo>
                    <a:pt x="1568" y="35126"/>
                    <a:pt x="1101" y="36160"/>
                    <a:pt x="1601" y="36894"/>
                  </a:cubicBezTo>
                  <a:cubicBezTo>
                    <a:pt x="2335" y="37994"/>
                    <a:pt x="4470" y="37627"/>
                    <a:pt x="4137" y="39729"/>
                  </a:cubicBezTo>
                  <a:cubicBezTo>
                    <a:pt x="4103" y="40163"/>
                    <a:pt x="3936" y="40563"/>
                    <a:pt x="3736" y="40963"/>
                  </a:cubicBezTo>
                  <a:cubicBezTo>
                    <a:pt x="3203" y="42031"/>
                    <a:pt x="3603" y="43698"/>
                    <a:pt x="4770" y="44132"/>
                  </a:cubicBezTo>
                  <a:cubicBezTo>
                    <a:pt x="5204" y="44299"/>
                    <a:pt x="5671" y="44232"/>
                    <a:pt x="6071" y="44399"/>
                  </a:cubicBezTo>
                  <a:cubicBezTo>
                    <a:pt x="6638" y="44632"/>
                    <a:pt x="7105" y="45200"/>
                    <a:pt x="7339" y="45800"/>
                  </a:cubicBezTo>
                  <a:cubicBezTo>
                    <a:pt x="7539" y="46367"/>
                    <a:pt x="7572" y="47034"/>
                    <a:pt x="7739" y="47635"/>
                  </a:cubicBezTo>
                  <a:cubicBezTo>
                    <a:pt x="8073" y="48335"/>
                    <a:pt x="8373" y="49036"/>
                    <a:pt x="8907" y="49569"/>
                  </a:cubicBezTo>
                  <a:cubicBezTo>
                    <a:pt x="9440" y="50136"/>
                    <a:pt x="10241" y="50503"/>
                    <a:pt x="10975" y="50303"/>
                  </a:cubicBezTo>
                  <a:cubicBezTo>
                    <a:pt x="11308" y="50203"/>
                    <a:pt x="11642" y="50003"/>
                    <a:pt x="11909" y="49803"/>
                  </a:cubicBezTo>
                  <a:cubicBezTo>
                    <a:pt x="12476" y="49336"/>
                    <a:pt x="12943" y="48735"/>
                    <a:pt x="13610" y="48535"/>
                  </a:cubicBezTo>
                  <a:cubicBezTo>
                    <a:pt x="13677" y="48535"/>
                    <a:pt x="13710" y="48502"/>
                    <a:pt x="13777" y="48502"/>
                  </a:cubicBezTo>
                  <a:cubicBezTo>
                    <a:pt x="14444" y="48368"/>
                    <a:pt x="15144" y="48702"/>
                    <a:pt x="15711" y="49136"/>
                  </a:cubicBezTo>
                  <a:cubicBezTo>
                    <a:pt x="16245" y="49536"/>
                    <a:pt x="16746" y="50036"/>
                    <a:pt x="17346" y="50403"/>
                  </a:cubicBezTo>
                  <a:cubicBezTo>
                    <a:pt x="18180" y="50904"/>
                    <a:pt x="19247" y="51004"/>
                    <a:pt x="20148" y="50670"/>
                  </a:cubicBezTo>
                  <a:cubicBezTo>
                    <a:pt x="20682" y="50503"/>
                    <a:pt x="21082" y="50203"/>
                    <a:pt x="21449" y="49836"/>
                  </a:cubicBezTo>
                  <a:cubicBezTo>
                    <a:pt x="21783" y="49503"/>
                    <a:pt x="22049" y="49136"/>
                    <a:pt x="22216" y="48669"/>
                  </a:cubicBezTo>
                  <a:cubicBezTo>
                    <a:pt x="22416" y="48502"/>
                    <a:pt x="22450" y="48302"/>
                    <a:pt x="22516" y="4813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0581075" y="6696075"/>
              <a:ext cx="204350" cy="621300"/>
            </a:xfrm>
            <a:custGeom>
              <a:avLst/>
              <a:gdLst/>
              <a:ahLst/>
              <a:cxnLst/>
              <a:rect l="l" t="t" r="r" b="b"/>
              <a:pathLst>
                <a:path w="8174" h="24852" fill="none" extrusionOk="0">
                  <a:moveTo>
                    <a:pt x="8173" y="0"/>
                  </a:moveTo>
                  <a:cubicBezTo>
                    <a:pt x="5038" y="2469"/>
                    <a:pt x="2636" y="5838"/>
                    <a:pt x="1369" y="9574"/>
                  </a:cubicBezTo>
                  <a:cubicBezTo>
                    <a:pt x="134" y="13376"/>
                    <a:pt x="1" y="17513"/>
                    <a:pt x="1035" y="21382"/>
                  </a:cubicBezTo>
                  <a:cubicBezTo>
                    <a:pt x="668" y="22116"/>
                    <a:pt x="801" y="23017"/>
                    <a:pt x="1035" y="23851"/>
                  </a:cubicBezTo>
                  <a:cubicBezTo>
                    <a:pt x="1168" y="24184"/>
                    <a:pt x="1302" y="24518"/>
                    <a:pt x="1602" y="24685"/>
                  </a:cubicBezTo>
                  <a:cubicBezTo>
                    <a:pt x="1869" y="24851"/>
                    <a:pt x="2336" y="24751"/>
                    <a:pt x="2469" y="2448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0627775" y="7256475"/>
              <a:ext cx="62575" cy="72575"/>
            </a:xfrm>
            <a:custGeom>
              <a:avLst/>
              <a:gdLst/>
              <a:ahLst/>
              <a:cxnLst/>
              <a:rect l="l" t="t" r="r" b="b"/>
              <a:pathLst>
                <a:path w="2503" h="2903" fill="none" extrusionOk="0">
                  <a:moveTo>
                    <a:pt x="1" y="0"/>
                  </a:moveTo>
                  <a:cubicBezTo>
                    <a:pt x="68" y="634"/>
                    <a:pt x="234" y="1268"/>
                    <a:pt x="468" y="1835"/>
                  </a:cubicBezTo>
                  <a:cubicBezTo>
                    <a:pt x="501" y="1902"/>
                    <a:pt x="501" y="1968"/>
                    <a:pt x="568" y="2002"/>
                  </a:cubicBezTo>
                  <a:cubicBezTo>
                    <a:pt x="668" y="2202"/>
                    <a:pt x="835" y="2435"/>
                    <a:pt x="1068" y="2602"/>
                  </a:cubicBezTo>
                  <a:cubicBezTo>
                    <a:pt x="1302" y="2802"/>
                    <a:pt x="1635" y="2902"/>
                    <a:pt x="1969" y="2802"/>
                  </a:cubicBezTo>
                  <a:cubicBezTo>
                    <a:pt x="2269" y="2702"/>
                    <a:pt x="2503" y="2369"/>
                    <a:pt x="2436" y="20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0662800" y="6855350"/>
              <a:ext cx="105950" cy="461175"/>
            </a:xfrm>
            <a:custGeom>
              <a:avLst/>
              <a:gdLst/>
              <a:ahLst/>
              <a:cxnLst/>
              <a:rect l="l" t="t" r="r" b="b"/>
              <a:pathLst>
                <a:path w="4238" h="18447" fill="none" extrusionOk="0">
                  <a:moveTo>
                    <a:pt x="1" y="15678"/>
                  </a:moveTo>
                  <a:cubicBezTo>
                    <a:pt x="201" y="16012"/>
                    <a:pt x="301" y="16379"/>
                    <a:pt x="435" y="16779"/>
                  </a:cubicBezTo>
                  <a:cubicBezTo>
                    <a:pt x="568" y="17146"/>
                    <a:pt x="668" y="17546"/>
                    <a:pt x="902" y="17847"/>
                  </a:cubicBezTo>
                  <a:cubicBezTo>
                    <a:pt x="935" y="17947"/>
                    <a:pt x="1035" y="17980"/>
                    <a:pt x="1068" y="18047"/>
                  </a:cubicBezTo>
                  <a:cubicBezTo>
                    <a:pt x="1268" y="18280"/>
                    <a:pt x="1569" y="18447"/>
                    <a:pt x="1902" y="18380"/>
                  </a:cubicBezTo>
                  <a:cubicBezTo>
                    <a:pt x="2369" y="18347"/>
                    <a:pt x="2736" y="17947"/>
                    <a:pt x="2736" y="17480"/>
                  </a:cubicBezTo>
                  <a:cubicBezTo>
                    <a:pt x="2236" y="17013"/>
                    <a:pt x="1869" y="16379"/>
                    <a:pt x="1702" y="15712"/>
                  </a:cubicBezTo>
                  <a:cubicBezTo>
                    <a:pt x="1669" y="15545"/>
                    <a:pt x="1669" y="15345"/>
                    <a:pt x="1735" y="15211"/>
                  </a:cubicBezTo>
                  <a:cubicBezTo>
                    <a:pt x="1869" y="15011"/>
                    <a:pt x="2102" y="14978"/>
                    <a:pt x="2369" y="15011"/>
                  </a:cubicBezTo>
                  <a:cubicBezTo>
                    <a:pt x="2569" y="15045"/>
                    <a:pt x="2770" y="15178"/>
                    <a:pt x="3003" y="15311"/>
                  </a:cubicBezTo>
                  <a:cubicBezTo>
                    <a:pt x="3203" y="15412"/>
                    <a:pt x="3437" y="15512"/>
                    <a:pt x="3670" y="15478"/>
                  </a:cubicBezTo>
                  <a:cubicBezTo>
                    <a:pt x="4037" y="15378"/>
                    <a:pt x="4237" y="14911"/>
                    <a:pt x="4104" y="14544"/>
                  </a:cubicBezTo>
                  <a:cubicBezTo>
                    <a:pt x="4004" y="14177"/>
                    <a:pt x="3670" y="13910"/>
                    <a:pt x="3337" y="13744"/>
                  </a:cubicBezTo>
                  <a:cubicBezTo>
                    <a:pt x="2936" y="13644"/>
                    <a:pt x="2569" y="13544"/>
                    <a:pt x="2202" y="13510"/>
                  </a:cubicBezTo>
                  <a:cubicBezTo>
                    <a:pt x="1836" y="13410"/>
                    <a:pt x="1402" y="13310"/>
                    <a:pt x="1068" y="13043"/>
                  </a:cubicBezTo>
                  <a:cubicBezTo>
                    <a:pt x="268" y="10842"/>
                    <a:pt x="101" y="8407"/>
                    <a:pt x="568" y="6138"/>
                  </a:cubicBezTo>
                  <a:cubicBezTo>
                    <a:pt x="1068" y="3837"/>
                    <a:pt x="2202" y="1702"/>
                    <a:pt x="38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10864625" y="7334850"/>
              <a:ext cx="311075" cy="482050"/>
            </a:xfrm>
            <a:custGeom>
              <a:avLst/>
              <a:gdLst/>
              <a:ahLst/>
              <a:cxnLst/>
              <a:rect l="l" t="t" r="r" b="b"/>
              <a:pathLst>
                <a:path w="12443" h="19282" fill="none" extrusionOk="0">
                  <a:moveTo>
                    <a:pt x="8506" y="1"/>
                  </a:moveTo>
                  <a:cubicBezTo>
                    <a:pt x="10341" y="1035"/>
                    <a:pt x="11609" y="2970"/>
                    <a:pt x="12009" y="5038"/>
                  </a:cubicBezTo>
                  <a:cubicBezTo>
                    <a:pt x="12443" y="7139"/>
                    <a:pt x="12009" y="9341"/>
                    <a:pt x="11008" y="11276"/>
                  </a:cubicBezTo>
                  <a:cubicBezTo>
                    <a:pt x="10041" y="13177"/>
                    <a:pt x="8506" y="14778"/>
                    <a:pt x="6805" y="16012"/>
                  </a:cubicBezTo>
                  <a:cubicBezTo>
                    <a:pt x="7139" y="15979"/>
                    <a:pt x="7706" y="16112"/>
                    <a:pt x="8273" y="16212"/>
                  </a:cubicBezTo>
                  <a:cubicBezTo>
                    <a:pt x="9440" y="16479"/>
                    <a:pt x="10308" y="17413"/>
                    <a:pt x="10374" y="18614"/>
                  </a:cubicBezTo>
                  <a:lnTo>
                    <a:pt x="10374" y="18848"/>
                  </a:lnTo>
                  <a:cubicBezTo>
                    <a:pt x="10341" y="19115"/>
                    <a:pt x="10274" y="19281"/>
                    <a:pt x="10007" y="19281"/>
                  </a:cubicBezTo>
                  <a:lnTo>
                    <a:pt x="2269" y="19281"/>
                  </a:lnTo>
                  <a:cubicBezTo>
                    <a:pt x="0" y="19281"/>
                    <a:pt x="5538" y="14545"/>
                    <a:pt x="6972" y="12877"/>
                  </a:cubicBezTo>
                  <a:cubicBezTo>
                    <a:pt x="7973" y="11709"/>
                    <a:pt x="8873" y="10475"/>
                    <a:pt x="9474" y="9041"/>
                  </a:cubicBezTo>
                  <a:cubicBezTo>
                    <a:pt x="10108" y="7640"/>
                    <a:pt x="10341" y="6039"/>
                    <a:pt x="9974" y="4537"/>
                  </a:cubicBezTo>
                  <a:cubicBezTo>
                    <a:pt x="9607" y="3036"/>
                    <a:pt x="8173" y="1702"/>
                    <a:pt x="6705" y="12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1142325" y="7325675"/>
              <a:ext cx="267700" cy="492050"/>
            </a:xfrm>
            <a:custGeom>
              <a:avLst/>
              <a:gdLst/>
              <a:ahLst/>
              <a:cxnLst/>
              <a:rect l="l" t="t" r="r" b="b"/>
              <a:pathLst>
                <a:path w="10708" h="19682" fill="none" extrusionOk="0">
                  <a:moveTo>
                    <a:pt x="6171" y="1"/>
                  </a:moveTo>
                  <a:cubicBezTo>
                    <a:pt x="8440" y="968"/>
                    <a:pt x="9874" y="3337"/>
                    <a:pt x="10274" y="5405"/>
                  </a:cubicBezTo>
                  <a:cubicBezTo>
                    <a:pt x="10708" y="7506"/>
                    <a:pt x="10274" y="9708"/>
                    <a:pt x="9274" y="11643"/>
                  </a:cubicBezTo>
                  <a:cubicBezTo>
                    <a:pt x="8340" y="13544"/>
                    <a:pt x="6772" y="15145"/>
                    <a:pt x="5071" y="16379"/>
                  </a:cubicBezTo>
                  <a:cubicBezTo>
                    <a:pt x="5404" y="16346"/>
                    <a:pt x="6005" y="16479"/>
                    <a:pt x="6538" y="16579"/>
                  </a:cubicBezTo>
                  <a:cubicBezTo>
                    <a:pt x="7706" y="16846"/>
                    <a:pt x="8573" y="17780"/>
                    <a:pt x="8640" y="18981"/>
                  </a:cubicBezTo>
                  <a:cubicBezTo>
                    <a:pt x="8707" y="19381"/>
                    <a:pt x="8606" y="19682"/>
                    <a:pt x="8273" y="19682"/>
                  </a:cubicBezTo>
                  <a:lnTo>
                    <a:pt x="534" y="19682"/>
                  </a:lnTo>
                  <a:cubicBezTo>
                    <a:pt x="167" y="19682"/>
                    <a:pt x="0" y="19548"/>
                    <a:pt x="0" y="19348"/>
                  </a:cubicBezTo>
                  <a:cubicBezTo>
                    <a:pt x="0" y="18214"/>
                    <a:pt x="4070" y="14711"/>
                    <a:pt x="5237" y="13310"/>
                  </a:cubicBezTo>
                  <a:cubicBezTo>
                    <a:pt x="6238" y="12143"/>
                    <a:pt x="7172" y="10875"/>
                    <a:pt x="7739" y="9474"/>
                  </a:cubicBezTo>
                  <a:cubicBezTo>
                    <a:pt x="8373" y="8040"/>
                    <a:pt x="8606" y="6472"/>
                    <a:pt x="8240" y="4971"/>
                  </a:cubicBezTo>
                  <a:cubicBezTo>
                    <a:pt x="7873" y="3537"/>
                    <a:pt x="6572" y="2203"/>
                    <a:pt x="5171" y="17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0831275" y="6737775"/>
              <a:ext cx="88400" cy="30025"/>
            </a:xfrm>
            <a:custGeom>
              <a:avLst/>
              <a:gdLst/>
              <a:ahLst/>
              <a:cxnLst/>
              <a:rect l="l" t="t" r="r" b="b"/>
              <a:pathLst>
                <a:path w="3536" h="1201" fill="none" extrusionOk="0">
                  <a:moveTo>
                    <a:pt x="0" y="33"/>
                  </a:moveTo>
                  <a:cubicBezTo>
                    <a:pt x="300" y="734"/>
                    <a:pt x="1034" y="1201"/>
                    <a:pt x="1801" y="1201"/>
                  </a:cubicBezTo>
                  <a:cubicBezTo>
                    <a:pt x="2535" y="1201"/>
                    <a:pt x="3302" y="701"/>
                    <a:pt x="3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332450" y="6671875"/>
              <a:ext cx="84250" cy="45900"/>
            </a:xfrm>
            <a:custGeom>
              <a:avLst/>
              <a:gdLst/>
              <a:ahLst/>
              <a:cxnLst/>
              <a:rect l="l" t="t" r="r" b="b"/>
              <a:pathLst>
                <a:path w="3370" h="1836" fill="none" extrusionOk="0">
                  <a:moveTo>
                    <a:pt x="1" y="1"/>
                  </a:moveTo>
                  <a:cubicBezTo>
                    <a:pt x="1" y="801"/>
                    <a:pt x="668" y="1602"/>
                    <a:pt x="1468" y="1702"/>
                  </a:cubicBezTo>
                  <a:cubicBezTo>
                    <a:pt x="2269" y="1836"/>
                    <a:pt x="3136" y="1335"/>
                    <a:pt x="3370" y="601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0877125" y="6716075"/>
              <a:ext cx="485375" cy="180150"/>
            </a:xfrm>
            <a:custGeom>
              <a:avLst/>
              <a:gdLst/>
              <a:ahLst/>
              <a:cxnLst/>
              <a:rect l="l" t="t" r="r" b="b"/>
              <a:pathLst>
                <a:path w="19415" h="7206" fill="none" extrusionOk="0">
                  <a:moveTo>
                    <a:pt x="1" y="2169"/>
                  </a:moveTo>
                  <a:cubicBezTo>
                    <a:pt x="2302" y="5371"/>
                    <a:pt x="6439" y="7206"/>
                    <a:pt x="10375" y="6772"/>
                  </a:cubicBezTo>
                  <a:cubicBezTo>
                    <a:pt x="14344" y="6372"/>
                    <a:pt x="17947" y="3670"/>
                    <a:pt x="19381" y="1"/>
                  </a:cubicBezTo>
                  <a:lnTo>
                    <a:pt x="194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077275" y="6913725"/>
              <a:ext cx="115100" cy="28375"/>
            </a:xfrm>
            <a:custGeom>
              <a:avLst/>
              <a:gdLst/>
              <a:ahLst/>
              <a:cxnLst/>
              <a:rect l="l" t="t" r="r" b="b"/>
              <a:pathLst>
                <a:path w="4604" h="1135" fill="none" extrusionOk="0">
                  <a:moveTo>
                    <a:pt x="0" y="501"/>
                  </a:moveTo>
                  <a:cubicBezTo>
                    <a:pt x="701" y="934"/>
                    <a:pt x="1602" y="1135"/>
                    <a:pt x="2369" y="1035"/>
                  </a:cubicBezTo>
                  <a:cubicBezTo>
                    <a:pt x="3203" y="968"/>
                    <a:pt x="4003" y="568"/>
                    <a:pt x="46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0960525" y="7012950"/>
              <a:ext cx="432825" cy="78425"/>
            </a:xfrm>
            <a:custGeom>
              <a:avLst/>
              <a:gdLst/>
              <a:ahLst/>
              <a:cxnLst/>
              <a:rect l="l" t="t" r="r" b="b"/>
              <a:pathLst>
                <a:path w="17313" h="3137" fill="none" extrusionOk="0">
                  <a:moveTo>
                    <a:pt x="0" y="1369"/>
                  </a:moveTo>
                  <a:cubicBezTo>
                    <a:pt x="100" y="1869"/>
                    <a:pt x="434" y="2303"/>
                    <a:pt x="868" y="2503"/>
                  </a:cubicBezTo>
                  <a:cubicBezTo>
                    <a:pt x="1335" y="2703"/>
                    <a:pt x="1868" y="2703"/>
                    <a:pt x="2335" y="2503"/>
                  </a:cubicBezTo>
                  <a:cubicBezTo>
                    <a:pt x="2802" y="2303"/>
                    <a:pt x="3169" y="1836"/>
                    <a:pt x="3670" y="1802"/>
                  </a:cubicBezTo>
                  <a:cubicBezTo>
                    <a:pt x="4637" y="1702"/>
                    <a:pt x="5271" y="3137"/>
                    <a:pt x="6205" y="3003"/>
                  </a:cubicBezTo>
                  <a:cubicBezTo>
                    <a:pt x="7005" y="2870"/>
                    <a:pt x="7339" y="1802"/>
                    <a:pt x="8140" y="1669"/>
                  </a:cubicBezTo>
                  <a:cubicBezTo>
                    <a:pt x="8807" y="1535"/>
                    <a:pt x="9340" y="2136"/>
                    <a:pt x="9941" y="2469"/>
                  </a:cubicBezTo>
                  <a:cubicBezTo>
                    <a:pt x="10708" y="2870"/>
                    <a:pt x="11809" y="2736"/>
                    <a:pt x="12476" y="2136"/>
                  </a:cubicBezTo>
                  <a:cubicBezTo>
                    <a:pt x="12876" y="1702"/>
                    <a:pt x="13210" y="1135"/>
                    <a:pt x="13810" y="968"/>
                  </a:cubicBezTo>
                  <a:cubicBezTo>
                    <a:pt x="14377" y="802"/>
                    <a:pt x="14978" y="1202"/>
                    <a:pt x="15612" y="1302"/>
                  </a:cubicBezTo>
                  <a:cubicBezTo>
                    <a:pt x="16379" y="1369"/>
                    <a:pt x="17179" y="768"/>
                    <a:pt x="1731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0990550" y="7171400"/>
              <a:ext cx="356950" cy="67575"/>
            </a:xfrm>
            <a:custGeom>
              <a:avLst/>
              <a:gdLst/>
              <a:ahLst/>
              <a:cxnLst/>
              <a:rect l="l" t="t" r="r" b="b"/>
              <a:pathLst>
                <a:path w="14278" h="2703" fill="none" extrusionOk="0">
                  <a:moveTo>
                    <a:pt x="0" y="1135"/>
                  </a:moveTo>
                  <a:cubicBezTo>
                    <a:pt x="467" y="2069"/>
                    <a:pt x="1768" y="2569"/>
                    <a:pt x="2769" y="2136"/>
                  </a:cubicBezTo>
                  <a:cubicBezTo>
                    <a:pt x="3269" y="1902"/>
                    <a:pt x="3736" y="1435"/>
                    <a:pt x="4270" y="1435"/>
                  </a:cubicBezTo>
                  <a:cubicBezTo>
                    <a:pt x="4904" y="1435"/>
                    <a:pt x="5337" y="2036"/>
                    <a:pt x="5904" y="2336"/>
                  </a:cubicBezTo>
                  <a:cubicBezTo>
                    <a:pt x="6572" y="2703"/>
                    <a:pt x="7439" y="2669"/>
                    <a:pt x="8073" y="2236"/>
                  </a:cubicBezTo>
                  <a:cubicBezTo>
                    <a:pt x="8606" y="1902"/>
                    <a:pt x="9007" y="1302"/>
                    <a:pt x="9641" y="1168"/>
                  </a:cubicBezTo>
                  <a:cubicBezTo>
                    <a:pt x="10274" y="1068"/>
                    <a:pt x="10808" y="1435"/>
                    <a:pt x="11442" y="1602"/>
                  </a:cubicBezTo>
                  <a:cubicBezTo>
                    <a:pt x="12609" y="1936"/>
                    <a:pt x="13977" y="1168"/>
                    <a:pt x="14277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0908825" y="6434225"/>
              <a:ext cx="79250" cy="55900"/>
            </a:xfrm>
            <a:custGeom>
              <a:avLst/>
              <a:gdLst/>
              <a:ahLst/>
              <a:cxnLst/>
              <a:rect l="l" t="t" r="r" b="b"/>
              <a:pathLst>
                <a:path w="3170" h="2236" fill="none" extrusionOk="0">
                  <a:moveTo>
                    <a:pt x="0" y="2235"/>
                  </a:moveTo>
                  <a:cubicBezTo>
                    <a:pt x="667" y="1101"/>
                    <a:pt x="1835" y="267"/>
                    <a:pt x="316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1230725" y="6426700"/>
              <a:ext cx="95925" cy="30050"/>
            </a:xfrm>
            <a:custGeom>
              <a:avLst/>
              <a:gdLst/>
              <a:ahLst/>
              <a:cxnLst/>
              <a:rect l="l" t="t" r="r" b="b"/>
              <a:pathLst>
                <a:path w="3837" h="1202" fill="none" extrusionOk="0">
                  <a:moveTo>
                    <a:pt x="0" y="268"/>
                  </a:moveTo>
                  <a:cubicBezTo>
                    <a:pt x="1334" y="1"/>
                    <a:pt x="2802" y="334"/>
                    <a:pt x="3836" y="12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1057250" y="6408375"/>
              <a:ext cx="101775" cy="24200"/>
            </a:xfrm>
            <a:custGeom>
              <a:avLst/>
              <a:gdLst/>
              <a:ahLst/>
              <a:cxnLst/>
              <a:rect l="l" t="t" r="r" b="b"/>
              <a:pathLst>
                <a:path w="4071" h="968" fill="none" extrusionOk="0">
                  <a:moveTo>
                    <a:pt x="1" y="967"/>
                  </a:moveTo>
                  <a:cubicBezTo>
                    <a:pt x="1135" y="67"/>
                    <a:pt x="2836" y="0"/>
                    <a:pt x="4070" y="7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092382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2" y="1"/>
                    <a:pt x="1" y="2136"/>
                    <a:pt x="1" y="4738"/>
                  </a:cubicBezTo>
                  <a:cubicBezTo>
                    <a:pt x="1" y="7373"/>
                    <a:pt x="1202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0961350" y="6530950"/>
              <a:ext cx="94275" cy="170150"/>
            </a:xfrm>
            <a:custGeom>
              <a:avLst/>
              <a:gdLst/>
              <a:ahLst/>
              <a:cxnLst/>
              <a:rect l="l" t="t" r="r" b="b"/>
              <a:pathLst>
                <a:path w="3771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770" y="1502"/>
                    <a:pt x="2903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1051425" y="6496750"/>
              <a:ext cx="130950" cy="237700"/>
            </a:xfrm>
            <a:custGeom>
              <a:avLst/>
              <a:gdLst/>
              <a:ahLst/>
              <a:cxnLst/>
              <a:rect l="l" t="t" r="r" b="b"/>
              <a:pathLst>
                <a:path w="5238" h="9508" extrusionOk="0">
                  <a:moveTo>
                    <a:pt x="2636" y="1"/>
                  </a:moveTo>
                  <a:cubicBezTo>
                    <a:pt x="1168" y="1"/>
                    <a:pt x="0" y="2136"/>
                    <a:pt x="0" y="4738"/>
                  </a:cubicBezTo>
                  <a:cubicBezTo>
                    <a:pt x="0" y="7373"/>
                    <a:pt x="1168" y="9508"/>
                    <a:pt x="2636" y="9508"/>
                  </a:cubicBezTo>
                  <a:cubicBezTo>
                    <a:pt x="4070" y="9508"/>
                    <a:pt x="5237" y="7373"/>
                    <a:pt x="5237" y="4738"/>
                  </a:cubicBezTo>
                  <a:cubicBezTo>
                    <a:pt x="5237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1088950" y="6530950"/>
              <a:ext cx="93425" cy="170150"/>
            </a:xfrm>
            <a:custGeom>
              <a:avLst/>
              <a:gdLst/>
              <a:ahLst/>
              <a:cxnLst/>
              <a:rect l="l" t="t" r="r" b="b"/>
              <a:pathLst>
                <a:path w="3737" h="6806" extrusionOk="0">
                  <a:moveTo>
                    <a:pt x="1835" y="1"/>
                  </a:moveTo>
                  <a:cubicBezTo>
                    <a:pt x="1001" y="1"/>
                    <a:pt x="301" y="968"/>
                    <a:pt x="0" y="2269"/>
                  </a:cubicBezTo>
                  <a:lnTo>
                    <a:pt x="1301" y="3136"/>
                  </a:lnTo>
                  <a:cubicBezTo>
                    <a:pt x="1568" y="3336"/>
                    <a:pt x="1568" y="3770"/>
                    <a:pt x="1235" y="3937"/>
                  </a:cubicBezTo>
                  <a:lnTo>
                    <a:pt x="0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869" y="6805"/>
                    <a:pt x="3703" y="5271"/>
                    <a:pt x="3703" y="3370"/>
                  </a:cubicBezTo>
                  <a:cubicBezTo>
                    <a:pt x="3736" y="1502"/>
                    <a:pt x="2902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17817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1" y="1"/>
                    <a:pt x="1" y="2136"/>
                    <a:pt x="1" y="4738"/>
                  </a:cubicBezTo>
                  <a:cubicBezTo>
                    <a:pt x="1" y="7373"/>
                    <a:pt x="1201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1215700" y="6530950"/>
              <a:ext cx="95100" cy="170150"/>
            </a:xfrm>
            <a:custGeom>
              <a:avLst/>
              <a:gdLst/>
              <a:ahLst/>
              <a:cxnLst/>
              <a:rect l="l" t="t" r="r" b="b"/>
              <a:pathLst>
                <a:path w="3804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803" y="1502"/>
                    <a:pt x="2936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0843775" y="66718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0" y="501"/>
                    <a:pt x="0" y="1068"/>
                  </a:cubicBezTo>
                  <a:cubicBezTo>
                    <a:pt x="0" y="1669"/>
                    <a:pt x="501" y="2169"/>
                    <a:pt x="1101" y="2169"/>
                  </a:cubicBezTo>
                  <a:cubicBezTo>
                    <a:pt x="1702" y="2169"/>
                    <a:pt x="2169" y="1702"/>
                    <a:pt x="2169" y="1068"/>
                  </a:cubicBezTo>
                  <a:cubicBezTo>
                    <a:pt x="2169" y="501"/>
                    <a:pt x="16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1353300" y="66251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1" y="501"/>
                    <a:pt x="1" y="1068"/>
                  </a:cubicBezTo>
                  <a:cubicBezTo>
                    <a:pt x="1" y="1669"/>
                    <a:pt x="501" y="2169"/>
                    <a:pt x="1101" y="2169"/>
                  </a:cubicBezTo>
                  <a:cubicBezTo>
                    <a:pt x="1735" y="2169"/>
                    <a:pt x="2169" y="1702"/>
                    <a:pt x="2169" y="1068"/>
                  </a:cubicBezTo>
                  <a:cubicBezTo>
                    <a:pt x="2169" y="501"/>
                    <a:pt x="1669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7" name="图片 3">
            <a:extLst>
              <a:ext uri="{FF2B5EF4-FFF2-40B4-BE49-F238E27FC236}">
                <a16:creationId xmlns:a16="http://schemas.microsoft.com/office/drawing/2014/main" id="{1F658EF7-7C92-9024-3858-733980542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232731" y="4371801"/>
            <a:ext cx="3271280" cy="1484195"/>
          </a:xfrm>
          <a:prstGeom prst="rect">
            <a:avLst/>
          </a:prstGeom>
        </p:spPr>
      </p:pic>
      <p:sp>
        <p:nvSpPr>
          <p:cNvPr id="169" name="Text Box 6">
            <a:extLst>
              <a:ext uri="{FF2B5EF4-FFF2-40B4-BE49-F238E27FC236}">
                <a16:creationId xmlns:a16="http://schemas.microsoft.com/office/drawing/2014/main" id="{9D58D0AB-6111-5BFA-2354-5C8F2EC89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41" y="1966317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26 387</a:t>
            </a:r>
          </a:p>
        </p:txBody>
      </p:sp>
      <p:sp>
        <p:nvSpPr>
          <p:cNvPr id="170" name="Text Box 7">
            <a:extLst>
              <a:ext uri="{FF2B5EF4-FFF2-40B4-BE49-F238E27FC236}">
                <a16:creationId xmlns:a16="http://schemas.microsoft.com/office/drawing/2014/main" id="{3105B5E7-1FA1-8FD0-4277-8F36AF8D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474" y="3518227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9 210</a:t>
            </a:r>
            <a:endParaRPr lang="en-US" alt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Text Box 52">
            <a:extLst>
              <a:ext uri="{FF2B5EF4-FFF2-40B4-BE49-F238E27FC236}">
                <a16:creationId xmlns:a16="http://schemas.microsoft.com/office/drawing/2014/main" id="{887B9DDD-D390-5123-3B94-28F162E62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9" y="2833983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72" name="Text Box 7">
            <a:extLst>
              <a:ext uri="{FF2B5EF4-FFF2-40B4-BE49-F238E27FC236}">
                <a16:creationId xmlns:a16="http://schemas.microsoft.com/office/drawing/2014/main" id="{ADF1ECDE-7CBE-725E-B29E-3F9682E9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5" y="2786427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14 075</a:t>
            </a:r>
            <a:endParaRPr lang="en-US" alt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5DCED2E-58D7-3055-1BFD-CECD86295DF7}"/>
              </a:ext>
            </a:extLst>
          </p:cNvPr>
          <p:cNvSpPr txBox="1"/>
          <p:nvPr/>
        </p:nvSpPr>
        <p:spPr>
          <a:xfrm>
            <a:off x="2150357" y="432910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C3160F8-5C51-794B-C68C-1B5ACEB2DCDE}"/>
              </a:ext>
            </a:extLst>
          </p:cNvPr>
          <p:cNvSpPr txBox="1"/>
          <p:nvPr/>
        </p:nvSpPr>
        <p:spPr>
          <a:xfrm>
            <a:off x="1797514" y="433032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8B7340C-FC56-AF48-5FCF-B15A0C959C4A}"/>
              </a:ext>
            </a:extLst>
          </p:cNvPr>
          <p:cNvSpPr txBox="1"/>
          <p:nvPr/>
        </p:nvSpPr>
        <p:spPr>
          <a:xfrm>
            <a:off x="1489356" y="433172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94877C6-C0B2-E4AD-F2A3-6AC969772A24}"/>
              </a:ext>
            </a:extLst>
          </p:cNvPr>
          <p:cNvSpPr txBox="1"/>
          <p:nvPr/>
        </p:nvSpPr>
        <p:spPr>
          <a:xfrm>
            <a:off x="1059865" y="4338337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B27B1E0-CB26-367A-ED82-9C8B5925875D}"/>
              </a:ext>
            </a:extLst>
          </p:cNvPr>
          <p:cNvSpPr txBox="1"/>
          <p:nvPr/>
        </p:nvSpPr>
        <p:spPr>
          <a:xfrm>
            <a:off x="733278" y="4330752"/>
            <a:ext cx="46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D1ECD18B-AD93-244A-BF9A-DF49F2934DBF}"/>
              </a:ext>
            </a:extLst>
          </p:cNvPr>
          <p:cNvCxnSpPr/>
          <p:nvPr/>
        </p:nvCxnSpPr>
        <p:spPr>
          <a:xfrm>
            <a:off x="748275" y="4309146"/>
            <a:ext cx="1905557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xt Box 6">
            <a:extLst>
              <a:ext uri="{FF2B5EF4-FFF2-40B4-BE49-F238E27FC236}">
                <a16:creationId xmlns:a16="http://schemas.microsoft.com/office/drawing/2014/main" id="{E9E2ECF2-2668-5A2C-CBBA-5AA15AAFC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13" y="2028972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54 293</a:t>
            </a:r>
          </a:p>
        </p:txBody>
      </p:sp>
      <p:sp>
        <p:nvSpPr>
          <p:cNvPr id="180" name="Text Box 7">
            <a:extLst>
              <a:ext uri="{FF2B5EF4-FFF2-40B4-BE49-F238E27FC236}">
                <a16:creationId xmlns:a16="http://schemas.microsoft.com/office/drawing/2014/main" id="{203A1D74-6B9C-7E49-E9DF-2CFEF5F4B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46" y="358088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7 652</a:t>
            </a:r>
            <a:endParaRPr lang="en-US" alt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 Box 52">
            <a:extLst>
              <a:ext uri="{FF2B5EF4-FFF2-40B4-BE49-F238E27FC236}">
                <a16:creationId xmlns:a16="http://schemas.microsoft.com/office/drawing/2014/main" id="{DD4440EF-C680-95EF-828A-CD01DEC73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421" y="289663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82" name="Text Box 7">
            <a:extLst>
              <a:ext uri="{FF2B5EF4-FFF2-40B4-BE49-F238E27FC236}">
                <a16:creationId xmlns:a16="http://schemas.microsoft.com/office/drawing/2014/main" id="{9F4AAAF5-1E38-0AE7-7FAA-89AE036F8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147" y="284908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61 934</a:t>
            </a:r>
            <a:endParaRPr lang="en-US" alt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4D6957C-BA72-987E-B409-98C59E44C503}"/>
              </a:ext>
            </a:extLst>
          </p:cNvPr>
          <p:cNvSpPr txBox="1"/>
          <p:nvPr/>
        </p:nvSpPr>
        <p:spPr>
          <a:xfrm>
            <a:off x="7552229" y="439175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9EB66BC-4EA3-E02C-573B-021AC90D1882}"/>
              </a:ext>
            </a:extLst>
          </p:cNvPr>
          <p:cNvSpPr txBox="1"/>
          <p:nvPr/>
        </p:nvSpPr>
        <p:spPr>
          <a:xfrm>
            <a:off x="7199386" y="439298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782E172-9031-3536-3D5E-EFEC71E6FD86}"/>
              </a:ext>
            </a:extLst>
          </p:cNvPr>
          <p:cNvSpPr txBox="1"/>
          <p:nvPr/>
        </p:nvSpPr>
        <p:spPr>
          <a:xfrm>
            <a:off x="6891228" y="439438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5734CBA-4450-3304-2E20-F15E6E1B6823}"/>
              </a:ext>
            </a:extLst>
          </p:cNvPr>
          <p:cNvSpPr txBox="1"/>
          <p:nvPr/>
        </p:nvSpPr>
        <p:spPr>
          <a:xfrm>
            <a:off x="6461737" y="4400992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904800B-1BA4-743C-31BD-1FC5B89DA175}"/>
              </a:ext>
            </a:extLst>
          </p:cNvPr>
          <p:cNvSpPr txBox="1"/>
          <p:nvPr/>
        </p:nvSpPr>
        <p:spPr>
          <a:xfrm>
            <a:off x="5856086" y="4404595"/>
            <a:ext cx="849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7454B95-A23A-492C-F8AB-9C819AA723A2}"/>
              </a:ext>
            </a:extLst>
          </p:cNvPr>
          <p:cNvCxnSpPr/>
          <p:nvPr/>
        </p:nvCxnSpPr>
        <p:spPr>
          <a:xfrm>
            <a:off x="6108302" y="4411879"/>
            <a:ext cx="1905557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43"/>
          <p:cNvSpPr txBox="1">
            <a:spLocks noGrp="1"/>
          </p:cNvSpPr>
          <p:nvPr>
            <p:ph type="body" idx="1"/>
          </p:nvPr>
        </p:nvSpPr>
        <p:spPr>
          <a:xfrm>
            <a:off x="105746" y="958755"/>
            <a:ext cx="4466254" cy="1917357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139700" indent="0">
              <a:spcBef>
                <a:spcPct val="50000"/>
              </a:spcBef>
              <a:buNone/>
            </a:pP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 marL="139700" indent="0">
              <a:spcBef>
                <a:spcPct val="50000"/>
              </a:spcBef>
              <a:buNone/>
            </a:pP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sp>
        <p:nvSpPr>
          <p:cNvPr id="1658" name="Google Shape;1658;p43"/>
          <p:cNvSpPr txBox="1">
            <a:spLocks noGrp="1"/>
          </p:cNvSpPr>
          <p:nvPr>
            <p:ph type="title"/>
          </p:nvPr>
        </p:nvSpPr>
        <p:spPr>
          <a:xfrm>
            <a:off x="226984" y="122045"/>
            <a:ext cx="7296734" cy="629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2 :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bằng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thuận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tiện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nhất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  <a:endParaRPr dirty="0">
              <a:solidFill>
                <a:schemeClr val="accent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659" name="Google Shape;1659;p43"/>
          <p:cNvGrpSpPr/>
          <p:nvPr/>
        </p:nvGrpSpPr>
        <p:grpSpPr>
          <a:xfrm>
            <a:off x="7297738" y="-52084"/>
            <a:ext cx="1600816" cy="1154930"/>
            <a:chOff x="11374150" y="3466250"/>
            <a:chExt cx="2293325" cy="1654550"/>
          </a:xfrm>
        </p:grpSpPr>
        <p:sp>
          <p:nvSpPr>
            <p:cNvPr id="1660" name="Google Shape;1660;p43"/>
            <p:cNvSpPr/>
            <p:nvPr/>
          </p:nvSpPr>
          <p:spPr>
            <a:xfrm>
              <a:off x="11374150" y="3466250"/>
              <a:ext cx="2293325" cy="1654550"/>
            </a:xfrm>
            <a:custGeom>
              <a:avLst/>
              <a:gdLst/>
              <a:ahLst/>
              <a:cxnLst/>
              <a:rect l="l" t="t" r="r" b="b"/>
              <a:pathLst>
                <a:path w="91733" h="66182" extrusionOk="0">
                  <a:moveTo>
                    <a:pt x="14945" y="1"/>
                  </a:moveTo>
                  <a:cubicBezTo>
                    <a:pt x="14444" y="1"/>
                    <a:pt x="13944" y="67"/>
                    <a:pt x="13410" y="101"/>
                  </a:cubicBezTo>
                  <a:cubicBezTo>
                    <a:pt x="6472" y="801"/>
                    <a:pt x="1068" y="6105"/>
                    <a:pt x="134" y="12977"/>
                  </a:cubicBezTo>
                  <a:cubicBezTo>
                    <a:pt x="67" y="13644"/>
                    <a:pt x="1" y="14311"/>
                    <a:pt x="1" y="14945"/>
                  </a:cubicBezTo>
                  <a:cubicBezTo>
                    <a:pt x="1" y="23151"/>
                    <a:pt x="6739" y="29855"/>
                    <a:pt x="14945" y="29855"/>
                  </a:cubicBezTo>
                  <a:lnTo>
                    <a:pt x="15111" y="29855"/>
                  </a:lnTo>
                  <a:cubicBezTo>
                    <a:pt x="15412" y="29855"/>
                    <a:pt x="15745" y="29855"/>
                    <a:pt x="16079" y="29822"/>
                  </a:cubicBezTo>
                  <a:cubicBezTo>
                    <a:pt x="16179" y="29822"/>
                    <a:pt x="16312" y="29822"/>
                    <a:pt x="16446" y="29789"/>
                  </a:cubicBezTo>
                  <a:cubicBezTo>
                    <a:pt x="16746" y="29722"/>
                    <a:pt x="17013" y="29689"/>
                    <a:pt x="17280" y="29655"/>
                  </a:cubicBezTo>
                  <a:lnTo>
                    <a:pt x="17313" y="29655"/>
                  </a:lnTo>
                  <a:cubicBezTo>
                    <a:pt x="17413" y="29655"/>
                    <a:pt x="17446" y="29655"/>
                    <a:pt x="17513" y="29622"/>
                  </a:cubicBezTo>
                  <a:cubicBezTo>
                    <a:pt x="17847" y="29555"/>
                    <a:pt x="18180" y="29489"/>
                    <a:pt x="18514" y="29388"/>
                  </a:cubicBezTo>
                  <a:cubicBezTo>
                    <a:pt x="18681" y="29489"/>
                    <a:pt x="18814" y="29622"/>
                    <a:pt x="18981" y="29689"/>
                  </a:cubicBezTo>
                  <a:cubicBezTo>
                    <a:pt x="18247" y="30456"/>
                    <a:pt x="17613" y="31156"/>
                    <a:pt x="17013" y="31824"/>
                  </a:cubicBezTo>
                  <a:cubicBezTo>
                    <a:pt x="14644" y="34692"/>
                    <a:pt x="11976" y="36794"/>
                    <a:pt x="9808" y="38128"/>
                  </a:cubicBezTo>
                  <a:cubicBezTo>
                    <a:pt x="9808" y="37995"/>
                    <a:pt x="9808" y="37928"/>
                    <a:pt x="9841" y="37794"/>
                  </a:cubicBezTo>
                  <a:cubicBezTo>
                    <a:pt x="9941" y="36527"/>
                    <a:pt x="9140" y="35459"/>
                    <a:pt x="7940" y="35159"/>
                  </a:cubicBezTo>
                  <a:cubicBezTo>
                    <a:pt x="7739" y="35126"/>
                    <a:pt x="7573" y="35059"/>
                    <a:pt x="7339" y="35059"/>
                  </a:cubicBezTo>
                  <a:cubicBezTo>
                    <a:pt x="6338" y="35059"/>
                    <a:pt x="5438" y="35693"/>
                    <a:pt x="5004" y="36660"/>
                  </a:cubicBezTo>
                  <a:lnTo>
                    <a:pt x="1001" y="46601"/>
                  </a:lnTo>
                  <a:cubicBezTo>
                    <a:pt x="601" y="47668"/>
                    <a:pt x="935" y="48936"/>
                    <a:pt x="1902" y="49603"/>
                  </a:cubicBezTo>
                  <a:cubicBezTo>
                    <a:pt x="2302" y="49870"/>
                    <a:pt x="2803" y="50037"/>
                    <a:pt x="3303" y="50037"/>
                  </a:cubicBezTo>
                  <a:cubicBezTo>
                    <a:pt x="3937" y="50037"/>
                    <a:pt x="4504" y="49836"/>
                    <a:pt x="4971" y="49369"/>
                  </a:cubicBezTo>
                  <a:cubicBezTo>
                    <a:pt x="5805" y="48636"/>
                    <a:pt x="6472" y="47835"/>
                    <a:pt x="7006" y="47001"/>
                  </a:cubicBezTo>
                  <a:cubicBezTo>
                    <a:pt x="7172" y="47034"/>
                    <a:pt x="7306" y="47034"/>
                    <a:pt x="7473" y="47101"/>
                  </a:cubicBezTo>
                  <a:lnTo>
                    <a:pt x="7606" y="47101"/>
                  </a:lnTo>
                  <a:cubicBezTo>
                    <a:pt x="7940" y="47135"/>
                    <a:pt x="8273" y="47168"/>
                    <a:pt x="8640" y="47201"/>
                  </a:cubicBezTo>
                  <a:cubicBezTo>
                    <a:pt x="8640" y="47201"/>
                    <a:pt x="9007" y="47268"/>
                    <a:pt x="9107" y="47268"/>
                  </a:cubicBezTo>
                  <a:cubicBezTo>
                    <a:pt x="10241" y="48135"/>
                    <a:pt x="11676" y="49770"/>
                    <a:pt x="13243" y="51471"/>
                  </a:cubicBezTo>
                  <a:cubicBezTo>
                    <a:pt x="16012" y="54540"/>
                    <a:pt x="19181" y="58042"/>
                    <a:pt x="22784" y="60144"/>
                  </a:cubicBezTo>
                  <a:cubicBezTo>
                    <a:pt x="28354" y="63446"/>
                    <a:pt x="35693" y="65614"/>
                    <a:pt x="42965" y="66048"/>
                  </a:cubicBezTo>
                  <a:cubicBezTo>
                    <a:pt x="43999" y="66148"/>
                    <a:pt x="45033" y="66181"/>
                    <a:pt x="46100" y="66181"/>
                  </a:cubicBezTo>
                  <a:cubicBezTo>
                    <a:pt x="54206" y="66181"/>
                    <a:pt x="62946" y="63947"/>
                    <a:pt x="69350" y="60144"/>
                  </a:cubicBezTo>
                  <a:cubicBezTo>
                    <a:pt x="72886" y="58042"/>
                    <a:pt x="76055" y="54540"/>
                    <a:pt x="78890" y="51471"/>
                  </a:cubicBezTo>
                  <a:cubicBezTo>
                    <a:pt x="79658" y="50670"/>
                    <a:pt x="80325" y="49870"/>
                    <a:pt x="80992" y="49203"/>
                  </a:cubicBezTo>
                  <a:lnTo>
                    <a:pt x="81459" y="48769"/>
                  </a:lnTo>
                  <a:lnTo>
                    <a:pt x="81859" y="48335"/>
                  </a:lnTo>
                  <a:lnTo>
                    <a:pt x="81959" y="48269"/>
                  </a:lnTo>
                  <a:lnTo>
                    <a:pt x="82293" y="47935"/>
                  </a:lnTo>
                  <a:lnTo>
                    <a:pt x="82393" y="47802"/>
                  </a:lnTo>
                  <a:cubicBezTo>
                    <a:pt x="82526" y="47668"/>
                    <a:pt x="82660" y="47602"/>
                    <a:pt x="82793" y="47468"/>
                  </a:cubicBezTo>
                  <a:lnTo>
                    <a:pt x="82827" y="47435"/>
                  </a:lnTo>
                  <a:cubicBezTo>
                    <a:pt x="82893" y="47335"/>
                    <a:pt x="82993" y="47301"/>
                    <a:pt x="83027" y="47268"/>
                  </a:cubicBezTo>
                  <a:lnTo>
                    <a:pt x="83060" y="47268"/>
                  </a:lnTo>
                  <a:cubicBezTo>
                    <a:pt x="83360" y="47201"/>
                    <a:pt x="83627" y="47201"/>
                    <a:pt x="83894" y="47168"/>
                  </a:cubicBezTo>
                  <a:lnTo>
                    <a:pt x="84294" y="47135"/>
                  </a:lnTo>
                  <a:cubicBezTo>
                    <a:pt x="84494" y="47101"/>
                    <a:pt x="84661" y="47101"/>
                    <a:pt x="84861" y="47034"/>
                  </a:cubicBezTo>
                  <a:lnTo>
                    <a:pt x="85061" y="47001"/>
                  </a:lnTo>
                  <a:cubicBezTo>
                    <a:pt x="85629" y="47835"/>
                    <a:pt x="86296" y="48636"/>
                    <a:pt x="87130" y="49369"/>
                  </a:cubicBezTo>
                  <a:cubicBezTo>
                    <a:pt x="87563" y="49803"/>
                    <a:pt x="88197" y="50037"/>
                    <a:pt x="88797" y="50037"/>
                  </a:cubicBezTo>
                  <a:cubicBezTo>
                    <a:pt x="89298" y="50037"/>
                    <a:pt x="89798" y="49870"/>
                    <a:pt x="90198" y="49603"/>
                  </a:cubicBezTo>
                  <a:cubicBezTo>
                    <a:pt x="91366" y="48936"/>
                    <a:pt x="91733" y="47668"/>
                    <a:pt x="91299" y="46634"/>
                  </a:cubicBezTo>
                  <a:lnTo>
                    <a:pt x="87296" y="36694"/>
                  </a:lnTo>
                  <a:cubicBezTo>
                    <a:pt x="86896" y="35760"/>
                    <a:pt x="85962" y="35126"/>
                    <a:pt x="84961" y="35126"/>
                  </a:cubicBezTo>
                  <a:cubicBezTo>
                    <a:pt x="84728" y="35126"/>
                    <a:pt x="84561" y="35159"/>
                    <a:pt x="84361" y="35193"/>
                  </a:cubicBezTo>
                  <a:cubicBezTo>
                    <a:pt x="83160" y="35493"/>
                    <a:pt x="82360" y="36627"/>
                    <a:pt x="82460" y="37828"/>
                  </a:cubicBezTo>
                  <a:cubicBezTo>
                    <a:pt x="82460" y="37961"/>
                    <a:pt x="82460" y="38028"/>
                    <a:pt x="82493" y="38161"/>
                  </a:cubicBezTo>
                  <a:cubicBezTo>
                    <a:pt x="80358" y="36794"/>
                    <a:pt x="77690" y="34759"/>
                    <a:pt x="75321" y="31857"/>
                  </a:cubicBezTo>
                  <a:cubicBezTo>
                    <a:pt x="72152" y="28021"/>
                    <a:pt x="63446" y="20482"/>
                    <a:pt x="57508" y="20482"/>
                  </a:cubicBezTo>
                  <a:cubicBezTo>
                    <a:pt x="57175" y="20482"/>
                    <a:pt x="56841" y="20482"/>
                    <a:pt x="56508" y="20515"/>
                  </a:cubicBezTo>
                  <a:cubicBezTo>
                    <a:pt x="52838" y="20749"/>
                    <a:pt x="48869" y="22117"/>
                    <a:pt x="46167" y="23985"/>
                  </a:cubicBezTo>
                  <a:cubicBezTo>
                    <a:pt x="43265" y="21916"/>
                    <a:pt x="38795" y="20482"/>
                    <a:pt x="34859" y="20482"/>
                  </a:cubicBezTo>
                  <a:cubicBezTo>
                    <a:pt x="34659" y="20482"/>
                    <a:pt x="34459" y="20482"/>
                    <a:pt x="34258" y="20515"/>
                  </a:cubicBezTo>
                  <a:cubicBezTo>
                    <a:pt x="32090" y="20682"/>
                    <a:pt x="29655" y="21783"/>
                    <a:pt x="27487" y="23017"/>
                  </a:cubicBezTo>
                  <a:cubicBezTo>
                    <a:pt x="29021" y="20649"/>
                    <a:pt x="29855" y="17847"/>
                    <a:pt x="29855" y="14945"/>
                  </a:cubicBezTo>
                  <a:cubicBezTo>
                    <a:pt x="29855" y="6739"/>
                    <a:pt x="23150" y="1"/>
                    <a:pt x="14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11628500" y="4566200"/>
              <a:ext cx="1803825" cy="492050"/>
            </a:xfrm>
            <a:custGeom>
              <a:avLst/>
              <a:gdLst/>
              <a:ahLst/>
              <a:cxnLst/>
              <a:rect l="l" t="t" r="r" b="b"/>
              <a:pathLst>
                <a:path w="72153" h="19682" extrusionOk="0">
                  <a:moveTo>
                    <a:pt x="8907" y="1"/>
                  </a:moveTo>
                  <a:cubicBezTo>
                    <a:pt x="6319" y="513"/>
                    <a:pt x="3707" y="831"/>
                    <a:pt x="1257" y="831"/>
                  </a:cubicBezTo>
                  <a:cubicBezTo>
                    <a:pt x="833" y="831"/>
                    <a:pt x="414" y="821"/>
                    <a:pt x="1" y="802"/>
                  </a:cubicBezTo>
                  <a:lnTo>
                    <a:pt x="1" y="802"/>
                  </a:lnTo>
                  <a:cubicBezTo>
                    <a:pt x="3403" y="2970"/>
                    <a:pt x="8473" y="10675"/>
                    <a:pt x="14077" y="13978"/>
                  </a:cubicBezTo>
                  <a:cubicBezTo>
                    <a:pt x="19982" y="17480"/>
                    <a:pt x="28287" y="19682"/>
                    <a:pt x="36093" y="19682"/>
                  </a:cubicBezTo>
                  <a:cubicBezTo>
                    <a:pt x="43865" y="19682"/>
                    <a:pt x="52138" y="17480"/>
                    <a:pt x="58109" y="13978"/>
                  </a:cubicBezTo>
                  <a:cubicBezTo>
                    <a:pt x="63679" y="10675"/>
                    <a:pt x="68783" y="2970"/>
                    <a:pt x="72152" y="802"/>
                  </a:cubicBezTo>
                  <a:lnTo>
                    <a:pt x="72152" y="802"/>
                  </a:lnTo>
                  <a:cubicBezTo>
                    <a:pt x="71693" y="829"/>
                    <a:pt x="71227" y="842"/>
                    <a:pt x="70755" y="842"/>
                  </a:cubicBezTo>
                  <a:cubicBezTo>
                    <a:pt x="68347" y="842"/>
                    <a:pt x="65790" y="503"/>
                    <a:pt x="63279" y="1"/>
                  </a:cubicBezTo>
                  <a:cubicBezTo>
                    <a:pt x="57875" y="1202"/>
                    <a:pt x="50703" y="4204"/>
                    <a:pt x="48535" y="5705"/>
                  </a:cubicBezTo>
                  <a:cubicBezTo>
                    <a:pt x="48535" y="5705"/>
                    <a:pt x="38695" y="7106"/>
                    <a:pt x="36093" y="7373"/>
                  </a:cubicBezTo>
                  <a:cubicBezTo>
                    <a:pt x="33458" y="7139"/>
                    <a:pt x="23617" y="5705"/>
                    <a:pt x="23617" y="5705"/>
                  </a:cubicBezTo>
                  <a:cubicBezTo>
                    <a:pt x="21449" y="4204"/>
                    <a:pt x="14277" y="1202"/>
                    <a:pt x="8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12442400" y="4793050"/>
              <a:ext cx="114300" cy="223000"/>
            </a:xfrm>
            <a:custGeom>
              <a:avLst/>
              <a:gdLst/>
              <a:ahLst/>
              <a:cxnLst/>
              <a:rect l="l" t="t" r="r" b="b"/>
              <a:pathLst>
                <a:path w="4572" h="8920" extrusionOk="0">
                  <a:moveTo>
                    <a:pt x="3304" y="1"/>
                  </a:moveTo>
                  <a:cubicBezTo>
                    <a:pt x="2101" y="1"/>
                    <a:pt x="1" y="4557"/>
                    <a:pt x="969" y="6805"/>
                  </a:cubicBezTo>
                  <a:cubicBezTo>
                    <a:pt x="1498" y="8070"/>
                    <a:pt x="2235" y="8920"/>
                    <a:pt x="3157" y="8920"/>
                  </a:cubicBezTo>
                  <a:cubicBezTo>
                    <a:pt x="3280" y="8920"/>
                    <a:pt x="3407" y="8905"/>
                    <a:pt x="3537" y="8873"/>
                  </a:cubicBezTo>
                  <a:cubicBezTo>
                    <a:pt x="4571" y="8573"/>
                    <a:pt x="4571" y="701"/>
                    <a:pt x="3537" y="67"/>
                  </a:cubicBezTo>
                  <a:cubicBezTo>
                    <a:pt x="3464" y="22"/>
                    <a:pt x="3386" y="1"/>
                    <a:pt x="3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11850325" y="4439450"/>
              <a:ext cx="1359325" cy="312750"/>
            </a:xfrm>
            <a:custGeom>
              <a:avLst/>
              <a:gdLst/>
              <a:ahLst/>
              <a:cxnLst/>
              <a:rect l="l" t="t" r="r" b="b"/>
              <a:pathLst>
                <a:path w="54373" h="12510" extrusionOk="0">
                  <a:moveTo>
                    <a:pt x="16079" y="1"/>
                  </a:moveTo>
                  <a:cubicBezTo>
                    <a:pt x="12576" y="1435"/>
                    <a:pt x="6338" y="3870"/>
                    <a:pt x="1" y="5104"/>
                  </a:cubicBezTo>
                  <a:cubicBezTo>
                    <a:pt x="5404" y="6272"/>
                    <a:pt x="12576" y="9274"/>
                    <a:pt x="14744" y="10842"/>
                  </a:cubicBezTo>
                  <a:cubicBezTo>
                    <a:pt x="14744" y="10842"/>
                    <a:pt x="24585" y="12209"/>
                    <a:pt x="27187" y="12510"/>
                  </a:cubicBezTo>
                  <a:cubicBezTo>
                    <a:pt x="29822" y="12243"/>
                    <a:pt x="39662" y="10842"/>
                    <a:pt x="39662" y="10842"/>
                  </a:cubicBezTo>
                  <a:cubicBezTo>
                    <a:pt x="41830" y="9341"/>
                    <a:pt x="49002" y="6339"/>
                    <a:pt x="54373" y="5104"/>
                  </a:cubicBezTo>
                  <a:cubicBezTo>
                    <a:pt x="48002" y="3870"/>
                    <a:pt x="41797" y="1435"/>
                    <a:pt x="38328" y="1"/>
                  </a:cubicBezTo>
                  <a:lnTo>
                    <a:pt x="38295" y="67"/>
                  </a:lnTo>
                  <a:cubicBezTo>
                    <a:pt x="37994" y="1702"/>
                    <a:pt x="36693" y="3003"/>
                    <a:pt x="35026" y="3270"/>
                  </a:cubicBezTo>
                  <a:lnTo>
                    <a:pt x="31657" y="3870"/>
                  </a:lnTo>
                  <a:cubicBezTo>
                    <a:pt x="31442" y="3905"/>
                    <a:pt x="31229" y="3922"/>
                    <a:pt x="31019" y="3922"/>
                  </a:cubicBezTo>
                  <a:cubicBezTo>
                    <a:pt x="29243" y="3922"/>
                    <a:pt x="27701" y="2702"/>
                    <a:pt x="27253" y="1001"/>
                  </a:cubicBezTo>
                  <a:lnTo>
                    <a:pt x="27153" y="1001"/>
                  </a:lnTo>
                  <a:cubicBezTo>
                    <a:pt x="26739" y="2690"/>
                    <a:pt x="25193" y="3931"/>
                    <a:pt x="23427" y="3931"/>
                  </a:cubicBezTo>
                  <a:cubicBezTo>
                    <a:pt x="23204" y="3931"/>
                    <a:pt x="22978" y="3911"/>
                    <a:pt x="22750" y="3870"/>
                  </a:cubicBezTo>
                  <a:lnTo>
                    <a:pt x="19348" y="3270"/>
                  </a:lnTo>
                  <a:cubicBezTo>
                    <a:pt x="17680" y="3003"/>
                    <a:pt x="16412" y="1702"/>
                    <a:pt x="16112" y="67"/>
                  </a:cubicBezTo>
                  <a:lnTo>
                    <a:pt x="160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12531650" y="4405250"/>
              <a:ext cx="276875" cy="131075"/>
            </a:xfrm>
            <a:custGeom>
              <a:avLst/>
              <a:gdLst/>
              <a:ahLst/>
              <a:cxnLst/>
              <a:rect l="l" t="t" r="r" b="b"/>
              <a:pathLst>
                <a:path w="11075" h="5243" extrusionOk="0">
                  <a:moveTo>
                    <a:pt x="8306" y="1"/>
                  </a:moveTo>
                  <a:cubicBezTo>
                    <a:pt x="6071" y="1435"/>
                    <a:pt x="3403" y="2303"/>
                    <a:pt x="0" y="2303"/>
                  </a:cubicBezTo>
                  <a:cubicBezTo>
                    <a:pt x="411" y="4005"/>
                    <a:pt x="1933" y="5242"/>
                    <a:pt x="3678" y="5242"/>
                  </a:cubicBezTo>
                  <a:cubicBezTo>
                    <a:pt x="3917" y="5242"/>
                    <a:pt x="4159" y="5219"/>
                    <a:pt x="4404" y="5171"/>
                  </a:cubicBezTo>
                  <a:lnTo>
                    <a:pt x="7806" y="4604"/>
                  </a:lnTo>
                  <a:cubicBezTo>
                    <a:pt x="9474" y="4304"/>
                    <a:pt x="10741" y="3003"/>
                    <a:pt x="11042" y="1402"/>
                  </a:cubicBezTo>
                  <a:lnTo>
                    <a:pt x="11075" y="1302"/>
                  </a:lnTo>
                  <a:cubicBezTo>
                    <a:pt x="9340" y="568"/>
                    <a:pt x="8306" y="68"/>
                    <a:pt x="8306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12251450" y="4407775"/>
              <a:ext cx="276875" cy="129750"/>
            </a:xfrm>
            <a:custGeom>
              <a:avLst/>
              <a:gdLst/>
              <a:ahLst/>
              <a:cxnLst/>
              <a:rect l="l" t="t" r="r" b="b"/>
              <a:pathLst>
                <a:path w="11075" h="5190" extrusionOk="0">
                  <a:moveTo>
                    <a:pt x="2769" y="0"/>
                  </a:moveTo>
                  <a:cubicBezTo>
                    <a:pt x="2769" y="0"/>
                    <a:pt x="1735" y="500"/>
                    <a:pt x="0" y="1268"/>
                  </a:cubicBezTo>
                  <a:lnTo>
                    <a:pt x="34" y="1334"/>
                  </a:lnTo>
                  <a:cubicBezTo>
                    <a:pt x="334" y="2969"/>
                    <a:pt x="1602" y="4270"/>
                    <a:pt x="3269" y="4537"/>
                  </a:cubicBezTo>
                  <a:lnTo>
                    <a:pt x="6672" y="5137"/>
                  </a:lnTo>
                  <a:cubicBezTo>
                    <a:pt x="6887" y="5172"/>
                    <a:pt x="7100" y="5189"/>
                    <a:pt x="7309" y="5189"/>
                  </a:cubicBezTo>
                  <a:cubicBezTo>
                    <a:pt x="9086" y="5189"/>
                    <a:pt x="10627" y="3969"/>
                    <a:pt x="11075" y="2268"/>
                  </a:cubicBezTo>
                  <a:cubicBezTo>
                    <a:pt x="7706" y="2268"/>
                    <a:pt x="5037" y="1334"/>
                    <a:pt x="2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11526750" y="4040000"/>
              <a:ext cx="2008150" cy="547825"/>
            </a:xfrm>
            <a:custGeom>
              <a:avLst/>
              <a:gdLst/>
              <a:ahLst/>
              <a:cxnLst/>
              <a:rect l="l" t="t" r="r" b="b"/>
              <a:pathLst>
                <a:path w="80326" h="21913" extrusionOk="0">
                  <a:moveTo>
                    <a:pt x="28888" y="1"/>
                  </a:moveTo>
                  <a:cubicBezTo>
                    <a:pt x="24418" y="1"/>
                    <a:pt x="16546" y="6172"/>
                    <a:pt x="13044" y="10441"/>
                  </a:cubicBezTo>
                  <a:cubicBezTo>
                    <a:pt x="7573" y="17113"/>
                    <a:pt x="701" y="19681"/>
                    <a:pt x="701" y="19681"/>
                  </a:cubicBezTo>
                  <a:lnTo>
                    <a:pt x="635" y="19615"/>
                  </a:lnTo>
                  <a:cubicBezTo>
                    <a:pt x="468" y="20182"/>
                    <a:pt x="234" y="20715"/>
                    <a:pt x="1" y="21216"/>
                  </a:cubicBezTo>
                  <a:lnTo>
                    <a:pt x="34" y="21249"/>
                  </a:lnTo>
                  <a:cubicBezTo>
                    <a:pt x="1302" y="21649"/>
                    <a:pt x="2670" y="21816"/>
                    <a:pt x="4071" y="21883"/>
                  </a:cubicBezTo>
                  <a:cubicBezTo>
                    <a:pt x="4484" y="21903"/>
                    <a:pt x="4902" y="21912"/>
                    <a:pt x="5325" y="21912"/>
                  </a:cubicBezTo>
                  <a:cubicBezTo>
                    <a:pt x="7770" y="21912"/>
                    <a:pt x="10366" y="21594"/>
                    <a:pt x="13010" y="21082"/>
                  </a:cubicBezTo>
                  <a:cubicBezTo>
                    <a:pt x="19381" y="19848"/>
                    <a:pt x="25586" y="17413"/>
                    <a:pt x="29055" y="15979"/>
                  </a:cubicBezTo>
                  <a:cubicBezTo>
                    <a:pt x="30790" y="15211"/>
                    <a:pt x="31857" y="14711"/>
                    <a:pt x="31857" y="14711"/>
                  </a:cubicBezTo>
                  <a:cubicBezTo>
                    <a:pt x="34059" y="16145"/>
                    <a:pt x="36727" y="17013"/>
                    <a:pt x="40130" y="17013"/>
                  </a:cubicBezTo>
                  <a:lnTo>
                    <a:pt x="40230" y="17013"/>
                  </a:lnTo>
                  <a:cubicBezTo>
                    <a:pt x="43632" y="17013"/>
                    <a:pt x="46301" y="16145"/>
                    <a:pt x="48536" y="14711"/>
                  </a:cubicBezTo>
                  <a:cubicBezTo>
                    <a:pt x="48536" y="14711"/>
                    <a:pt x="49570" y="15211"/>
                    <a:pt x="51304" y="15979"/>
                  </a:cubicBezTo>
                  <a:cubicBezTo>
                    <a:pt x="54773" y="17413"/>
                    <a:pt x="60978" y="19848"/>
                    <a:pt x="67383" y="21082"/>
                  </a:cubicBezTo>
                  <a:cubicBezTo>
                    <a:pt x="69942" y="21594"/>
                    <a:pt x="72550" y="21912"/>
                    <a:pt x="74999" y="21912"/>
                  </a:cubicBezTo>
                  <a:cubicBezTo>
                    <a:pt x="75423" y="21912"/>
                    <a:pt x="75842" y="21903"/>
                    <a:pt x="76256" y="21883"/>
                  </a:cubicBezTo>
                  <a:cubicBezTo>
                    <a:pt x="77723" y="21816"/>
                    <a:pt x="79091" y="21583"/>
                    <a:pt x="80325" y="21249"/>
                  </a:cubicBezTo>
                  <a:cubicBezTo>
                    <a:pt x="80092" y="20749"/>
                    <a:pt x="79891" y="20215"/>
                    <a:pt x="79725" y="19681"/>
                  </a:cubicBezTo>
                  <a:lnTo>
                    <a:pt x="79658" y="19681"/>
                  </a:lnTo>
                  <a:cubicBezTo>
                    <a:pt x="79658" y="19681"/>
                    <a:pt x="72786" y="17113"/>
                    <a:pt x="67316" y="10441"/>
                  </a:cubicBezTo>
                  <a:cubicBezTo>
                    <a:pt x="63813" y="6172"/>
                    <a:pt x="55941" y="1"/>
                    <a:pt x="51471" y="1"/>
                  </a:cubicBezTo>
                  <a:cubicBezTo>
                    <a:pt x="47035" y="1"/>
                    <a:pt x="42164" y="2069"/>
                    <a:pt x="40196" y="4270"/>
                  </a:cubicBezTo>
                  <a:cubicBezTo>
                    <a:pt x="38228" y="2069"/>
                    <a:pt x="33358" y="1"/>
                    <a:pt x="28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11628500" y="4566200"/>
              <a:ext cx="416150" cy="266900"/>
            </a:xfrm>
            <a:custGeom>
              <a:avLst/>
              <a:gdLst/>
              <a:ahLst/>
              <a:cxnLst/>
              <a:rect l="l" t="t" r="r" b="b"/>
              <a:pathLst>
                <a:path w="16646" h="10676" extrusionOk="0">
                  <a:moveTo>
                    <a:pt x="8907" y="1"/>
                  </a:moveTo>
                  <a:cubicBezTo>
                    <a:pt x="6396" y="503"/>
                    <a:pt x="3816" y="842"/>
                    <a:pt x="1400" y="842"/>
                  </a:cubicBezTo>
                  <a:cubicBezTo>
                    <a:pt x="926" y="842"/>
                    <a:pt x="459" y="829"/>
                    <a:pt x="1" y="802"/>
                  </a:cubicBezTo>
                  <a:lnTo>
                    <a:pt x="1" y="802"/>
                  </a:lnTo>
                  <a:cubicBezTo>
                    <a:pt x="2502" y="2403"/>
                    <a:pt x="5938" y="7039"/>
                    <a:pt x="9808" y="10675"/>
                  </a:cubicBezTo>
                  <a:cubicBezTo>
                    <a:pt x="7685" y="6939"/>
                    <a:pt x="11617" y="2238"/>
                    <a:pt x="15361" y="2238"/>
                  </a:cubicBezTo>
                  <a:cubicBezTo>
                    <a:pt x="15795" y="2238"/>
                    <a:pt x="16227" y="2301"/>
                    <a:pt x="16646" y="2436"/>
                  </a:cubicBezTo>
                  <a:cubicBezTo>
                    <a:pt x="14111" y="1469"/>
                    <a:pt x="11309" y="535"/>
                    <a:pt x="8907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13016150" y="4566200"/>
              <a:ext cx="416175" cy="266900"/>
            </a:xfrm>
            <a:custGeom>
              <a:avLst/>
              <a:gdLst/>
              <a:ahLst/>
              <a:cxnLst/>
              <a:rect l="l" t="t" r="r" b="b"/>
              <a:pathLst>
                <a:path w="16647" h="10676" extrusionOk="0">
                  <a:moveTo>
                    <a:pt x="7740" y="1"/>
                  </a:moveTo>
                  <a:cubicBezTo>
                    <a:pt x="5338" y="535"/>
                    <a:pt x="2536" y="1469"/>
                    <a:pt x="1" y="2436"/>
                  </a:cubicBezTo>
                  <a:cubicBezTo>
                    <a:pt x="420" y="2301"/>
                    <a:pt x="852" y="2238"/>
                    <a:pt x="1286" y="2238"/>
                  </a:cubicBezTo>
                  <a:cubicBezTo>
                    <a:pt x="5030" y="2238"/>
                    <a:pt x="8962" y="6939"/>
                    <a:pt x="6839" y="10675"/>
                  </a:cubicBezTo>
                  <a:cubicBezTo>
                    <a:pt x="10709" y="7039"/>
                    <a:pt x="14144" y="2403"/>
                    <a:pt x="16646" y="802"/>
                  </a:cubicBezTo>
                  <a:lnTo>
                    <a:pt x="16646" y="802"/>
                  </a:lnTo>
                  <a:cubicBezTo>
                    <a:pt x="16187" y="829"/>
                    <a:pt x="15720" y="842"/>
                    <a:pt x="15247" y="842"/>
                  </a:cubicBezTo>
                  <a:cubicBezTo>
                    <a:pt x="12831" y="842"/>
                    <a:pt x="10250" y="503"/>
                    <a:pt x="774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12113750" y="4240400"/>
              <a:ext cx="208600" cy="166550"/>
            </a:xfrm>
            <a:custGeom>
              <a:avLst/>
              <a:gdLst/>
              <a:ahLst/>
              <a:cxnLst/>
              <a:rect l="l" t="t" r="r" b="b"/>
              <a:pathLst>
                <a:path w="8344" h="6662" extrusionOk="0">
                  <a:moveTo>
                    <a:pt x="2434" y="0"/>
                  </a:moveTo>
                  <a:cubicBezTo>
                    <a:pt x="1502" y="0"/>
                    <a:pt x="0" y="1504"/>
                    <a:pt x="1672" y="3326"/>
                  </a:cubicBezTo>
                  <a:cubicBezTo>
                    <a:pt x="3841" y="5694"/>
                    <a:pt x="8344" y="6662"/>
                    <a:pt x="8344" y="6662"/>
                  </a:cubicBezTo>
                  <a:cubicBezTo>
                    <a:pt x="3941" y="3860"/>
                    <a:pt x="3240" y="2158"/>
                    <a:pt x="3040" y="557"/>
                  </a:cubicBezTo>
                  <a:cubicBezTo>
                    <a:pt x="2998" y="171"/>
                    <a:pt x="2748" y="0"/>
                    <a:pt x="24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12250625" y="4424450"/>
              <a:ext cx="99400" cy="96200"/>
            </a:xfrm>
            <a:custGeom>
              <a:avLst/>
              <a:gdLst/>
              <a:ahLst/>
              <a:cxnLst/>
              <a:rect l="l" t="t" r="r" b="b"/>
              <a:pathLst>
                <a:path w="3976" h="3848" extrusionOk="0">
                  <a:moveTo>
                    <a:pt x="1234" y="0"/>
                  </a:moveTo>
                  <a:cubicBezTo>
                    <a:pt x="901" y="167"/>
                    <a:pt x="467" y="334"/>
                    <a:pt x="0" y="534"/>
                  </a:cubicBezTo>
                  <a:lnTo>
                    <a:pt x="67" y="634"/>
                  </a:lnTo>
                  <a:cubicBezTo>
                    <a:pt x="334" y="2268"/>
                    <a:pt x="1635" y="3536"/>
                    <a:pt x="3302" y="3836"/>
                  </a:cubicBezTo>
                  <a:cubicBezTo>
                    <a:pt x="3338" y="3844"/>
                    <a:pt x="3372" y="3847"/>
                    <a:pt x="3404" y="3847"/>
                  </a:cubicBezTo>
                  <a:cubicBezTo>
                    <a:pt x="3801" y="3847"/>
                    <a:pt x="3975" y="3313"/>
                    <a:pt x="3636" y="3036"/>
                  </a:cubicBezTo>
                  <a:cubicBezTo>
                    <a:pt x="2569" y="2302"/>
                    <a:pt x="1601" y="1268"/>
                    <a:pt x="12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12532475" y="4461975"/>
              <a:ext cx="195175" cy="75550"/>
            </a:xfrm>
            <a:custGeom>
              <a:avLst/>
              <a:gdLst/>
              <a:ahLst/>
              <a:cxnLst/>
              <a:rect l="l" t="t" r="r" b="b"/>
              <a:pathLst>
                <a:path w="7807" h="3022" extrusionOk="0">
                  <a:moveTo>
                    <a:pt x="1602" y="0"/>
                  </a:moveTo>
                  <a:cubicBezTo>
                    <a:pt x="1102" y="34"/>
                    <a:pt x="534" y="100"/>
                    <a:pt x="1" y="100"/>
                  </a:cubicBezTo>
                  <a:cubicBezTo>
                    <a:pt x="448" y="1801"/>
                    <a:pt x="1990" y="3021"/>
                    <a:pt x="3790" y="3021"/>
                  </a:cubicBezTo>
                  <a:cubicBezTo>
                    <a:pt x="4003" y="3021"/>
                    <a:pt x="4219" y="3004"/>
                    <a:pt x="4437" y="2969"/>
                  </a:cubicBezTo>
                  <a:lnTo>
                    <a:pt x="7806" y="2369"/>
                  </a:lnTo>
                  <a:lnTo>
                    <a:pt x="7806" y="2369"/>
                  </a:lnTo>
                  <a:cubicBezTo>
                    <a:pt x="7354" y="2439"/>
                    <a:pt x="6921" y="2472"/>
                    <a:pt x="6509" y="2472"/>
                  </a:cubicBezTo>
                  <a:cubicBezTo>
                    <a:pt x="4185" y="2472"/>
                    <a:pt x="2508" y="1417"/>
                    <a:pt x="1602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11543450" y="4040000"/>
              <a:ext cx="1973925" cy="492050"/>
            </a:xfrm>
            <a:custGeom>
              <a:avLst/>
              <a:gdLst/>
              <a:ahLst/>
              <a:cxnLst/>
              <a:rect l="l" t="t" r="r" b="b"/>
              <a:pathLst>
                <a:path w="78957" h="19682" fill="none" extrusionOk="0">
                  <a:moveTo>
                    <a:pt x="78957" y="19681"/>
                  </a:moveTo>
                  <a:cubicBezTo>
                    <a:pt x="78957" y="19681"/>
                    <a:pt x="72085" y="17113"/>
                    <a:pt x="66614" y="10441"/>
                  </a:cubicBezTo>
                  <a:cubicBezTo>
                    <a:pt x="63112" y="6172"/>
                    <a:pt x="55240" y="1"/>
                    <a:pt x="50770" y="1"/>
                  </a:cubicBezTo>
                  <a:cubicBezTo>
                    <a:pt x="46333" y="1"/>
                    <a:pt x="41430" y="2069"/>
                    <a:pt x="39495" y="4270"/>
                  </a:cubicBezTo>
                  <a:cubicBezTo>
                    <a:pt x="37527" y="2069"/>
                    <a:pt x="32657" y="1"/>
                    <a:pt x="28187" y="1"/>
                  </a:cubicBezTo>
                  <a:cubicBezTo>
                    <a:pt x="23717" y="1"/>
                    <a:pt x="15845" y="6172"/>
                    <a:pt x="12342" y="10441"/>
                  </a:cubicBezTo>
                  <a:cubicBezTo>
                    <a:pt x="6872" y="17113"/>
                    <a:pt x="0" y="19681"/>
                    <a:pt x="0" y="1968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11526750" y="4406925"/>
              <a:ext cx="2007300" cy="243525"/>
            </a:xfrm>
            <a:custGeom>
              <a:avLst/>
              <a:gdLst/>
              <a:ahLst/>
              <a:cxnLst/>
              <a:rect l="l" t="t" r="r" b="b"/>
              <a:pathLst>
                <a:path w="80292" h="9741" fill="none" extrusionOk="0">
                  <a:moveTo>
                    <a:pt x="1" y="6572"/>
                  </a:moveTo>
                  <a:cubicBezTo>
                    <a:pt x="11676" y="9741"/>
                    <a:pt x="31824" y="1"/>
                    <a:pt x="31824" y="1"/>
                  </a:cubicBezTo>
                  <a:cubicBezTo>
                    <a:pt x="34025" y="1402"/>
                    <a:pt x="36727" y="2302"/>
                    <a:pt x="40163" y="2302"/>
                  </a:cubicBezTo>
                  <a:cubicBezTo>
                    <a:pt x="43565" y="2302"/>
                    <a:pt x="46267" y="1402"/>
                    <a:pt x="48502" y="1"/>
                  </a:cubicBezTo>
                  <a:cubicBezTo>
                    <a:pt x="48502" y="1"/>
                    <a:pt x="68617" y="9741"/>
                    <a:pt x="80292" y="6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11410225" y="4362125"/>
              <a:ext cx="192550" cy="330475"/>
            </a:xfrm>
            <a:custGeom>
              <a:avLst/>
              <a:gdLst/>
              <a:ahLst/>
              <a:cxnLst/>
              <a:rect l="l" t="t" r="r" b="b"/>
              <a:pathLst>
                <a:path w="7702" h="13219" extrusionOk="0">
                  <a:moveTo>
                    <a:pt x="6043" y="1"/>
                  </a:moveTo>
                  <a:cubicBezTo>
                    <a:pt x="5962" y="1"/>
                    <a:pt x="5879" y="9"/>
                    <a:pt x="5796" y="25"/>
                  </a:cubicBezTo>
                  <a:cubicBezTo>
                    <a:pt x="5029" y="158"/>
                    <a:pt x="4529" y="892"/>
                    <a:pt x="4662" y="1659"/>
                  </a:cubicBezTo>
                  <a:cubicBezTo>
                    <a:pt x="4962" y="3394"/>
                    <a:pt x="4795" y="5195"/>
                    <a:pt x="4228" y="6863"/>
                  </a:cubicBezTo>
                  <a:cubicBezTo>
                    <a:pt x="3695" y="8464"/>
                    <a:pt x="2661" y="9965"/>
                    <a:pt x="1159" y="10766"/>
                  </a:cubicBezTo>
                  <a:cubicBezTo>
                    <a:pt x="993" y="10833"/>
                    <a:pt x="826" y="10999"/>
                    <a:pt x="692" y="11166"/>
                  </a:cubicBezTo>
                  <a:cubicBezTo>
                    <a:pt x="0" y="12192"/>
                    <a:pt x="862" y="13219"/>
                    <a:pt x="1787" y="13219"/>
                  </a:cubicBezTo>
                  <a:cubicBezTo>
                    <a:pt x="2155" y="13219"/>
                    <a:pt x="2533" y="13056"/>
                    <a:pt x="2827" y="12667"/>
                  </a:cubicBezTo>
                  <a:cubicBezTo>
                    <a:pt x="4028" y="10999"/>
                    <a:pt x="4996" y="9265"/>
                    <a:pt x="5696" y="7363"/>
                  </a:cubicBezTo>
                  <a:cubicBezTo>
                    <a:pt x="6397" y="5595"/>
                    <a:pt x="6797" y="3694"/>
                    <a:pt x="7364" y="1859"/>
                  </a:cubicBezTo>
                  <a:cubicBezTo>
                    <a:pt x="7701" y="1001"/>
                    <a:pt x="6967" y="1"/>
                    <a:pt x="6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12531650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1042" y="1"/>
                  </a:moveTo>
                  <a:cubicBezTo>
                    <a:pt x="10741" y="1635"/>
                    <a:pt x="9474" y="2903"/>
                    <a:pt x="7806" y="3203"/>
                  </a:cubicBezTo>
                  <a:lnTo>
                    <a:pt x="4404" y="3804"/>
                  </a:lnTo>
                  <a:cubicBezTo>
                    <a:pt x="2369" y="4171"/>
                    <a:pt x="467" y="2836"/>
                    <a:pt x="0" y="902"/>
                  </a:cubicBezTo>
                </a:path>
              </a:pathLst>
            </a:custGeom>
            <a:solidFill>
              <a:schemeClr val="dk1"/>
            </a:solidFill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12252275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" y="1"/>
                  </a:moveTo>
                  <a:cubicBezTo>
                    <a:pt x="301" y="1635"/>
                    <a:pt x="1569" y="2903"/>
                    <a:pt x="3236" y="3203"/>
                  </a:cubicBezTo>
                  <a:lnTo>
                    <a:pt x="6605" y="3804"/>
                  </a:lnTo>
                  <a:cubicBezTo>
                    <a:pt x="8674" y="4171"/>
                    <a:pt x="10575" y="2836"/>
                    <a:pt x="11042" y="902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12189725" y="4257900"/>
              <a:ext cx="162075" cy="169650"/>
            </a:xfrm>
            <a:custGeom>
              <a:avLst/>
              <a:gdLst/>
              <a:ahLst/>
              <a:cxnLst/>
              <a:rect l="l" t="t" r="r" b="b"/>
              <a:pathLst>
                <a:path w="6483" h="6786" extrusionOk="0">
                  <a:moveTo>
                    <a:pt x="1218" y="0"/>
                  </a:moveTo>
                  <a:cubicBezTo>
                    <a:pt x="1025" y="0"/>
                    <a:pt x="834" y="50"/>
                    <a:pt x="668" y="158"/>
                  </a:cubicBezTo>
                  <a:cubicBezTo>
                    <a:pt x="168" y="458"/>
                    <a:pt x="1" y="1158"/>
                    <a:pt x="335" y="1659"/>
                  </a:cubicBezTo>
                  <a:cubicBezTo>
                    <a:pt x="1535" y="3593"/>
                    <a:pt x="3036" y="5261"/>
                    <a:pt x="4871" y="6629"/>
                  </a:cubicBezTo>
                  <a:cubicBezTo>
                    <a:pt x="5038" y="6738"/>
                    <a:pt x="5202" y="6785"/>
                    <a:pt x="5351" y="6785"/>
                  </a:cubicBezTo>
                  <a:cubicBezTo>
                    <a:pt x="6069" y="6785"/>
                    <a:pt x="6482" y="5714"/>
                    <a:pt x="5572" y="5328"/>
                  </a:cubicBezTo>
                  <a:cubicBezTo>
                    <a:pt x="4738" y="4928"/>
                    <a:pt x="4071" y="4127"/>
                    <a:pt x="3537" y="3360"/>
                  </a:cubicBezTo>
                  <a:cubicBezTo>
                    <a:pt x="3003" y="2593"/>
                    <a:pt x="2569" y="1692"/>
                    <a:pt x="2303" y="791"/>
                  </a:cubicBezTo>
                  <a:cubicBezTo>
                    <a:pt x="2161" y="295"/>
                    <a:pt x="1685" y="0"/>
                    <a:pt x="1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12706725" y="4257250"/>
              <a:ext cx="162625" cy="170775"/>
            </a:xfrm>
            <a:custGeom>
              <a:avLst/>
              <a:gdLst/>
              <a:ahLst/>
              <a:cxnLst/>
              <a:rect l="l" t="t" r="r" b="b"/>
              <a:pathLst>
                <a:path w="6505" h="6831" extrusionOk="0">
                  <a:moveTo>
                    <a:pt x="5196" y="0"/>
                  </a:moveTo>
                  <a:cubicBezTo>
                    <a:pt x="4776" y="0"/>
                    <a:pt x="4354" y="237"/>
                    <a:pt x="4172" y="784"/>
                  </a:cubicBezTo>
                  <a:cubicBezTo>
                    <a:pt x="3572" y="2519"/>
                    <a:pt x="2504" y="4387"/>
                    <a:pt x="836" y="5321"/>
                  </a:cubicBezTo>
                  <a:cubicBezTo>
                    <a:pt x="1" y="5738"/>
                    <a:pt x="444" y="6830"/>
                    <a:pt x="1137" y="6830"/>
                  </a:cubicBezTo>
                  <a:cubicBezTo>
                    <a:pt x="1274" y="6830"/>
                    <a:pt x="1421" y="6787"/>
                    <a:pt x="1570" y="6688"/>
                  </a:cubicBezTo>
                  <a:cubicBezTo>
                    <a:pt x="3505" y="5287"/>
                    <a:pt x="5139" y="3519"/>
                    <a:pt x="6240" y="1451"/>
                  </a:cubicBezTo>
                  <a:cubicBezTo>
                    <a:pt x="6505" y="577"/>
                    <a:pt x="5852" y="0"/>
                    <a:pt x="5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11627675" y="4586225"/>
              <a:ext cx="1803800" cy="472025"/>
            </a:xfrm>
            <a:custGeom>
              <a:avLst/>
              <a:gdLst/>
              <a:ahLst/>
              <a:cxnLst/>
              <a:rect l="l" t="t" r="r" b="b"/>
              <a:pathLst>
                <a:path w="72152" h="18881" fill="none" extrusionOk="0">
                  <a:moveTo>
                    <a:pt x="0" y="1"/>
                  </a:moveTo>
                  <a:cubicBezTo>
                    <a:pt x="3369" y="2169"/>
                    <a:pt x="8473" y="9874"/>
                    <a:pt x="14044" y="13177"/>
                  </a:cubicBezTo>
                  <a:cubicBezTo>
                    <a:pt x="20015" y="16679"/>
                    <a:pt x="28287" y="18881"/>
                    <a:pt x="36059" y="18881"/>
                  </a:cubicBezTo>
                  <a:cubicBezTo>
                    <a:pt x="43865" y="18881"/>
                    <a:pt x="52171" y="16679"/>
                    <a:pt x="58075" y="13177"/>
                  </a:cubicBezTo>
                  <a:cubicBezTo>
                    <a:pt x="63679" y="9874"/>
                    <a:pt x="68749" y="2169"/>
                    <a:pt x="72152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11851150" y="4566200"/>
              <a:ext cx="1359350" cy="184325"/>
            </a:xfrm>
            <a:custGeom>
              <a:avLst/>
              <a:gdLst/>
              <a:ahLst/>
              <a:cxnLst/>
              <a:rect l="l" t="t" r="r" b="b"/>
              <a:pathLst>
                <a:path w="54374" h="7373" fill="none" extrusionOk="0">
                  <a:moveTo>
                    <a:pt x="54373" y="1"/>
                  </a:moveTo>
                  <a:cubicBezTo>
                    <a:pt x="48969" y="1202"/>
                    <a:pt x="41797" y="4204"/>
                    <a:pt x="39629" y="5705"/>
                  </a:cubicBezTo>
                  <a:cubicBezTo>
                    <a:pt x="39629" y="5705"/>
                    <a:pt x="29789" y="7139"/>
                    <a:pt x="27187" y="7373"/>
                  </a:cubicBezTo>
                  <a:cubicBezTo>
                    <a:pt x="24552" y="7106"/>
                    <a:pt x="14711" y="5705"/>
                    <a:pt x="14711" y="5705"/>
                  </a:cubicBezTo>
                  <a:cubicBezTo>
                    <a:pt x="12543" y="4171"/>
                    <a:pt x="5371" y="1168"/>
                    <a:pt x="1" y="1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3"/>
            <p:cNvSpPr/>
            <p:nvPr/>
          </p:nvSpPr>
          <p:spPr>
            <a:xfrm>
              <a:off x="12502450" y="4828275"/>
              <a:ext cx="53400" cy="160425"/>
            </a:xfrm>
            <a:custGeom>
              <a:avLst/>
              <a:gdLst/>
              <a:ahLst/>
              <a:cxnLst/>
              <a:rect l="l" t="t" r="r" b="b"/>
              <a:pathLst>
                <a:path w="2136" h="6417" extrusionOk="0">
                  <a:moveTo>
                    <a:pt x="1068" y="0"/>
                  </a:moveTo>
                  <a:cubicBezTo>
                    <a:pt x="726" y="0"/>
                    <a:pt x="384" y="209"/>
                    <a:pt x="301" y="626"/>
                  </a:cubicBezTo>
                  <a:cubicBezTo>
                    <a:pt x="1" y="2360"/>
                    <a:pt x="34" y="4062"/>
                    <a:pt x="301" y="5796"/>
                  </a:cubicBezTo>
                  <a:cubicBezTo>
                    <a:pt x="334" y="6130"/>
                    <a:pt x="568" y="6363"/>
                    <a:pt x="902" y="6397"/>
                  </a:cubicBezTo>
                  <a:cubicBezTo>
                    <a:pt x="959" y="6410"/>
                    <a:pt x="1015" y="6416"/>
                    <a:pt x="1070" y="6416"/>
                  </a:cubicBezTo>
                  <a:cubicBezTo>
                    <a:pt x="1435" y="6416"/>
                    <a:pt x="1749" y="6144"/>
                    <a:pt x="1836" y="5796"/>
                  </a:cubicBezTo>
                  <a:cubicBezTo>
                    <a:pt x="2069" y="4028"/>
                    <a:pt x="2136" y="2327"/>
                    <a:pt x="1836" y="626"/>
                  </a:cubicBezTo>
                  <a:cubicBezTo>
                    <a:pt x="1752" y="209"/>
                    <a:pt x="1410" y="0"/>
                    <a:pt x="106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3"/>
            <p:cNvSpPr/>
            <p:nvPr/>
          </p:nvSpPr>
          <p:spPr>
            <a:xfrm>
              <a:off x="12118850" y="4761000"/>
              <a:ext cx="83425" cy="153825"/>
            </a:xfrm>
            <a:custGeom>
              <a:avLst/>
              <a:gdLst/>
              <a:ahLst/>
              <a:cxnLst/>
              <a:rect l="l" t="t" r="r" b="b"/>
              <a:pathLst>
                <a:path w="3337" h="6153" extrusionOk="0">
                  <a:moveTo>
                    <a:pt x="2630" y="1"/>
                  </a:moveTo>
                  <a:cubicBezTo>
                    <a:pt x="2059" y="1"/>
                    <a:pt x="1444" y="823"/>
                    <a:pt x="1168" y="1249"/>
                  </a:cubicBezTo>
                  <a:cubicBezTo>
                    <a:pt x="334" y="2650"/>
                    <a:pt x="1" y="4418"/>
                    <a:pt x="868" y="5852"/>
                  </a:cubicBezTo>
                  <a:cubicBezTo>
                    <a:pt x="1001" y="6019"/>
                    <a:pt x="1201" y="6152"/>
                    <a:pt x="1402" y="6152"/>
                  </a:cubicBezTo>
                  <a:cubicBezTo>
                    <a:pt x="1802" y="6152"/>
                    <a:pt x="2069" y="5852"/>
                    <a:pt x="2069" y="5485"/>
                  </a:cubicBezTo>
                  <a:cubicBezTo>
                    <a:pt x="2035" y="3984"/>
                    <a:pt x="2569" y="2416"/>
                    <a:pt x="3203" y="1049"/>
                  </a:cubicBezTo>
                  <a:cubicBezTo>
                    <a:pt x="3336" y="815"/>
                    <a:pt x="3336" y="548"/>
                    <a:pt x="3170" y="315"/>
                  </a:cubicBezTo>
                  <a:cubicBezTo>
                    <a:pt x="3004" y="91"/>
                    <a:pt x="2819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12854475" y="4761650"/>
              <a:ext cx="78325" cy="152725"/>
            </a:xfrm>
            <a:custGeom>
              <a:avLst/>
              <a:gdLst/>
              <a:ahLst/>
              <a:cxnLst/>
              <a:rect l="l" t="t" r="r" b="b"/>
              <a:pathLst>
                <a:path w="3133" h="6109" extrusionOk="0">
                  <a:moveTo>
                    <a:pt x="849" y="1"/>
                  </a:moveTo>
                  <a:cubicBezTo>
                    <a:pt x="382" y="1"/>
                    <a:pt x="0" y="522"/>
                    <a:pt x="263" y="1023"/>
                  </a:cubicBezTo>
                  <a:cubicBezTo>
                    <a:pt x="831" y="2357"/>
                    <a:pt x="1364" y="3825"/>
                    <a:pt x="1364" y="5326"/>
                  </a:cubicBezTo>
                  <a:cubicBezTo>
                    <a:pt x="1364" y="5559"/>
                    <a:pt x="1431" y="5826"/>
                    <a:pt x="1664" y="5993"/>
                  </a:cubicBezTo>
                  <a:cubicBezTo>
                    <a:pt x="1806" y="6073"/>
                    <a:pt x="1935" y="6108"/>
                    <a:pt x="2053" y="6108"/>
                  </a:cubicBezTo>
                  <a:cubicBezTo>
                    <a:pt x="2771" y="6108"/>
                    <a:pt x="3070" y="4798"/>
                    <a:pt x="3099" y="4225"/>
                  </a:cubicBezTo>
                  <a:cubicBezTo>
                    <a:pt x="3132" y="2657"/>
                    <a:pt x="2498" y="1023"/>
                    <a:pt x="1231" y="122"/>
                  </a:cubicBezTo>
                  <a:cubicBezTo>
                    <a:pt x="1105" y="38"/>
                    <a:pt x="974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11439200" y="3527975"/>
              <a:ext cx="666325" cy="687175"/>
            </a:xfrm>
            <a:custGeom>
              <a:avLst/>
              <a:gdLst/>
              <a:ahLst/>
              <a:cxnLst/>
              <a:rect l="l" t="t" r="r" b="b"/>
              <a:pathLst>
                <a:path w="26653" h="27487" extrusionOk="0">
                  <a:moveTo>
                    <a:pt x="12409" y="0"/>
                  </a:moveTo>
                  <a:cubicBezTo>
                    <a:pt x="5538" y="0"/>
                    <a:pt x="0" y="5538"/>
                    <a:pt x="0" y="12442"/>
                  </a:cubicBezTo>
                  <a:cubicBezTo>
                    <a:pt x="0" y="19314"/>
                    <a:pt x="5538" y="24851"/>
                    <a:pt x="12409" y="24851"/>
                  </a:cubicBezTo>
                  <a:cubicBezTo>
                    <a:pt x="13877" y="24851"/>
                    <a:pt x="15245" y="24618"/>
                    <a:pt x="16546" y="24151"/>
                  </a:cubicBezTo>
                  <a:cubicBezTo>
                    <a:pt x="20333" y="27425"/>
                    <a:pt x="26190" y="27487"/>
                    <a:pt x="26627" y="27487"/>
                  </a:cubicBezTo>
                  <a:cubicBezTo>
                    <a:pt x="26644" y="27487"/>
                    <a:pt x="26653" y="27487"/>
                    <a:pt x="26653" y="27487"/>
                  </a:cubicBezTo>
                  <a:cubicBezTo>
                    <a:pt x="24051" y="25652"/>
                    <a:pt x="22350" y="23150"/>
                    <a:pt x="21316" y="21149"/>
                  </a:cubicBezTo>
                  <a:cubicBezTo>
                    <a:pt x="23517" y="18880"/>
                    <a:pt x="24852" y="15812"/>
                    <a:pt x="24852" y="12442"/>
                  </a:cubicBezTo>
                  <a:cubicBezTo>
                    <a:pt x="24852" y="5538"/>
                    <a:pt x="19281" y="0"/>
                    <a:pt x="1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11380000" y="3509500"/>
              <a:ext cx="703700" cy="657175"/>
            </a:xfrm>
            <a:custGeom>
              <a:avLst/>
              <a:gdLst/>
              <a:ahLst/>
              <a:cxnLst/>
              <a:rect l="l" t="t" r="r" b="b"/>
              <a:pathLst>
                <a:path w="28148" h="26287" extrusionOk="0">
                  <a:moveTo>
                    <a:pt x="14735" y="0"/>
                  </a:moveTo>
                  <a:cubicBezTo>
                    <a:pt x="12140" y="0"/>
                    <a:pt x="9477" y="789"/>
                    <a:pt x="7072" y="2540"/>
                  </a:cubicBezTo>
                  <a:cubicBezTo>
                    <a:pt x="1601" y="6377"/>
                    <a:pt x="0" y="14349"/>
                    <a:pt x="3569" y="19953"/>
                  </a:cubicBezTo>
                  <a:cubicBezTo>
                    <a:pt x="5892" y="23834"/>
                    <a:pt x="10285" y="26287"/>
                    <a:pt x="14776" y="26287"/>
                  </a:cubicBezTo>
                  <a:cubicBezTo>
                    <a:pt x="15187" y="26287"/>
                    <a:pt x="15600" y="26266"/>
                    <a:pt x="16012" y="26224"/>
                  </a:cubicBezTo>
                  <a:cubicBezTo>
                    <a:pt x="17679" y="26091"/>
                    <a:pt x="19180" y="25557"/>
                    <a:pt x="20748" y="25057"/>
                  </a:cubicBezTo>
                  <a:cubicBezTo>
                    <a:pt x="21871" y="24664"/>
                    <a:pt x="21364" y="23256"/>
                    <a:pt x="20480" y="23256"/>
                  </a:cubicBezTo>
                  <a:cubicBezTo>
                    <a:pt x="20313" y="23256"/>
                    <a:pt x="20133" y="23306"/>
                    <a:pt x="19948" y="23422"/>
                  </a:cubicBezTo>
                  <a:cubicBezTo>
                    <a:pt x="18512" y="24413"/>
                    <a:pt x="16734" y="24815"/>
                    <a:pt x="14954" y="24815"/>
                  </a:cubicBezTo>
                  <a:cubicBezTo>
                    <a:pt x="13797" y="24815"/>
                    <a:pt x="12639" y="24645"/>
                    <a:pt x="11575" y="24356"/>
                  </a:cubicBezTo>
                  <a:cubicBezTo>
                    <a:pt x="2235" y="21654"/>
                    <a:pt x="67" y="9379"/>
                    <a:pt x="7906" y="3641"/>
                  </a:cubicBezTo>
                  <a:cubicBezTo>
                    <a:pt x="10043" y="2093"/>
                    <a:pt x="12409" y="1395"/>
                    <a:pt x="14716" y="1395"/>
                  </a:cubicBezTo>
                  <a:cubicBezTo>
                    <a:pt x="20906" y="1395"/>
                    <a:pt x="26671" y="6419"/>
                    <a:pt x="26452" y="13515"/>
                  </a:cubicBezTo>
                  <a:cubicBezTo>
                    <a:pt x="26386" y="16417"/>
                    <a:pt x="25185" y="19252"/>
                    <a:pt x="23117" y="21287"/>
                  </a:cubicBezTo>
                  <a:cubicBezTo>
                    <a:pt x="22850" y="21587"/>
                    <a:pt x="22850" y="22088"/>
                    <a:pt x="23117" y="22388"/>
                  </a:cubicBezTo>
                  <a:cubicBezTo>
                    <a:pt x="23263" y="22550"/>
                    <a:pt x="23456" y="22626"/>
                    <a:pt x="23651" y="22626"/>
                  </a:cubicBezTo>
                  <a:cubicBezTo>
                    <a:pt x="23857" y="22626"/>
                    <a:pt x="24063" y="22542"/>
                    <a:pt x="24217" y="22388"/>
                  </a:cubicBezTo>
                  <a:cubicBezTo>
                    <a:pt x="26519" y="20086"/>
                    <a:pt x="27887" y="16851"/>
                    <a:pt x="27953" y="13582"/>
                  </a:cubicBezTo>
                  <a:cubicBezTo>
                    <a:pt x="28148" y="5642"/>
                    <a:pt x="21679" y="0"/>
                    <a:pt x="1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11839475" y="3965550"/>
              <a:ext cx="284400" cy="265450"/>
            </a:xfrm>
            <a:custGeom>
              <a:avLst/>
              <a:gdLst/>
              <a:ahLst/>
              <a:cxnLst/>
              <a:rect l="l" t="t" r="r" b="b"/>
              <a:pathLst>
                <a:path w="11376" h="10618" extrusionOk="0">
                  <a:moveTo>
                    <a:pt x="4145" y="1"/>
                  </a:moveTo>
                  <a:cubicBezTo>
                    <a:pt x="3523" y="1"/>
                    <a:pt x="2894" y="585"/>
                    <a:pt x="3270" y="1377"/>
                  </a:cubicBezTo>
                  <a:cubicBezTo>
                    <a:pt x="4648" y="4271"/>
                    <a:pt x="6389" y="7050"/>
                    <a:pt x="8721" y="9227"/>
                  </a:cubicBezTo>
                  <a:lnTo>
                    <a:pt x="8721" y="9227"/>
                  </a:lnTo>
                  <a:cubicBezTo>
                    <a:pt x="5895" y="8920"/>
                    <a:pt x="3068" y="8029"/>
                    <a:pt x="902" y="6214"/>
                  </a:cubicBezTo>
                  <a:cubicBezTo>
                    <a:pt x="824" y="6149"/>
                    <a:pt x="725" y="6120"/>
                    <a:pt x="623" y="6120"/>
                  </a:cubicBezTo>
                  <a:cubicBezTo>
                    <a:pt x="462" y="6120"/>
                    <a:pt x="290" y="6192"/>
                    <a:pt x="168" y="6314"/>
                  </a:cubicBezTo>
                  <a:cubicBezTo>
                    <a:pt x="1" y="6514"/>
                    <a:pt x="1" y="6848"/>
                    <a:pt x="234" y="7048"/>
                  </a:cubicBezTo>
                  <a:cubicBezTo>
                    <a:pt x="935" y="7682"/>
                    <a:pt x="1735" y="8216"/>
                    <a:pt x="2569" y="8649"/>
                  </a:cubicBezTo>
                  <a:cubicBezTo>
                    <a:pt x="4237" y="9517"/>
                    <a:pt x="6039" y="10050"/>
                    <a:pt x="7873" y="10350"/>
                  </a:cubicBezTo>
                  <a:cubicBezTo>
                    <a:pt x="8807" y="10484"/>
                    <a:pt x="9708" y="10617"/>
                    <a:pt x="10675" y="10617"/>
                  </a:cubicBezTo>
                  <a:cubicBezTo>
                    <a:pt x="10842" y="10617"/>
                    <a:pt x="11042" y="10517"/>
                    <a:pt x="11176" y="10350"/>
                  </a:cubicBezTo>
                  <a:cubicBezTo>
                    <a:pt x="11376" y="10117"/>
                    <a:pt x="11342" y="9683"/>
                    <a:pt x="11042" y="9483"/>
                  </a:cubicBezTo>
                  <a:cubicBezTo>
                    <a:pt x="8140" y="7382"/>
                    <a:pt x="5972" y="4179"/>
                    <a:pt x="5038" y="710"/>
                  </a:cubicBezTo>
                  <a:cubicBezTo>
                    <a:pt x="4888" y="210"/>
                    <a:pt x="4518" y="1"/>
                    <a:pt x="4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11556300" y="3687500"/>
              <a:ext cx="375675" cy="302075"/>
            </a:xfrm>
            <a:custGeom>
              <a:avLst/>
              <a:gdLst/>
              <a:ahLst/>
              <a:cxnLst/>
              <a:rect l="l" t="t" r="r" b="b"/>
              <a:pathLst>
                <a:path w="15027" h="12083" extrusionOk="0">
                  <a:moveTo>
                    <a:pt x="3876" y="1"/>
                  </a:moveTo>
                  <a:cubicBezTo>
                    <a:pt x="613" y="1"/>
                    <a:pt x="1" y="4328"/>
                    <a:pt x="1721" y="6895"/>
                  </a:cubicBezTo>
                  <a:cubicBezTo>
                    <a:pt x="3322" y="9264"/>
                    <a:pt x="5991" y="11232"/>
                    <a:pt x="7025" y="11932"/>
                  </a:cubicBezTo>
                  <a:cubicBezTo>
                    <a:pt x="7175" y="12032"/>
                    <a:pt x="7342" y="12082"/>
                    <a:pt x="7500" y="12082"/>
                  </a:cubicBezTo>
                  <a:cubicBezTo>
                    <a:pt x="7659" y="12082"/>
                    <a:pt x="7809" y="12032"/>
                    <a:pt x="7925" y="11932"/>
                  </a:cubicBezTo>
                  <a:cubicBezTo>
                    <a:pt x="9026" y="11165"/>
                    <a:pt x="11661" y="9264"/>
                    <a:pt x="13229" y="6895"/>
                  </a:cubicBezTo>
                  <a:cubicBezTo>
                    <a:pt x="15027" y="4328"/>
                    <a:pt x="14432" y="1"/>
                    <a:pt x="11173" y="1"/>
                  </a:cubicBezTo>
                  <a:cubicBezTo>
                    <a:pt x="10198" y="1"/>
                    <a:pt x="8984" y="388"/>
                    <a:pt x="7525" y="1325"/>
                  </a:cubicBezTo>
                  <a:cubicBezTo>
                    <a:pt x="6066" y="388"/>
                    <a:pt x="4853" y="1"/>
                    <a:pt x="3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8" name="Google Shape;1688;p43"/>
          <p:cNvSpPr/>
          <p:nvPr/>
        </p:nvSpPr>
        <p:spPr>
          <a:xfrm flipH="1">
            <a:off x="8098146" y="3243891"/>
            <a:ext cx="176684" cy="303244"/>
          </a:xfrm>
          <a:custGeom>
            <a:avLst/>
            <a:gdLst/>
            <a:ahLst/>
            <a:cxnLst/>
            <a:rect l="l" t="t" r="r" b="b"/>
            <a:pathLst>
              <a:path w="7702" h="13219" extrusionOk="0">
                <a:moveTo>
                  <a:pt x="6043" y="1"/>
                </a:moveTo>
                <a:cubicBezTo>
                  <a:pt x="5962" y="1"/>
                  <a:pt x="5879" y="9"/>
                  <a:pt x="5796" y="25"/>
                </a:cubicBezTo>
                <a:cubicBezTo>
                  <a:pt x="5029" y="158"/>
                  <a:pt x="4529" y="892"/>
                  <a:pt x="4662" y="1659"/>
                </a:cubicBezTo>
                <a:cubicBezTo>
                  <a:pt x="4962" y="3394"/>
                  <a:pt x="4795" y="5195"/>
                  <a:pt x="4228" y="6863"/>
                </a:cubicBezTo>
                <a:cubicBezTo>
                  <a:pt x="3695" y="8464"/>
                  <a:pt x="2661" y="9965"/>
                  <a:pt x="1159" y="10766"/>
                </a:cubicBezTo>
                <a:cubicBezTo>
                  <a:pt x="993" y="10833"/>
                  <a:pt x="826" y="10999"/>
                  <a:pt x="692" y="11166"/>
                </a:cubicBezTo>
                <a:cubicBezTo>
                  <a:pt x="0" y="12192"/>
                  <a:pt x="862" y="13219"/>
                  <a:pt x="1787" y="13219"/>
                </a:cubicBezTo>
                <a:cubicBezTo>
                  <a:pt x="2155" y="13219"/>
                  <a:pt x="2533" y="13056"/>
                  <a:pt x="2827" y="12667"/>
                </a:cubicBezTo>
                <a:cubicBezTo>
                  <a:pt x="4028" y="10999"/>
                  <a:pt x="4996" y="9265"/>
                  <a:pt x="5696" y="7363"/>
                </a:cubicBezTo>
                <a:cubicBezTo>
                  <a:pt x="6397" y="5595"/>
                  <a:pt x="6797" y="3694"/>
                  <a:pt x="7364" y="1859"/>
                </a:cubicBezTo>
                <a:cubicBezTo>
                  <a:pt x="7701" y="1001"/>
                  <a:pt x="6967" y="1"/>
                  <a:pt x="6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57;p43">
            <a:extLst>
              <a:ext uri="{FF2B5EF4-FFF2-40B4-BE49-F238E27FC236}">
                <a16:creationId xmlns:a16="http://schemas.microsoft.com/office/drawing/2014/main" id="{1E5C39EF-E001-8A68-7CAB-5ED452577B20}"/>
              </a:ext>
            </a:extLst>
          </p:cNvPr>
          <p:cNvSpPr txBox="1">
            <a:spLocks/>
          </p:cNvSpPr>
          <p:nvPr/>
        </p:nvSpPr>
        <p:spPr>
          <a:xfrm>
            <a:off x="3731825" y="3153785"/>
            <a:ext cx="5166729" cy="1902358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274300" tIns="91425" rIns="2743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ct val="50000"/>
              </a:spcBef>
              <a:buNone/>
            </a:pPr>
            <a:r>
              <a:rPr lang="en-US" altLang="vi-VN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 marL="139700" indent="0">
              <a:spcBef>
                <a:spcPct val="50000"/>
              </a:spcBef>
              <a:buNone/>
            </a:pPr>
            <a:r>
              <a:rPr lang="en-US" altLang="vi-VN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  <p:grpSp>
        <p:nvGrpSpPr>
          <p:cNvPr id="35" name="Google Shape;1780;p46">
            <a:extLst>
              <a:ext uri="{FF2B5EF4-FFF2-40B4-BE49-F238E27FC236}">
                <a16:creationId xmlns:a16="http://schemas.microsoft.com/office/drawing/2014/main" id="{A8A588C5-91AA-5BBC-CBD0-4A740DD0479E}"/>
              </a:ext>
            </a:extLst>
          </p:cNvPr>
          <p:cNvGrpSpPr/>
          <p:nvPr/>
        </p:nvGrpSpPr>
        <p:grpSpPr>
          <a:xfrm>
            <a:off x="5760030" y="680843"/>
            <a:ext cx="1767033" cy="2543885"/>
            <a:chOff x="3884067" y="1794424"/>
            <a:chExt cx="1388692" cy="2809185"/>
          </a:xfrm>
        </p:grpSpPr>
        <p:sp>
          <p:nvSpPr>
            <p:cNvPr id="36" name="Google Shape;1781;p46">
              <a:extLst>
                <a:ext uri="{FF2B5EF4-FFF2-40B4-BE49-F238E27FC236}">
                  <a16:creationId xmlns:a16="http://schemas.microsoft.com/office/drawing/2014/main" id="{1851FB0D-D6A4-6910-801E-674687C4696D}"/>
                </a:ext>
              </a:extLst>
            </p:cNvPr>
            <p:cNvSpPr/>
            <p:nvPr/>
          </p:nvSpPr>
          <p:spPr>
            <a:xfrm>
              <a:off x="3884067" y="1794424"/>
              <a:ext cx="1388692" cy="2809185"/>
            </a:xfrm>
            <a:custGeom>
              <a:avLst/>
              <a:gdLst/>
              <a:ahLst/>
              <a:cxnLst/>
              <a:rect l="l" t="t" r="r" b="b"/>
              <a:pathLst>
                <a:path w="48035" h="97170" extrusionOk="0">
                  <a:moveTo>
                    <a:pt x="29121" y="0"/>
                  </a:moveTo>
                  <a:cubicBezTo>
                    <a:pt x="29021" y="0"/>
                    <a:pt x="28921" y="0"/>
                    <a:pt x="28821" y="67"/>
                  </a:cubicBezTo>
                  <a:cubicBezTo>
                    <a:pt x="28754" y="67"/>
                    <a:pt x="28654" y="100"/>
                    <a:pt x="28588" y="100"/>
                  </a:cubicBezTo>
                  <a:cubicBezTo>
                    <a:pt x="28488" y="100"/>
                    <a:pt x="28421" y="134"/>
                    <a:pt x="28321" y="134"/>
                  </a:cubicBezTo>
                  <a:cubicBezTo>
                    <a:pt x="28254" y="167"/>
                    <a:pt x="28121" y="167"/>
                    <a:pt x="28087" y="234"/>
                  </a:cubicBezTo>
                  <a:cubicBezTo>
                    <a:pt x="27987" y="267"/>
                    <a:pt x="27921" y="267"/>
                    <a:pt x="27820" y="301"/>
                  </a:cubicBezTo>
                  <a:lnTo>
                    <a:pt x="27587" y="434"/>
                  </a:lnTo>
                  <a:cubicBezTo>
                    <a:pt x="27487" y="467"/>
                    <a:pt x="27454" y="467"/>
                    <a:pt x="27353" y="567"/>
                  </a:cubicBezTo>
                  <a:lnTo>
                    <a:pt x="27120" y="667"/>
                  </a:lnTo>
                  <a:cubicBezTo>
                    <a:pt x="27087" y="734"/>
                    <a:pt x="27020" y="734"/>
                    <a:pt x="26953" y="768"/>
                  </a:cubicBezTo>
                  <a:cubicBezTo>
                    <a:pt x="26786" y="834"/>
                    <a:pt x="26653" y="968"/>
                    <a:pt x="26486" y="1101"/>
                  </a:cubicBezTo>
                  <a:lnTo>
                    <a:pt x="26353" y="1235"/>
                  </a:lnTo>
                  <a:cubicBezTo>
                    <a:pt x="26286" y="1268"/>
                    <a:pt x="26253" y="1335"/>
                    <a:pt x="26153" y="1435"/>
                  </a:cubicBezTo>
                  <a:cubicBezTo>
                    <a:pt x="26119" y="1468"/>
                    <a:pt x="26086" y="1501"/>
                    <a:pt x="25986" y="1568"/>
                  </a:cubicBezTo>
                  <a:cubicBezTo>
                    <a:pt x="25919" y="1635"/>
                    <a:pt x="25852" y="1668"/>
                    <a:pt x="25752" y="1768"/>
                  </a:cubicBezTo>
                  <a:lnTo>
                    <a:pt x="25619" y="1902"/>
                  </a:lnTo>
                  <a:lnTo>
                    <a:pt x="25419" y="2102"/>
                  </a:lnTo>
                  <a:cubicBezTo>
                    <a:pt x="25352" y="2135"/>
                    <a:pt x="25319" y="2169"/>
                    <a:pt x="25285" y="2269"/>
                  </a:cubicBezTo>
                  <a:cubicBezTo>
                    <a:pt x="25185" y="2335"/>
                    <a:pt x="25152" y="2435"/>
                    <a:pt x="25085" y="2502"/>
                  </a:cubicBezTo>
                  <a:cubicBezTo>
                    <a:pt x="25085" y="2502"/>
                    <a:pt x="24952" y="2669"/>
                    <a:pt x="24918" y="2736"/>
                  </a:cubicBezTo>
                  <a:cubicBezTo>
                    <a:pt x="24118" y="2302"/>
                    <a:pt x="23250" y="2102"/>
                    <a:pt x="22283" y="2102"/>
                  </a:cubicBezTo>
                  <a:cubicBezTo>
                    <a:pt x="20849" y="2102"/>
                    <a:pt x="19348" y="2836"/>
                    <a:pt x="18147" y="4270"/>
                  </a:cubicBezTo>
                  <a:cubicBezTo>
                    <a:pt x="15645" y="7105"/>
                    <a:pt x="14511" y="11775"/>
                    <a:pt x="15145" y="16746"/>
                  </a:cubicBezTo>
                  <a:cubicBezTo>
                    <a:pt x="15245" y="17479"/>
                    <a:pt x="15345" y="18247"/>
                    <a:pt x="15512" y="19081"/>
                  </a:cubicBezTo>
                  <a:lnTo>
                    <a:pt x="15512" y="19114"/>
                  </a:lnTo>
                  <a:cubicBezTo>
                    <a:pt x="15745" y="20181"/>
                    <a:pt x="15945" y="21282"/>
                    <a:pt x="16245" y="22283"/>
                  </a:cubicBezTo>
                  <a:lnTo>
                    <a:pt x="16245" y="22316"/>
                  </a:lnTo>
                  <a:cubicBezTo>
                    <a:pt x="16312" y="22650"/>
                    <a:pt x="16412" y="22950"/>
                    <a:pt x="16479" y="23250"/>
                  </a:cubicBezTo>
                  <a:cubicBezTo>
                    <a:pt x="16479" y="23250"/>
                    <a:pt x="16579" y="23484"/>
                    <a:pt x="16579" y="23584"/>
                  </a:cubicBezTo>
                  <a:cubicBezTo>
                    <a:pt x="16245" y="23484"/>
                    <a:pt x="15945" y="23417"/>
                    <a:pt x="15612" y="23350"/>
                  </a:cubicBezTo>
                  <a:cubicBezTo>
                    <a:pt x="15578" y="23350"/>
                    <a:pt x="15478" y="23317"/>
                    <a:pt x="15445" y="23317"/>
                  </a:cubicBezTo>
                  <a:cubicBezTo>
                    <a:pt x="15311" y="23284"/>
                    <a:pt x="15178" y="23284"/>
                    <a:pt x="15078" y="23250"/>
                  </a:cubicBezTo>
                  <a:lnTo>
                    <a:pt x="14844" y="23184"/>
                  </a:lnTo>
                  <a:cubicBezTo>
                    <a:pt x="14778" y="23184"/>
                    <a:pt x="14644" y="23150"/>
                    <a:pt x="14511" y="23150"/>
                  </a:cubicBezTo>
                  <a:cubicBezTo>
                    <a:pt x="14444" y="23150"/>
                    <a:pt x="14311" y="23117"/>
                    <a:pt x="14244" y="23117"/>
                  </a:cubicBezTo>
                  <a:lnTo>
                    <a:pt x="14011" y="23083"/>
                  </a:lnTo>
                  <a:cubicBezTo>
                    <a:pt x="13910" y="23083"/>
                    <a:pt x="13744" y="23017"/>
                    <a:pt x="13610" y="23017"/>
                  </a:cubicBezTo>
                  <a:cubicBezTo>
                    <a:pt x="13343" y="22983"/>
                    <a:pt x="13110" y="22983"/>
                    <a:pt x="12843" y="22983"/>
                  </a:cubicBezTo>
                  <a:lnTo>
                    <a:pt x="12076" y="22983"/>
                  </a:lnTo>
                  <a:cubicBezTo>
                    <a:pt x="11275" y="22983"/>
                    <a:pt x="10508" y="23083"/>
                    <a:pt x="9774" y="23184"/>
                  </a:cubicBezTo>
                  <a:cubicBezTo>
                    <a:pt x="6172" y="23851"/>
                    <a:pt x="3436" y="27153"/>
                    <a:pt x="2235" y="32257"/>
                  </a:cubicBezTo>
                  <a:cubicBezTo>
                    <a:pt x="2135" y="32657"/>
                    <a:pt x="2069" y="33091"/>
                    <a:pt x="1969" y="33458"/>
                  </a:cubicBezTo>
                  <a:cubicBezTo>
                    <a:pt x="1935" y="33591"/>
                    <a:pt x="1935" y="33691"/>
                    <a:pt x="1902" y="33858"/>
                  </a:cubicBezTo>
                  <a:cubicBezTo>
                    <a:pt x="1735" y="34425"/>
                    <a:pt x="1402" y="34959"/>
                    <a:pt x="1101" y="35459"/>
                  </a:cubicBezTo>
                  <a:cubicBezTo>
                    <a:pt x="801" y="35926"/>
                    <a:pt x="568" y="36360"/>
                    <a:pt x="334" y="36860"/>
                  </a:cubicBezTo>
                  <a:cubicBezTo>
                    <a:pt x="101" y="37527"/>
                    <a:pt x="1" y="38261"/>
                    <a:pt x="167" y="38861"/>
                  </a:cubicBezTo>
                  <a:cubicBezTo>
                    <a:pt x="167" y="38928"/>
                    <a:pt x="234" y="38962"/>
                    <a:pt x="234" y="39028"/>
                  </a:cubicBezTo>
                  <a:cubicBezTo>
                    <a:pt x="301" y="39295"/>
                    <a:pt x="401" y="39595"/>
                    <a:pt x="468" y="39829"/>
                  </a:cubicBezTo>
                  <a:cubicBezTo>
                    <a:pt x="501" y="39962"/>
                    <a:pt x="568" y="40029"/>
                    <a:pt x="601" y="40129"/>
                  </a:cubicBezTo>
                  <a:cubicBezTo>
                    <a:pt x="668" y="40296"/>
                    <a:pt x="768" y="40496"/>
                    <a:pt x="901" y="40696"/>
                  </a:cubicBezTo>
                  <a:cubicBezTo>
                    <a:pt x="935" y="40796"/>
                    <a:pt x="1001" y="40930"/>
                    <a:pt x="1101" y="41030"/>
                  </a:cubicBezTo>
                  <a:cubicBezTo>
                    <a:pt x="1235" y="41196"/>
                    <a:pt x="1301" y="41363"/>
                    <a:pt x="1435" y="41497"/>
                  </a:cubicBezTo>
                  <a:cubicBezTo>
                    <a:pt x="1502" y="41630"/>
                    <a:pt x="1602" y="41697"/>
                    <a:pt x="1735" y="41830"/>
                  </a:cubicBezTo>
                  <a:lnTo>
                    <a:pt x="2102" y="42197"/>
                  </a:lnTo>
                  <a:lnTo>
                    <a:pt x="2169" y="42297"/>
                  </a:lnTo>
                  <a:lnTo>
                    <a:pt x="2169" y="42431"/>
                  </a:lnTo>
                  <a:cubicBezTo>
                    <a:pt x="2169" y="42698"/>
                    <a:pt x="2169" y="42998"/>
                    <a:pt x="2235" y="43265"/>
                  </a:cubicBezTo>
                  <a:lnTo>
                    <a:pt x="2302" y="43598"/>
                  </a:lnTo>
                  <a:cubicBezTo>
                    <a:pt x="2302" y="43598"/>
                    <a:pt x="2402" y="43998"/>
                    <a:pt x="2436" y="44165"/>
                  </a:cubicBezTo>
                  <a:lnTo>
                    <a:pt x="2569" y="44732"/>
                  </a:lnTo>
                  <a:cubicBezTo>
                    <a:pt x="2569" y="44732"/>
                    <a:pt x="2669" y="45266"/>
                    <a:pt x="2736" y="45333"/>
                  </a:cubicBezTo>
                  <a:lnTo>
                    <a:pt x="2836" y="45833"/>
                  </a:lnTo>
                  <a:lnTo>
                    <a:pt x="3003" y="46367"/>
                  </a:lnTo>
                  <a:cubicBezTo>
                    <a:pt x="3069" y="46534"/>
                    <a:pt x="3136" y="46734"/>
                    <a:pt x="3169" y="46967"/>
                  </a:cubicBezTo>
                  <a:lnTo>
                    <a:pt x="3169" y="47001"/>
                  </a:lnTo>
                  <a:cubicBezTo>
                    <a:pt x="3270" y="47234"/>
                    <a:pt x="3336" y="47501"/>
                    <a:pt x="3436" y="47701"/>
                  </a:cubicBezTo>
                  <a:lnTo>
                    <a:pt x="3470" y="47835"/>
                  </a:lnTo>
                  <a:lnTo>
                    <a:pt x="3770" y="48668"/>
                  </a:lnTo>
                  <a:lnTo>
                    <a:pt x="4003" y="49336"/>
                  </a:lnTo>
                  <a:lnTo>
                    <a:pt x="4137" y="49569"/>
                  </a:lnTo>
                  <a:lnTo>
                    <a:pt x="4304" y="49969"/>
                  </a:lnTo>
                  <a:cubicBezTo>
                    <a:pt x="4337" y="50069"/>
                    <a:pt x="4404" y="50203"/>
                    <a:pt x="4470" y="50336"/>
                  </a:cubicBezTo>
                  <a:lnTo>
                    <a:pt x="4570" y="50503"/>
                  </a:lnTo>
                  <a:cubicBezTo>
                    <a:pt x="4570" y="50503"/>
                    <a:pt x="4737" y="50870"/>
                    <a:pt x="4804" y="51003"/>
                  </a:cubicBezTo>
                  <a:lnTo>
                    <a:pt x="5104" y="51571"/>
                  </a:lnTo>
                  <a:cubicBezTo>
                    <a:pt x="5271" y="51871"/>
                    <a:pt x="5404" y="52171"/>
                    <a:pt x="5571" y="52471"/>
                  </a:cubicBezTo>
                  <a:lnTo>
                    <a:pt x="5671" y="52671"/>
                  </a:lnTo>
                  <a:cubicBezTo>
                    <a:pt x="5805" y="52871"/>
                    <a:pt x="5938" y="53138"/>
                    <a:pt x="6105" y="53338"/>
                  </a:cubicBezTo>
                  <a:cubicBezTo>
                    <a:pt x="6138" y="53439"/>
                    <a:pt x="6238" y="53539"/>
                    <a:pt x="6272" y="53639"/>
                  </a:cubicBezTo>
                  <a:lnTo>
                    <a:pt x="6772" y="54373"/>
                  </a:lnTo>
                  <a:lnTo>
                    <a:pt x="6839" y="54506"/>
                  </a:lnTo>
                  <a:cubicBezTo>
                    <a:pt x="7072" y="54806"/>
                    <a:pt x="7272" y="55073"/>
                    <a:pt x="7473" y="55340"/>
                  </a:cubicBezTo>
                  <a:cubicBezTo>
                    <a:pt x="7506" y="55373"/>
                    <a:pt x="7506" y="55407"/>
                    <a:pt x="7573" y="55473"/>
                  </a:cubicBezTo>
                  <a:lnTo>
                    <a:pt x="7573" y="55707"/>
                  </a:lnTo>
                  <a:lnTo>
                    <a:pt x="7573" y="55907"/>
                  </a:lnTo>
                  <a:lnTo>
                    <a:pt x="7573" y="56374"/>
                  </a:lnTo>
                  <a:lnTo>
                    <a:pt x="7573" y="56541"/>
                  </a:lnTo>
                  <a:lnTo>
                    <a:pt x="7573" y="56741"/>
                  </a:lnTo>
                  <a:cubicBezTo>
                    <a:pt x="7573" y="56874"/>
                    <a:pt x="7573" y="57041"/>
                    <a:pt x="7606" y="57208"/>
                  </a:cubicBezTo>
                  <a:cubicBezTo>
                    <a:pt x="7606" y="57308"/>
                    <a:pt x="7639" y="57475"/>
                    <a:pt x="7639" y="57475"/>
                  </a:cubicBezTo>
                  <a:cubicBezTo>
                    <a:pt x="7639" y="57642"/>
                    <a:pt x="7673" y="57775"/>
                    <a:pt x="7739" y="57975"/>
                  </a:cubicBezTo>
                  <a:cubicBezTo>
                    <a:pt x="7739" y="58042"/>
                    <a:pt x="7773" y="58075"/>
                    <a:pt x="7773" y="58175"/>
                  </a:cubicBezTo>
                  <a:cubicBezTo>
                    <a:pt x="7806" y="58342"/>
                    <a:pt x="7839" y="58542"/>
                    <a:pt x="7906" y="58709"/>
                  </a:cubicBezTo>
                  <a:cubicBezTo>
                    <a:pt x="7906" y="58742"/>
                    <a:pt x="7940" y="58809"/>
                    <a:pt x="7940" y="58876"/>
                  </a:cubicBezTo>
                  <a:cubicBezTo>
                    <a:pt x="8006" y="59076"/>
                    <a:pt x="8073" y="59343"/>
                    <a:pt x="8173" y="59543"/>
                  </a:cubicBezTo>
                  <a:lnTo>
                    <a:pt x="8240" y="59643"/>
                  </a:lnTo>
                  <a:cubicBezTo>
                    <a:pt x="8306" y="59843"/>
                    <a:pt x="8407" y="60010"/>
                    <a:pt x="8473" y="60210"/>
                  </a:cubicBezTo>
                  <a:lnTo>
                    <a:pt x="8573" y="60377"/>
                  </a:lnTo>
                  <a:cubicBezTo>
                    <a:pt x="8640" y="60544"/>
                    <a:pt x="8740" y="60677"/>
                    <a:pt x="8807" y="60844"/>
                  </a:cubicBezTo>
                  <a:lnTo>
                    <a:pt x="8940" y="61044"/>
                  </a:lnTo>
                  <a:cubicBezTo>
                    <a:pt x="9007" y="61211"/>
                    <a:pt x="9107" y="61344"/>
                    <a:pt x="9174" y="61478"/>
                  </a:cubicBezTo>
                  <a:cubicBezTo>
                    <a:pt x="9240" y="61544"/>
                    <a:pt x="9274" y="61578"/>
                    <a:pt x="9307" y="61678"/>
                  </a:cubicBezTo>
                  <a:cubicBezTo>
                    <a:pt x="9407" y="61845"/>
                    <a:pt x="9507" y="61978"/>
                    <a:pt x="9641" y="62178"/>
                  </a:cubicBezTo>
                  <a:lnTo>
                    <a:pt x="9741" y="62312"/>
                  </a:lnTo>
                  <a:cubicBezTo>
                    <a:pt x="10008" y="62712"/>
                    <a:pt x="10341" y="63112"/>
                    <a:pt x="10742" y="63479"/>
                  </a:cubicBezTo>
                  <a:lnTo>
                    <a:pt x="10775" y="63512"/>
                  </a:lnTo>
                  <a:lnTo>
                    <a:pt x="11275" y="64013"/>
                  </a:lnTo>
                  <a:lnTo>
                    <a:pt x="11409" y="64146"/>
                  </a:lnTo>
                  <a:cubicBezTo>
                    <a:pt x="11575" y="64246"/>
                    <a:pt x="11676" y="64446"/>
                    <a:pt x="11842" y="64547"/>
                  </a:cubicBezTo>
                  <a:lnTo>
                    <a:pt x="11976" y="64647"/>
                  </a:lnTo>
                  <a:cubicBezTo>
                    <a:pt x="12109" y="64713"/>
                    <a:pt x="12243" y="64847"/>
                    <a:pt x="12309" y="64947"/>
                  </a:cubicBezTo>
                  <a:lnTo>
                    <a:pt x="14344" y="79324"/>
                  </a:lnTo>
                  <a:cubicBezTo>
                    <a:pt x="13644" y="79691"/>
                    <a:pt x="13077" y="80191"/>
                    <a:pt x="12610" y="80858"/>
                  </a:cubicBezTo>
                  <a:cubicBezTo>
                    <a:pt x="12343" y="81225"/>
                    <a:pt x="12143" y="81625"/>
                    <a:pt x="12009" y="81992"/>
                  </a:cubicBezTo>
                  <a:cubicBezTo>
                    <a:pt x="11976" y="82126"/>
                    <a:pt x="11942" y="82293"/>
                    <a:pt x="11909" y="82393"/>
                  </a:cubicBezTo>
                  <a:lnTo>
                    <a:pt x="11309" y="82393"/>
                  </a:lnTo>
                  <a:lnTo>
                    <a:pt x="11409" y="84894"/>
                  </a:lnTo>
                  <a:lnTo>
                    <a:pt x="11275" y="82393"/>
                  </a:lnTo>
                  <a:lnTo>
                    <a:pt x="10842" y="82393"/>
                  </a:lnTo>
                  <a:cubicBezTo>
                    <a:pt x="10742" y="82393"/>
                    <a:pt x="10608" y="82459"/>
                    <a:pt x="10475" y="82459"/>
                  </a:cubicBezTo>
                  <a:lnTo>
                    <a:pt x="10441" y="82459"/>
                  </a:lnTo>
                  <a:cubicBezTo>
                    <a:pt x="10275" y="82459"/>
                    <a:pt x="10141" y="82493"/>
                    <a:pt x="10008" y="82493"/>
                  </a:cubicBezTo>
                  <a:cubicBezTo>
                    <a:pt x="9908" y="82493"/>
                    <a:pt x="9774" y="82526"/>
                    <a:pt x="9641" y="82559"/>
                  </a:cubicBezTo>
                  <a:lnTo>
                    <a:pt x="9607" y="82559"/>
                  </a:lnTo>
                  <a:cubicBezTo>
                    <a:pt x="9474" y="82626"/>
                    <a:pt x="9341" y="82626"/>
                    <a:pt x="9174" y="82659"/>
                  </a:cubicBezTo>
                  <a:cubicBezTo>
                    <a:pt x="9107" y="82693"/>
                    <a:pt x="8974" y="82693"/>
                    <a:pt x="8907" y="82726"/>
                  </a:cubicBezTo>
                  <a:lnTo>
                    <a:pt x="8773" y="82793"/>
                  </a:lnTo>
                  <a:lnTo>
                    <a:pt x="8407" y="82893"/>
                  </a:lnTo>
                  <a:cubicBezTo>
                    <a:pt x="8306" y="82960"/>
                    <a:pt x="8173" y="82993"/>
                    <a:pt x="8106" y="83026"/>
                  </a:cubicBezTo>
                  <a:lnTo>
                    <a:pt x="8006" y="83060"/>
                  </a:lnTo>
                  <a:cubicBezTo>
                    <a:pt x="7906" y="83126"/>
                    <a:pt x="7773" y="83193"/>
                    <a:pt x="7639" y="83227"/>
                  </a:cubicBezTo>
                  <a:lnTo>
                    <a:pt x="7406" y="83360"/>
                  </a:lnTo>
                  <a:lnTo>
                    <a:pt x="7306" y="83393"/>
                  </a:lnTo>
                  <a:cubicBezTo>
                    <a:pt x="7172" y="83493"/>
                    <a:pt x="7072" y="83527"/>
                    <a:pt x="6939" y="83627"/>
                  </a:cubicBezTo>
                  <a:cubicBezTo>
                    <a:pt x="6839" y="83660"/>
                    <a:pt x="6805" y="83694"/>
                    <a:pt x="6739" y="83727"/>
                  </a:cubicBezTo>
                  <a:lnTo>
                    <a:pt x="6639" y="83794"/>
                  </a:lnTo>
                  <a:cubicBezTo>
                    <a:pt x="6505" y="83860"/>
                    <a:pt x="6438" y="83960"/>
                    <a:pt x="6305" y="84027"/>
                  </a:cubicBezTo>
                  <a:cubicBezTo>
                    <a:pt x="6238" y="84060"/>
                    <a:pt x="6172" y="84161"/>
                    <a:pt x="6105" y="84194"/>
                  </a:cubicBezTo>
                  <a:cubicBezTo>
                    <a:pt x="5971" y="84294"/>
                    <a:pt x="5905" y="84394"/>
                    <a:pt x="5771" y="84494"/>
                  </a:cubicBezTo>
                  <a:lnTo>
                    <a:pt x="5605" y="84661"/>
                  </a:lnTo>
                  <a:lnTo>
                    <a:pt x="5571" y="84694"/>
                  </a:lnTo>
                  <a:lnTo>
                    <a:pt x="5271" y="84994"/>
                  </a:lnTo>
                  <a:cubicBezTo>
                    <a:pt x="5238" y="85028"/>
                    <a:pt x="5171" y="85128"/>
                    <a:pt x="5104" y="85161"/>
                  </a:cubicBezTo>
                  <a:lnTo>
                    <a:pt x="5071" y="85195"/>
                  </a:lnTo>
                  <a:cubicBezTo>
                    <a:pt x="4971" y="85295"/>
                    <a:pt x="4904" y="85395"/>
                    <a:pt x="4804" y="85495"/>
                  </a:cubicBezTo>
                  <a:cubicBezTo>
                    <a:pt x="4771" y="85528"/>
                    <a:pt x="4637" y="85695"/>
                    <a:pt x="4637" y="85695"/>
                  </a:cubicBezTo>
                  <a:cubicBezTo>
                    <a:pt x="4570" y="85828"/>
                    <a:pt x="4470" y="85895"/>
                    <a:pt x="4404" y="86029"/>
                  </a:cubicBezTo>
                  <a:cubicBezTo>
                    <a:pt x="4337" y="86062"/>
                    <a:pt x="4304" y="86162"/>
                    <a:pt x="4270" y="86195"/>
                  </a:cubicBezTo>
                  <a:lnTo>
                    <a:pt x="4237" y="86295"/>
                  </a:lnTo>
                  <a:cubicBezTo>
                    <a:pt x="4137" y="86395"/>
                    <a:pt x="4103" y="86496"/>
                    <a:pt x="4003" y="86562"/>
                  </a:cubicBezTo>
                  <a:cubicBezTo>
                    <a:pt x="3970" y="86629"/>
                    <a:pt x="3903" y="86796"/>
                    <a:pt x="3903" y="86796"/>
                  </a:cubicBezTo>
                  <a:cubicBezTo>
                    <a:pt x="3803" y="86896"/>
                    <a:pt x="3770" y="87029"/>
                    <a:pt x="3670" y="87129"/>
                  </a:cubicBezTo>
                  <a:cubicBezTo>
                    <a:pt x="3636" y="87163"/>
                    <a:pt x="3636" y="87229"/>
                    <a:pt x="3603" y="87296"/>
                  </a:cubicBezTo>
                  <a:cubicBezTo>
                    <a:pt x="3570" y="87396"/>
                    <a:pt x="3470" y="87530"/>
                    <a:pt x="3436" y="87630"/>
                  </a:cubicBezTo>
                  <a:cubicBezTo>
                    <a:pt x="3403" y="87663"/>
                    <a:pt x="3403" y="87730"/>
                    <a:pt x="3336" y="87830"/>
                  </a:cubicBezTo>
                  <a:lnTo>
                    <a:pt x="3336" y="87863"/>
                  </a:lnTo>
                  <a:cubicBezTo>
                    <a:pt x="3303" y="87963"/>
                    <a:pt x="3270" y="88063"/>
                    <a:pt x="3236" y="88163"/>
                  </a:cubicBezTo>
                  <a:cubicBezTo>
                    <a:pt x="3169" y="88197"/>
                    <a:pt x="3136" y="88397"/>
                    <a:pt x="3136" y="88397"/>
                  </a:cubicBezTo>
                  <a:cubicBezTo>
                    <a:pt x="3103" y="88497"/>
                    <a:pt x="3069" y="88564"/>
                    <a:pt x="3069" y="88664"/>
                  </a:cubicBezTo>
                  <a:cubicBezTo>
                    <a:pt x="3069" y="88697"/>
                    <a:pt x="2969" y="88897"/>
                    <a:pt x="2969" y="88897"/>
                  </a:cubicBezTo>
                  <a:cubicBezTo>
                    <a:pt x="2936" y="88997"/>
                    <a:pt x="2936" y="89064"/>
                    <a:pt x="2903" y="89164"/>
                  </a:cubicBezTo>
                  <a:cubicBezTo>
                    <a:pt x="2903" y="89231"/>
                    <a:pt x="2769" y="89564"/>
                    <a:pt x="2769" y="89664"/>
                  </a:cubicBezTo>
                  <a:cubicBezTo>
                    <a:pt x="2736" y="89731"/>
                    <a:pt x="2736" y="89865"/>
                    <a:pt x="2669" y="89998"/>
                  </a:cubicBezTo>
                  <a:cubicBezTo>
                    <a:pt x="2669" y="90031"/>
                    <a:pt x="2636" y="90065"/>
                    <a:pt x="2636" y="90165"/>
                  </a:cubicBezTo>
                  <a:cubicBezTo>
                    <a:pt x="2602" y="90298"/>
                    <a:pt x="2602" y="90398"/>
                    <a:pt x="2602" y="90532"/>
                  </a:cubicBezTo>
                  <a:lnTo>
                    <a:pt x="2602" y="90632"/>
                  </a:lnTo>
                  <a:cubicBezTo>
                    <a:pt x="2402" y="92066"/>
                    <a:pt x="2636" y="93067"/>
                    <a:pt x="3270" y="93834"/>
                  </a:cubicBezTo>
                  <a:cubicBezTo>
                    <a:pt x="3770" y="94401"/>
                    <a:pt x="4470" y="94735"/>
                    <a:pt x="5238" y="94735"/>
                  </a:cubicBezTo>
                  <a:lnTo>
                    <a:pt x="13477" y="94735"/>
                  </a:lnTo>
                  <a:cubicBezTo>
                    <a:pt x="13477" y="94801"/>
                    <a:pt x="13477" y="94835"/>
                    <a:pt x="13510" y="94902"/>
                  </a:cubicBezTo>
                  <a:lnTo>
                    <a:pt x="13510" y="95002"/>
                  </a:lnTo>
                  <a:cubicBezTo>
                    <a:pt x="13577" y="95168"/>
                    <a:pt x="13610" y="95335"/>
                    <a:pt x="13677" y="95502"/>
                  </a:cubicBezTo>
                  <a:cubicBezTo>
                    <a:pt x="13677" y="95535"/>
                    <a:pt x="13744" y="95569"/>
                    <a:pt x="13744" y="95569"/>
                  </a:cubicBezTo>
                  <a:cubicBezTo>
                    <a:pt x="13910" y="95902"/>
                    <a:pt x="14111" y="96203"/>
                    <a:pt x="14411" y="96469"/>
                  </a:cubicBezTo>
                  <a:lnTo>
                    <a:pt x="14511" y="96569"/>
                  </a:lnTo>
                  <a:cubicBezTo>
                    <a:pt x="14978" y="96970"/>
                    <a:pt x="15578" y="97170"/>
                    <a:pt x="16145" y="97170"/>
                  </a:cubicBezTo>
                  <a:lnTo>
                    <a:pt x="38928" y="97170"/>
                  </a:lnTo>
                  <a:cubicBezTo>
                    <a:pt x="39629" y="97170"/>
                    <a:pt x="40196" y="96870"/>
                    <a:pt x="40663" y="96469"/>
                  </a:cubicBezTo>
                  <a:cubicBezTo>
                    <a:pt x="40763" y="96369"/>
                    <a:pt x="40830" y="96236"/>
                    <a:pt x="40930" y="96136"/>
                  </a:cubicBezTo>
                  <a:cubicBezTo>
                    <a:pt x="41097" y="95869"/>
                    <a:pt x="41197" y="95569"/>
                    <a:pt x="41297" y="95302"/>
                  </a:cubicBezTo>
                  <a:cubicBezTo>
                    <a:pt x="42264" y="91633"/>
                    <a:pt x="41163" y="89131"/>
                    <a:pt x="39962" y="87730"/>
                  </a:cubicBezTo>
                  <a:lnTo>
                    <a:pt x="39962" y="87696"/>
                  </a:lnTo>
                  <a:cubicBezTo>
                    <a:pt x="40096" y="87530"/>
                    <a:pt x="40163" y="87329"/>
                    <a:pt x="40263" y="87163"/>
                  </a:cubicBezTo>
                  <a:cubicBezTo>
                    <a:pt x="40263" y="87163"/>
                    <a:pt x="40263" y="87129"/>
                    <a:pt x="40296" y="87129"/>
                  </a:cubicBezTo>
                  <a:cubicBezTo>
                    <a:pt x="40363" y="86896"/>
                    <a:pt x="40463" y="86662"/>
                    <a:pt x="40530" y="86395"/>
                  </a:cubicBezTo>
                  <a:lnTo>
                    <a:pt x="40530" y="86329"/>
                  </a:lnTo>
                  <a:cubicBezTo>
                    <a:pt x="40663" y="85862"/>
                    <a:pt x="40696" y="85361"/>
                    <a:pt x="40696" y="84861"/>
                  </a:cubicBezTo>
                  <a:lnTo>
                    <a:pt x="40696" y="84794"/>
                  </a:lnTo>
                  <a:cubicBezTo>
                    <a:pt x="40696" y="84527"/>
                    <a:pt x="40663" y="84327"/>
                    <a:pt x="40596" y="84027"/>
                  </a:cubicBezTo>
                  <a:cubicBezTo>
                    <a:pt x="40596" y="83994"/>
                    <a:pt x="40530" y="83960"/>
                    <a:pt x="40530" y="83894"/>
                  </a:cubicBezTo>
                  <a:cubicBezTo>
                    <a:pt x="40496" y="83694"/>
                    <a:pt x="40429" y="83527"/>
                    <a:pt x="40363" y="83327"/>
                  </a:cubicBezTo>
                  <a:cubicBezTo>
                    <a:pt x="40363" y="83293"/>
                    <a:pt x="40329" y="83193"/>
                    <a:pt x="40329" y="83193"/>
                  </a:cubicBezTo>
                  <a:cubicBezTo>
                    <a:pt x="39862" y="82059"/>
                    <a:pt x="39028" y="81158"/>
                    <a:pt x="37994" y="80625"/>
                  </a:cubicBezTo>
                  <a:cubicBezTo>
                    <a:pt x="37494" y="80358"/>
                    <a:pt x="36960" y="80191"/>
                    <a:pt x="36427" y="80124"/>
                  </a:cubicBezTo>
                  <a:lnTo>
                    <a:pt x="34659" y="67782"/>
                  </a:lnTo>
                  <a:cubicBezTo>
                    <a:pt x="35493" y="67382"/>
                    <a:pt x="36260" y="66982"/>
                    <a:pt x="36960" y="66515"/>
                  </a:cubicBezTo>
                  <a:lnTo>
                    <a:pt x="37027" y="66448"/>
                  </a:lnTo>
                  <a:lnTo>
                    <a:pt x="37527" y="66048"/>
                  </a:lnTo>
                  <a:cubicBezTo>
                    <a:pt x="37594" y="66014"/>
                    <a:pt x="37661" y="65981"/>
                    <a:pt x="37661" y="65948"/>
                  </a:cubicBezTo>
                  <a:cubicBezTo>
                    <a:pt x="37794" y="65814"/>
                    <a:pt x="37961" y="65681"/>
                    <a:pt x="38094" y="65614"/>
                  </a:cubicBezTo>
                  <a:cubicBezTo>
                    <a:pt x="38128" y="65547"/>
                    <a:pt x="38195" y="65514"/>
                    <a:pt x="38261" y="65481"/>
                  </a:cubicBezTo>
                  <a:lnTo>
                    <a:pt x="38662" y="65047"/>
                  </a:lnTo>
                  <a:lnTo>
                    <a:pt x="38795" y="64947"/>
                  </a:lnTo>
                  <a:cubicBezTo>
                    <a:pt x="38928" y="64780"/>
                    <a:pt x="39095" y="64647"/>
                    <a:pt x="39195" y="64480"/>
                  </a:cubicBezTo>
                  <a:lnTo>
                    <a:pt x="39295" y="64380"/>
                  </a:lnTo>
                  <a:cubicBezTo>
                    <a:pt x="39462" y="64213"/>
                    <a:pt x="39596" y="64013"/>
                    <a:pt x="39696" y="63846"/>
                  </a:cubicBezTo>
                  <a:cubicBezTo>
                    <a:pt x="39762" y="63813"/>
                    <a:pt x="39796" y="63713"/>
                    <a:pt x="39829" y="63646"/>
                  </a:cubicBezTo>
                  <a:cubicBezTo>
                    <a:pt x="39929" y="63512"/>
                    <a:pt x="39996" y="63379"/>
                    <a:pt x="40096" y="63212"/>
                  </a:cubicBezTo>
                  <a:cubicBezTo>
                    <a:pt x="40129" y="63146"/>
                    <a:pt x="40163" y="63112"/>
                    <a:pt x="40196" y="63012"/>
                  </a:cubicBezTo>
                  <a:lnTo>
                    <a:pt x="40263" y="62979"/>
                  </a:lnTo>
                  <a:cubicBezTo>
                    <a:pt x="40329" y="62845"/>
                    <a:pt x="40363" y="62712"/>
                    <a:pt x="40463" y="62612"/>
                  </a:cubicBezTo>
                  <a:cubicBezTo>
                    <a:pt x="40496" y="62512"/>
                    <a:pt x="40530" y="62378"/>
                    <a:pt x="40596" y="62312"/>
                  </a:cubicBezTo>
                  <a:cubicBezTo>
                    <a:pt x="40630" y="62178"/>
                    <a:pt x="40696" y="62045"/>
                    <a:pt x="40763" y="61878"/>
                  </a:cubicBezTo>
                  <a:cubicBezTo>
                    <a:pt x="40796" y="61811"/>
                    <a:pt x="40830" y="61711"/>
                    <a:pt x="40830" y="61644"/>
                  </a:cubicBezTo>
                  <a:cubicBezTo>
                    <a:pt x="40863" y="61478"/>
                    <a:pt x="40930" y="61344"/>
                    <a:pt x="40997" y="61144"/>
                  </a:cubicBezTo>
                  <a:cubicBezTo>
                    <a:pt x="40997" y="61044"/>
                    <a:pt x="41030" y="61011"/>
                    <a:pt x="41097" y="60944"/>
                  </a:cubicBezTo>
                  <a:cubicBezTo>
                    <a:pt x="41163" y="60677"/>
                    <a:pt x="41197" y="60444"/>
                    <a:pt x="41263" y="60210"/>
                  </a:cubicBezTo>
                  <a:lnTo>
                    <a:pt x="41363" y="59109"/>
                  </a:lnTo>
                  <a:lnTo>
                    <a:pt x="41363" y="58542"/>
                  </a:lnTo>
                  <a:cubicBezTo>
                    <a:pt x="41363" y="58175"/>
                    <a:pt x="41330" y="57808"/>
                    <a:pt x="41263" y="57441"/>
                  </a:cubicBezTo>
                  <a:lnTo>
                    <a:pt x="41363" y="57308"/>
                  </a:lnTo>
                  <a:cubicBezTo>
                    <a:pt x="42031" y="56641"/>
                    <a:pt x="42631" y="55874"/>
                    <a:pt x="43198" y="55106"/>
                  </a:cubicBezTo>
                  <a:lnTo>
                    <a:pt x="43365" y="54840"/>
                  </a:lnTo>
                  <a:cubicBezTo>
                    <a:pt x="43665" y="54373"/>
                    <a:pt x="43932" y="54006"/>
                    <a:pt x="44165" y="53639"/>
                  </a:cubicBezTo>
                  <a:cubicBezTo>
                    <a:pt x="44432" y="53272"/>
                    <a:pt x="44632" y="52838"/>
                    <a:pt x="44833" y="52438"/>
                  </a:cubicBezTo>
                  <a:cubicBezTo>
                    <a:pt x="48035" y="46100"/>
                    <a:pt x="47768" y="40196"/>
                    <a:pt x="46134" y="32790"/>
                  </a:cubicBezTo>
                  <a:cubicBezTo>
                    <a:pt x="45333" y="29121"/>
                    <a:pt x="44632" y="25018"/>
                    <a:pt x="44099" y="21215"/>
                  </a:cubicBezTo>
                  <a:cubicBezTo>
                    <a:pt x="43698" y="18680"/>
                    <a:pt x="43465" y="16379"/>
                    <a:pt x="43332" y="14677"/>
                  </a:cubicBezTo>
                  <a:cubicBezTo>
                    <a:pt x="43298" y="13944"/>
                    <a:pt x="43198" y="13276"/>
                    <a:pt x="43098" y="12643"/>
                  </a:cubicBezTo>
                  <a:cubicBezTo>
                    <a:pt x="42698" y="10474"/>
                    <a:pt x="41464" y="6905"/>
                    <a:pt x="37461" y="6905"/>
                  </a:cubicBezTo>
                  <a:cubicBezTo>
                    <a:pt x="37261" y="6905"/>
                    <a:pt x="37094" y="6905"/>
                    <a:pt x="36860" y="6939"/>
                  </a:cubicBezTo>
                  <a:cubicBezTo>
                    <a:pt x="36827" y="6939"/>
                    <a:pt x="36760" y="6939"/>
                    <a:pt x="36693" y="6972"/>
                  </a:cubicBezTo>
                  <a:cubicBezTo>
                    <a:pt x="36593" y="7005"/>
                    <a:pt x="36460" y="7005"/>
                    <a:pt x="36293" y="7072"/>
                  </a:cubicBezTo>
                  <a:cubicBezTo>
                    <a:pt x="36260" y="7072"/>
                    <a:pt x="36160" y="7105"/>
                    <a:pt x="36160" y="7105"/>
                  </a:cubicBezTo>
                  <a:lnTo>
                    <a:pt x="35793" y="7239"/>
                  </a:lnTo>
                  <a:cubicBezTo>
                    <a:pt x="35759" y="7272"/>
                    <a:pt x="35659" y="7272"/>
                    <a:pt x="35659" y="7272"/>
                  </a:cubicBezTo>
                  <a:cubicBezTo>
                    <a:pt x="35626" y="7306"/>
                    <a:pt x="35526" y="7306"/>
                    <a:pt x="35493" y="7339"/>
                  </a:cubicBezTo>
                  <a:cubicBezTo>
                    <a:pt x="35292" y="5137"/>
                    <a:pt x="34659" y="2402"/>
                    <a:pt x="32524" y="934"/>
                  </a:cubicBezTo>
                  <a:cubicBezTo>
                    <a:pt x="31623" y="301"/>
                    <a:pt x="30589" y="0"/>
                    <a:pt x="29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82;p46">
              <a:extLst>
                <a:ext uri="{FF2B5EF4-FFF2-40B4-BE49-F238E27FC236}">
                  <a16:creationId xmlns:a16="http://schemas.microsoft.com/office/drawing/2014/main" id="{CEAD6E48-658C-10C4-F8C6-1026F2C6BC26}"/>
                </a:ext>
              </a:extLst>
            </p:cNvPr>
            <p:cNvSpPr/>
            <p:nvPr/>
          </p:nvSpPr>
          <p:spPr>
            <a:xfrm>
              <a:off x="4623730" y="3708671"/>
              <a:ext cx="258484" cy="581872"/>
            </a:xfrm>
            <a:custGeom>
              <a:avLst/>
              <a:gdLst/>
              <a:ahLst/>
              <a:cxnLst/>
              <a:rect l="l" t="t" r="r" b="b"/>
              <a:pathLst>
                <a:path w="8941" h="20127" extrusionOk="0">
                  <a:moveTo>
                    <a:pt x="6172" y="0"/>
                  </a:moveTo>
                  <a:cubicBezTo>
                    <a:pt x="4540" y="505"/>
                    <a:pt x="2696" y="745"/>
                    <a:pt x="736" y="745"/>
                  </a:cubicBezTo>
                  <a:cubicBezTo>
                    <a:pt x="492" y="745"/>
                    <a:pt x="247" y="742"/>
                    <a:pt x="1" y="734"/>
                  </a:cubicBezTo>
                  <a:lnTo>
                    <a:pt x="1" y="734"/>
                  </a:lnTo>
                  <a:lnTo>
                    <a:pt x="2369" y="17313"/>
                  </a:lnTo>
                  <a:lnTo>
                    <a:pt x="2736" y="19948"/>
                  </a:lnTo>
                  <a:cubicBezTo>
                    <a:pt x="3329" y="20067"/>
                    <a:pt x="3961" y="20126"/>
                    <a:pt x="4618" y="20126"/>
                  </a:cubicBezTo>
                  <a:cubicBezTo>
                    <a:pt x="5991" y="20126"/>
                    <a:pt x="7473" y="19867"/>
                    <a:pt x="8940" y="19348"/>
                  </a:cubicBezTo>
                  <a:lnTo>
                    <a:pt x="8573" y="16646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83;p46">
              <a:extLst>
                <a:ext uri="{FF2B5EF4-FFF2-40B4-BE49-F238E27FC236}">
                  <a16:creationId xmlns:a16="http://schemas.microsoft.com/office/drawing/2014/main" id="{C8BB10A6-D68D-E678-9B05-7EFFA35E3075}"/>
                </a:ext>
              </a:extLst>
            </p:cNvPr>
            <p:cNvSpPr/>
            <p:nvPr/>
          </p:nvSpPr>
          <p:spPr>
            <a:xfrm>
              <a:off x="4340209" y="4182882"/>
              <a:ext cx="699188" cy="349377"/>
            </a:xfrm>
            <a:custGeom>
              <a:avLst/>
              <a:gdLst/>
              <a:ahLst/>
              <a:cxnLst/>
              <a:rect l="l" t="t" r="r" b="b"/>
              <a:pathLst>
                <a:path w="24185" h="12085" extrusionOk="0">
                  <a:moveTo>
                    <a:pt x="19777" y="1"/>
                  </a:moveTo>
                  <a:cubicBezTo>
                    <a:pt x="19369" y="1"/>
                    <a:pt x="18914" y="76"/>
                    <a:pt x="18414" y="243"/>
                  </a:cubicBezTo>
                  <a:lnTo>
                    <a:pt x="18814" y="2945"/>
                  </a:lnTo>
                  <a:cubicBezTo>
                    <a:pt x="17347" y="3464"/>
                    <a:pt x="15835" y="3723"/>
                    <a:pt x="14452" y="3723"/>
                  </a:cubicBezTo>
                  <a:cubicBezTo>
                    <a:pt x="13791" y="3723"/>
                    <a:pt x="13159" y="3664"/>
                    <a:pt x="12576" y="3545"/>
                  </a:cubicBezTo>
                  <a:lnTo>
                    <a:pt x="12209" y="943"/>
                  </a:lnTo>
                  <a:cubicBezTo>
                    <a:pt x="12021" y="920"/>
                    <a:pt x="11832" y="896"/>
                    <a:pt x="11631" y="896"/>
                  </a:cubicBezTo>
                  <a:cubicBezTo>
                    <a:pt x="11548" y="896"/>
                    <a:pt x="11463" y="900"/>
                    <a:pt x="11375" y="910"/>
                  </a:cubicBezTo>
                  <a:cubicBezTo>
                    <a:pt x="10508" y="1010"/>
                    <a:pt x="9741" y="1577"/>
                    <a:pt x="9407" y="2444"/>
                  </a:cubicBezTo>
                  <a:cubicBezTo>
                    <a:pt x="9007" y="3578"/>
                    <a:pt x="9507" y="4846"/>
                    <a:pt x="10541" y="5413"/>
                  </a:cubicBezTo>
                  <a:cubicBezTo>
                    <a:pt x="9042" y="4786"/>
                    <a:pt x="7739" y="4522"/>
                    <a:pt x="6612" y="4522"/>
                  </a:cubicBezTo>
                  <a:cubicBezTo>
                    <a:pt x="2822" y="4522"/>
                    <a:pt x="1010" y="7505"/>
                    <a:pt x="367" y="9716"/>
                  </a:cubicBezTo>
                  <a:cubicBezTo>
                    <a:pt x="0" y="11050"/>
                    <a:pt x="34" y="12084"/>
                    <a:pt x="334" y="12084"/>
                  </a:cubicBezTo>
                  <a:lnTo>
                    <a:pt x="23084" y="12084"/>
                  </a:lnTo>
                  <a:cubicBezTo>
                    <a:pt x="24184" y="7915"/>
                    <a:pt x="21849" y="6447"/>
                    <a:pt x="21849" y="6447"/>
                  </a:cubicBezTo>
                  <a:lnTo>
                    <a:pt x="21449" y="4412"/>
                  </a:lnTo>
                  <a:cubicBezTo>
                    <a:pt x="22250" y="3745"/>
                    <a:pt x="22583" y="2578"/>
                    <a:pt x="22183" y="1577"/>
                  </a:cubicBezTo>
                  <a:cubicBezTo>
                    <a:pt x="21808" y="676"/>
                    <a:pt x="21001" y="1"/>
                    <a:pt x="19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4;p46">
              <a:extLst>
                <a:ext uri="{FF2B5EF4-FFF2-40B4-BE49-F238E27FC236}">
                  <a16:creationId xmlns:a16="http://schemas.microsoft.com/office/drawing/2014/main" id="{66BDE8E4-E3B7-3D34-949B-82B6CD75C6D1}"/>
                </a:ext>
              </a:extLst>
            </p:cNvPr>
            <p:cNvSpPr/>
            <p:nvPr/>
          </p:nvSpPr>
          <p:spPr>
            <a:xfrm>
              <a:off x="4011647" y="4114423"/>
              <a:ext cx="661287" cy="346457"/>
            </a:xfrm>
            <a:custGeom>
              <a:avLst/>
              <a:gdLst/>
              <a:ahLst/>
              <a:cxnLst/>
              <a:rect l="l" t="t" r="r" b="b"/>
              <a:pathLst>
                <a:path w="22874" h="11984" extrusionOk="0">
                  <a:moveTo>
                    <a:pt x="20229" y="0"/>
                  </a:moveTo>
                  <a:cubicBezTo>
                    <a:pt x="19824" y="0"/>
                    <a:pt x="19371" y="75"/>
                    <a:pt x="18871" y="242"/>
                  </a:cubicBezTo>
                  <a:lnTo>
                    <a:pt x="19238" y="2944"/>
                  </a:lnTo>
                  <a:cubicBezTo>
                    <a:pt x="17763" y="3413"/>
                    <a:pt x="16289" y="3688"/>
                    <a:pt x="14945" y="3688"/>
                  </a:cubicBezTo>
                  <a:cubicBezTo>
                    <a:pt x="14282" y="3688"/>
                    <a:pt x="13651" y="3621"/>
                    <a:pt x="13067" y="3478"/>
                  </a:cubicBezTo>
                  <a:lnTo>
                    <a:pt x="12700" y="876"/>
                  </a:lnTo>
                  <a:cubicBezTo>
                    <a:pt x="12500" y="826"/>
                    <a:pt x="12299" y="802"/>
                    <a:pt x="12101" y="802"/>
                  </a:cubicBezTo>
                  <a:cubicBezTo>
                    <a:pt x="11111" y="802"/>
                    <a:pt x="10198" y="1404"/>
                    <a:pt x="9864" y="2377"/>
                  </a:cubicBezTo>
                  <a:cubicBezTo>
                    <a:pt x="9431" y="3478"/>
                    <a:pt x="9931" y="4745"/>
                    <a:pt x="10999" y="5313"/>
                  </a:cubicBezTo>
                  <a:cubicBezTo>
                    <a:pt x="9491" y="4672"/>
                    <a:pt x="8181" y="4403"/>
                    <a:pt x="7048" y="4403"/>
                  </a:cubicBezTo>
                  <a:cubicBezTo>
                    <a:pt x="1037" y="4403"/>
                    <a:pt x="0" y="11984"/>
                    <a:pt x="758" y="11984"/>
                  </a:cubicBezTo>
                  <a:lnTo>
                    <a:pt x="11732" y="11984"/>
                  </a:lnTo>
                  <a:cubicBezTo>
                    <a:pt x="12372" y="9758"/>
                    <a:pt x="14169" y="6787"/>
                    <a:pt x="17922" y="6787"/>
                  </a:cubicBezTo>
                  <a:cubicBezTo>
                    <a:pt x="19062" y="6787"/>
                    <a:pt x="20383" y="7061"/>
                    <a:pt x="21906" y="7714"/>
                  </a:cubicBezTo>
                  <a:cubicBezTo>
                    <a:pt x="20872" y="7147"/>
                    <a:pt x="20372" y="5880"/>
                    <a:pt x="20772" y="4745"/>
                  </a:cubicBezTo>
                  <a:cubicBezTo>
                    <a:pt x="21072" y="3878"/>
                    <a:pt x="21873" y="3311"/>
                    <a:pt x="22740" y="3211"/>
                  </a:cubicBezTo>
                  <a:lnTo>
                    <a:pt x="22740" y="3078"/>
                  </a:lnTo>
                  <a:cubicBezTo>
                    <a:pt x="22874" y="2611"/>
                    <a:pt x="22840" y="2077"/>
                    <a:pt x="22607" y="1577"/>
                  </a:cubicBezTo>
                  <a:cubicBezTo>
                    <a:pt x="22232" y="676"/>
                    <a:pt x="21444" y="0"/>
                    <a:pt x="20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85;p46">
              <a:extLst>
                <a:ext uri="{FF2B5EF4-FFF2-40B4-BE49-F238E27FC236}">
                  <a16:creationId xmlns:a16="http://schemas.microsoft.com/office/drawing/2014/main" id="{20F534AA-A10E-BE81-1AB6-C8D84DB31782}"/>
                </a:ext>
              </a:extLst>
            </p:cNvPr>
            <p:cNvSpPr/>
            <p:nvPr/>
          </p:nvSpPr>
          <p:spPr>
            <a:xfrm>
              <a:off x="4302598" y="3626711"/>
              <a:ext cx="264266" cy="595344"/>
            </a:xfrm>
            <a:custGeom>
              <a:avLst/>
              <a:gdLst/>
              <a:ahLst/>
              <a:cxnLst/>
              <a:rect l="l" t="t" r="r" b="b"/>
              <a:pathLst>
                <a:path w="9141" h="20593" extrusionOk="0">
                  <a:moveTo>
                    <a:pt x="1" y="0"/>
                  </a:moveTo>
                  <a:lnTo>
                    <a:pt x="2536" y="17779"/>
                  </a:lnTo>
                  <a:lnTo>
                    <a:pt x="2936" y="20415"/>
                  </a:lnTo>
                  <a:cubicBezTo>
                    <a:pt x="3530" y="20533"/>
                    <a:pt x="4162" y="20593"/>
                    <a:pt x="4818" y="20593"/>
                  </a:cubicBezTo>
                  <a:cubicBezTo>
                    <a:pt x="6192" y="20593"/>
                    <a:pt x="7674" y="20333"/>
                    <a:pt x="9140" y="19814"/>
                  </a:cubicBezTo>
                  <a:lnTo>
                    <a:pt x="8773" y="17112"/>
                  </a:lnTo>
                  <a:lnTo>
                    <a:pt x="6705" y="2969"/>
                  </a:lnTo>
                  <a:cubicBezTo>
                    <a:pt x="4137" y="2335"/>
                    <a:pt x="1835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86;p46">
              <a:extLst>
                <a:ext uri="{FF2B5EF4-FFF2-40B4-BE49-F238E27FC236}">
                  <a16:creationId xmlns:a16="http://schemas.microsoft.com/office/drawing/2014/main" id="{BECAEECA-9F85-9B86-413C-0FBDE080E441}"/>
                </a:ext>
              </a:extLst>
            </p:cNvPr>
            <p:cNvSpPr/>
            <p:nvPr/>
          </p:nvSpPr>
          <p:spPr>
            <a:xfrm>
              <a:off x="4431825" y="3691296"/>
              <a:ext cx="135993" cy="523676"/>
            </a:xfrm>
            <a:custGeom>
              <a:avLst/>
              <a:gdLst/>
              <a:ahLst/>
              <a:cxnLst/>
              <a:rect l="l" t="t" r="r" b="b"/>
              <a:pathLst>
                <a:path w="4704" h="18114" extrusionOk="0">
                  <a:moveTo>
                    <a:pt x="0" y="1"/>
                  </a:moveTo>
                  <a:lnTo>
                    <a:pt x="2502" y="18114"/>
                  </a:lnTo>
                  <a:cubicBezTo>
                    <a:pt x="3203" y="18014"/>
                    <a:pt x="3970" y="17847"/>
                    <a:pt x="4704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7;p46">
              <a:extLst>
                <a:ext uri="{FF2B5EF4-FFF2-40B4-BE49-F238E27FC236}">
                  <a16:creationId xmlns:a16="http://schemas.microsoft.com/office/drawing/2014/main" id="{DC00CF60-E046-E046-2C3D-DFE6896A384A}"/>
                </a:ext>
              </a:extLst>
            </p:cNvPr>
            <p:cNvSpPr/>
            <p:nvPr/>
          </p:nvSpPr>
          <p:spPr>
            <a:xfrm>
              <a:off x="4747175" y="3759784"/>
              <a:ext cx="136947" cy="524630"/>
            </a:xfrm>
            <a:custGeom>
              <a:avLst/>
              <a:gdLst/>
              <a:ahLst/>
              <a:cxnLst/>
              <a:rect l="l" t="t" r="r" b="b"/>
              <a:pathLst>
                <a:path w="4737" h="18147" extrusionOk="0">
                  <a:moveTo>
                    <a:pt x="0" y="0"/>
                  </a:moveTo>
                  <a:lnTo>
                    <a:pt x="2502" y="18147"/>
                  </a:lnTo>
                  <a:cubicBezTo>
                    <a:pt x="3236" y="18013"/>
                    <a:pt x="3970" y="17846"/>
                    <a:pt x="4737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34" y="234"/>
                    <a:pt x="0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8;p46">
              <a:extLst>
                <a:ext uri="{FF2B5EF4-FFF2-40B4-BE49-F238E27FC236}">
                  <a16:creationId xmlns:a16="http://schemas.microsoft.com/office/drawing/2014/main" id="{2909F715-C413-07CC-53D3-68786E9F6BA1}"/>
                </a:ext>
              </a:extLst>
            </p:cNvPr>
            <p:cNvSpPr/>
            <p:nvPr/>
          </p:nvSpPr>
          <p:spPr>
            <a:xfrm>
              <a:off x="4302598" y="3625728"/>
              <a:ext cx="212199" cy="211216"/>
            </a:xfrm>
            <a:custGeom>
              <a:avLst/>
              <a:gdLst/>
              <a:ahLst/>
              <a:cxnLst/>
              <a:rect l="l" t="t" r="r" b="b"/>
              <a:pathLst>
                <a:path w="7340" h="7306" extrusionOk="0">
                  <a:moveTo>
                    <a:pt x="1" y="1"/>
                  </a:moveTo>
                  <a:lnTo>
                    <a:pt x="534" y="3770"/>
                  </a:lnTo>
                  <a:cubicBezTo>
                    <a:pt x="2169" y="5104"/>
                    <a:pt x="4170" y="6205"/>
                    <a:pt x="6472" y="7006"/>
                  </a:cubicBezTo>
                  <a:cubicBezTo>
                    <a:pt x="6772" y="7106"/>
                    <a:pt x="7039" y="7206"/>
                    <a:pt x="7339" y="7306"/>
                  </a:cubicBezTo>
                  <a:lnTo>
                    <a:pt x="6705" y="2969"/>
                  </a:lnTo>
                  <a:cubicBezTo>
                    <a:pt x="4137" y="2336"/>
                    <a:pt x="1835" y="1302"/>
                    <a:pt x="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89;p46">
              <a:extLst>
                <a:ext uri="{FF2B5EF4-FFF2-40B4-BE49-F238E27FC236}">
                  <a16:creationId xmlns:a16="http://schemas.microsoft.com/office/drawing/2014/main" id="{4E6B24A2-7B68-851D-0597-55186B23C293}"/>
                </a:ext>
              </a:extLst>
            </p:cNvPr>
            <p:cNvSpPr/>
            <p:nvPr/>
          </p:nvSpPr>
          <p:spPr>
            <a:xfrm>
              <a:off x="4624684" y="3707717"/>
              <a:ext cx="199652" cy="157184"/>
            </a:xfrm>
            <a:custGeom>
              <a:avLst/>
              <a:gdLst/>
              <a:ahLst/>
              <a:cxnLst/>
              <a:rect l="l" t="t" r="r" b="b"/>
              <a:pathLst>
                <a:path w="6906" h="5437" extrusionOk="0">
                  <a:moveTo>
                    <a:pt x="6172" y="0"/>
                  </a:moveTo>
                  <a:cubicBezTo>
                    <a:pt x="4592" y="460"/>
                    <a:pt x="2790" y="721"/>
                    <a:pt x="914" y="721"/>
                  </a:cubicBezTo>
                  <a:cubicBezTo>
                    <a:pt x="612" y="721"/>
                    <a:pt x="307" y="714"/>
                    <a:pt x="1" y="701"/>
                  </a:cubicBezTo>
                  <a:lnTo>
                    <a:pt x="1" y="701"/>
                  </a:lnTo>
                  <a:lnTo>
                    <a:pt x="668" y="5337"/>
                  </a:lnTo>
                  <a:cubicBezTo>
                    <a:pt x="1386" y="5402"/>
                    <a:pt x="2098" y="5437"/>
                    <a:pt x="2796" y="5437"/>
                  </a:cubicBezTo>
                  <a:cubicBezTo>
                    <a:pt x="3881" y="5437"/>
                    <a:pt x="4930" y="5353"/>
                    <a:pt x="5905" y="5170"/>
                  </a:cubicBezTo>
                  <a:cubicBezTo>
                    <a:pt x="6239" y="5137"/>
                    <a:pt x="6572" y="5037"/>
                    <a:pt x="6906" y="4970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90;p46">
              <a:extLst>
                <a:ext uri="{FF2B5EF4-FFF2-40B4-BE49-F238E27FC236}">
                  <a16:creationId xmlns:a16="http://schemas.microsoft.com/office/drawing/2014/main" id="{C3099817-A6B5-10F4-1608-8C3D676C5A74}"/>
                </a:ext>
              </a:extLst>
            </p:cNvPr>
            <p:cNvSpPr/>
            <p:nvPr/>
          </p:nvSpPr>
          <p:spPr>
            <a:xfrm>
              <a:off x="3953509" y="1868665"/>
              <a:ext cx="1249837" cy="1861544"/>
            </a:xfrm>
            <a:custGeom>
              <a:avLst/>
              <a:gdLst/>
              <a:ahLst/>
              <a:cxnLst/>
              <a:rect l="l" t="t" r="r" b="b"/>
              <a:pathLst>
                <a:path w="43232" h="64391" extrusionOk="0">
                  <a:moveTo>
                    <a:pt x="10574" y="31123"/>
                  </a:moveTo>
                  <a:lnTo>
                    <a:pt x="10941" y="31156"/>
                  </a:lnTo>
                  <a:lnTo>
                    <a:pt x="16779" y="34292"/>
                  </a:lnTo>
                  <a:cubicBezTo>
                    <a:pt x="18700" y="38631"/>
                    <a:pt x="16708" y="43232"/>
                    <a:pt x="13382" y="43232"/>
                  </a:cubicBezTo>
                  <a:cubicBezTo>
                    <a:pt x="13358" y="43232"/>
                    <a:pt x="13334" y="43232"/>
                    <a:pt x="13310" y="43232"/>
                  </a:cubicBezTo>
                  <a:cubicBezTo>
                    <a:pt x="11275" y="41164"/>
                    <a:pt x="9607" y="40930"/>
                    <a:pt x="9607" y="40930"/>
                  </a:cubicBezTo>
                  <a:cubicBezTo>
                    <a:pt x="9540" y="39429"/>
                    <a:pt x="8640" y="38128"/>
                    <a:pt x="7105" y="37795"/>
                  </a:cubicBezTo>
                  <a:cubicBezTo>
                    <a:pt x="7472" y="37561"/>
                    <a:pt x="7873" y="37261"/>
                    <a:pt x="8206" y="36927"/>
                  </a:cubicBezTo>
                  <a:cubicBezTo>
                    <a:pt x="9607" y="35426"/>
                    <a:pt x="10308" y="33125"/>
                    <a:pt x="10574" y="31123"/>
                  </a:cubicBezTo>
                  <a:close/>
                  <a:moveTo>
                    <a:pt x="26953" y="1"/>
                  </a:moveTo>
                  <a:cubicBezTo>
                    <a:pt x="25685" y="1"/>
                    <a:pt x="23917" y="1669"/>
                    <a:pt x="22917" y="4537"/>
                  </a:cubicBezTo>
                  <a:cubicBezTo>
                    <a:pt x="22297" y="2808"/>
                    <a:pt x="21293" y="2068"/>
                    <a:pt x="19845" y="2068"/>
                  </a:cubicBezTo>
                  <a:cubicBezTo>
                    <a:pt x="19813" y="2068"/>
                    <a:pt x="19780" y="2068"/>
                    <a:pt x="19748" y="2069"/>
                  </a:cubicBezTo>
                  <a:cubicBezTo>
                    <a:pt x="17579" y="2069"/>
                    <a:pt x="14210" y="6672"/>
                    <a:pt x="15111" y="13877"/>
                  </a:cubicBezTo>
                  <a:cubicBezTo>
                    <a:pt x="15745" y="18714"/>
                    <a:pt x="16946" y="22250"/>
                    <a:pt x="18513" y="25252"/>
                  </a:cubicBezTo>
                  <a:lnTo>
                    <a:pt x="18347" y="25319"/>
                  </a:lnTo>
                  <a:cubicBezTo>
                    <a:pt x="16976" y="24433"/>
                    <a:pt x="13183" y="22838"/>
                    <a:pt x="9586" y="22838"/>
                  </a:cubicBezTo>
                  <a:cubicBezTo>
                    <a:pt x="8983" y="22838"/>
                    <a:pt x="8386" y="22883"/>
                    <a:pt x="7806" y="22984"/>
                  </a:cubicBezTo>
                  <a:cubicBezTo>
                    <a:pt x="3803" y="23718"/>
                    <a:pt x="2369" y="29055"/>
                    <a:pt x="2035" y="31156"/>
                  </a:cubicBezTo>
                  <a:cubicBezTo>
                    <a:pt x="1701" y="33358"/>
                    <a:pt x="0" y="34859"/>
                    <a:pt x="200" y="35626"/>
                  </a:cubicBezTo>
                  <a:cubicBezTo>
                    <a:pt x="601" y="37261"/>
                    <a:pt x="1701" y="38228"/>
                    <a:pt x="3036" y="38562"/>
                  </a:cubicBezTo>
                  <a:cubicBezTo>
                    <a:pt x="2435" y="38962"/>
                    <a:pt x="2202" y="39529"/>
                    <a:pt x="2269" y="40063"/>
                  </a:cubicBezTo>
                  <a:cubicBezTo>
                    <a:pt x="2669" y="41964"/>
                    <a:pt x="3836" y="47602"/>
                    <a:pt x="7772" y="52071"/>
                  </a:cubicBezTo>
                  <a:cubicBezTo>
                    <a:pt x="7739" y="52238"/>
                    <a:pt x="7706" y="52438"/>
                    <a:pt x="7672" y="52638"/>
                  </a:cubicBezTo>
                  <a:cubicBezTo>
                    <a:pt x="7205" y="55574"/>
                    <a:pt x="8940" y="58576"/>
                    <a:pt x="12109" y="60778"/>
                  </a:cubicBezTo>
                  <a:cubicBezTo>
                    <a:pt x="13944" y="62079"/>
                    <a:pt x="16245" y="63113"/>
                    <a:pt x="18847" y="63746"/>
                  </a:cubicBezTo>
                  <a:cubicBezTo>
                    <a:pt x="19381" y="63880"/>
                    <a:pt x="19914" y="63980"/>
                    <a:pt x="20448" y="64080"/>
                  </a:cubicBezTo>
                  <a:cubicBezTo>
                    <a:pt x="21382" y="64247"/>
                    <a:pt x="22283" y="64314"/>
                    <a:pt x="23217" y="64380"/>
                  </a:cubicBezTo>
                  <a:cubicBezTo>
                    <a:pt x="23439" y="64387"/>
                    <a:pt x="23661" y="64390"/>
                    <a:pt x="23882" y="64390"/>
                  </a:cubicBezTo>
                  <a:cubicBezTo>
                    <a:pt x="25847" y="64390"/>
                    <a:pt x="27739" y="64126"/>
                    <a:pt x="29388" y="63646"/>
                  </a:cubicBezTo>
                  <a:cubicBezTo>
                    <a:pt x="33091" y="62579"/>
                    <a:pt x="35726" y="60311"/>
                    <a:pt x="36226" y="57409"/>
                  </a:cubicBezTo>
                  <a:cubicBezTo>
                    <a:pt x="36393" y="56341"/>
                    <a:pt x="36293" y="55274"/>
                    <a:pt x="35926" y="54273"/>
                  </a:cubicBezTo>
                  <a:lnTo>
                    <a:pt x="35893" y="54240"/>
                  </a:lnTo>
                  <a:cubicBezTo>
                    <a:pt x="37260" y="53005"/>
                    <a:pt x="38461" y="51571"/>
                    <a:pt x="39462" y="49903"/>
                  </a:cubicBezTo>
                  <a:cubicBezTo>
                    <a:pt x="43231" y="43599"/>
                    <a:pt x="42864" y="37828"/>
                    <a:pt x="41363" y="30756"/>
                  </a:cubicBezTo>
                  <a:cubicBezTo>
                    <a:pt x="39862" y="23651"/>
                    <a:pt x="38795" y="16279"/>
                    <a:pt x="38528" y="12310"/>
                  </a:cubicBezTo>
                  <a:cubicBezTo>
                    <a:pt x="38228" y="8373"/>
                    <a:pt x="37093" y="6872"/>
                    <a:pt x="35092" y="6872"/>
                  </a:cubicBezTo>
                  <a:cubicBezTo>
                    <a:pt x="33891" y="6872"/>
                    <a:pt x="32223" y="8507"/>
                    <a:pt x="31356" y="11309"/>
                  </a:cubicBezTo>
                  <a:cubicBezTo>
                    <a:pt x="31089" y="9374"/>
                    <a:pt x="30756" y="7073"/>
                    <a:pt x="30689" y="5738"/>
                  </a:cubicBezTo>
                  <a:cubicBezTo>
                    <a:pt x="30355" y="1569"/>
                    <a:pt x="29121" y="1"/>
                    <a:pt x="269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91;p46">
              <a:extLst>
                <a:ext uri="{FF2B5EF4-FFF2-40B4-BE49-F238E27FC236}">
                  <a16:creationId xmlns:a16="http://schemas.microsoft.com/office/drawing/2014/main" id="{0C59E006-13A5-7C6E-8FB4-138DD1D4ADE2}"/>
                </a:ext>
              </a:extLst>
            </p:cNvPr>
            <p:cNvSpPr/>
            <p:nvPr/>
          </p:nvSpPr>
          <p:spPr>
            <a:xfrm>
              <a:off x="4532114" y="2860220"/>
              <a:ext cx="320207" cy="260421"/>
            </a:xfrm>
            <a:custGeom>
              <a:avLst/>
              <a:gdLst/>
              <a:ahLst/>
              <a:cxnLst/>
              <a:rect l="l" t="t" r="r" b="b"/>
              <a:pathLst>
                <a:path w="11076" h="9008" extrusionOk="0">
                  <a:moveTo>
                    <a:pt x="3221" y="1"/>
                  </a:moveTo>
                  <a:cubicBezTo>
                    <a:pt x="3027" y="1"/>
                    <a:pt x="2843" y="29"/>
                    <a:pt x="2669" y="94"/>
                  </a:cubicBezTo>
                  <a:cubicBezTo>
                    <a:pt x="1368" y="594"/>
                    <a:pt x="601" y="1395"/>
                    <a:pt x="868" y="3430"/>
                  </a:cubicBezTo>
                  <a:cubicBezTo>
                    <a:pt x="1168" y="5465"/>
                    <a:pt x="1" y="8133"/>
                    <a:pt x="1568" y="8900"/>
                  </a:cubicBezTo>
                  <a:cubicBezTo>
                    <a:pt x="1726" y="8974"/>
                    <a:pt x="1884" y="9008"/>
                    <a:pt x="2042" y="9008"/>
                  </a:cubicBezTo>
                  <a:cubicBezTo>
                    <a:pt x="3455" y="9008"/>
                    <a:pt x="4922" y="6321"/>
                    <a:pt x="7172" y="5631"/>
                  </a:cubicBezTo>
                  <a:cubicBezTo>
                    <a:pt x="9708" y="4931"/>
                    <a:pt x="10908" y="4330"/>
                    <a:pt x="11008" y="3430"/>
                  </a:cubicBezTo>
                  <a:cubicBezTo>
                    <a:pt x="11075" y="2496"/>
                    <a:pt x="10608" y="1328"/>
                    <a:pt x="8273" y="1295"/>
                  </a:cubicBezTo>
                  <a:cubicBezTo>
                    <a:pt x="6242" y="1266"/>
                    <a:pt x="4514" y="1"/>
                    <a:pt x="322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92;p46">
              <a:extLst>
                <a:ext uri="{FF2B5EF4-FFF2-40B4-BE49-F238E27FC236}">
                  <a16:creationId xmlns:a16="http://schemas.microsoft.com/office/drawing/2014/main" id="{0907D702-134A-621E-042E-8DB5194AEAC5}"/>
                </a:ext>
              </a:extLst>
            </p:cNvPr>
            <p:cNvSpPr/>
            <p:nvPr/>
          </p:nvSpPr>
          <p:spPr>
            <a:xfrm>
              <a:off x="4616011" y="2362303"/>
              <a:ext cx="128303" cy="363601"/>
            </a:xfrm>
            <a:custGeom>
              <a:avLst/>
              <a:gdLst/>
              <a:ahLst/>
              <a:cxnLst/>
              <a:rect l="l" t="t" r="r" b="b"/>
              <a:pathLst>
                <a:path w="4438" h="12577" extrusionOk="0">
                  <a:moveTo>
                    <a:pt x="543" y="0"/>
                  </a:moveTo>
                  <a:cubicBezTo>
                    <a:pt x="518" y="0"/>
                    <a:pt x="493" y="2"/>
                    <a:pt x="468" y="5"/>
                  </a:cubicBezTo>
                  <a:cubicBezTo>
                    <a:pt x="167" y="38"/>
                    <a:pt x="1" y="305"/>
                    <a:pt x="34" y="572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5" y="6509"/>
                    <a:pt x="1035" y="7377"/>
                    <a:pt x="1202" y="8211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80"/>
                    <a:pt x="1502" y="11847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5"/>
                    <a:pt x="3870" y="12147"/>
                  </a:cubicBezTo>
                  <a:cubicBezTo>
                    <a:pt x="4437" y="11546"/>
                    <a:pt x="4437" y="10646"/>
                    <a:pt x="3837" y="10079"/>
                  </a:cubicBezTo>
                  <a:cubicBezTo>
                    <a:pt x="3170" y="9478"/>
                    <a:pt x="2836" y="8678"/>
                    <a:pt x="2603" y="7877"/>
                  </a:cubicBezTo>
                  <a:cubicBezTo>
                    <a:pt x="2302" y="7110"/>
                    <a:pt x="2102" y="6309"/>
                    <a:pt x="1869" y="5475"/>
                  </a:cubicBezTo>
                  <a:cubicBezTo>
                    <a:pt x="1669" y="4675"/>
                    <a:pt x="1502" y="3841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2"/>
                    <a:pt x="1035" y="405"/>
                  </a:cubicBezTo>
                  <a:cubicBezTo>
                    <a:pt x="1004" y="161"/>
                    <a:pt x="806" y="0"/>
                    <a:pt x="54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93;p46">
              <a:extLst>
                <a:ext uri="{FF2B5EF4-FFF2-40B4-BE49-F238E27FC236}">
                  <a16:creationId xmlns:a16="http://schemas.microsoft.com/office/drawing/2014/main" id="{4B588301-451D-F0A1-231C-297F3267E65C}"/>
                </a:ext>
              </a:extLst>
            </p:cNvPr>
            <p:cNvSpPr/>
            <p:nvPr/>
          </p:nvSpPr>
          <p:spPr>
            <a:xfrm>
              <a:off x="4823353" y="2445246"/>
              <a:ext cx="128274" cy="363572"/>
            </a:xfrm>
            <a:custGeom>
              <a:avLst/>
              <a:gdLst/>
              <a:ahLst/>
              <a:cxnLst/>
              <a:rect l="l" t="t" r="r" b="b"/>
              <a:pathLst>
                <a:path w="4437" h="12576" extrusionOk="0">
                  <a:moveTo>
                    <a:pt x="542" y="0"/>
                  </a:moveTo>
                  <a:cubicBezTo>
                    <a:pt x="518" y="0"/>
                    <a:pt x="493" y="2"/>
                    <a:pt x="467" y="4"/>
                  </a:cubicBezTo>
                  <a:cubicBezTo>
                    <a:pt x="167" y="38"/>
                    <a:pt x="0" y="305"/>
                    <a:pt x="34" y="605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4" y="6509"/>
                    <a:pt x="1035" y="7376"/>
                    <a:pt x="1201" y="8210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79"/>
                    <a:pt x="1502" y="11846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4"/>
                    <a:pt x="3870" y="12146"/>
                  </a:cubicBezTo>
                  <a:cubicBezTo>
                    <a:pt x="4437" y="11546"/>
                    <a:pt x="4437" y="10645"/>
                    <a:pt x="3837" y="10112"/>
                  </a:cubicBezTo>
                  <a:cubicBezTo>
                    <a:pt x="3169" y="9478"/>
                    <a:pt x="2836" y="8677"/>
                    <a:pt x="2602" y="7877"/>
                  </a:cubicBezTo>
                  <a:cubicBezTo>
                    <a:pt x="2302" y="7110"/>
                    <a:pt x="2102" y="6309"/>
                    <a:pt x="1868" y="5475"/>
                  </a:cubicBezTo>
                  <a:cubicBezTo>
                    <a:pt x="1668" y="4674"/>
                    <a:pt x="1502" y="3840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1"/>
                    <a:pt x="1035" y="438"/>
                  </a:cubicBezTo>
                  <a:cubicBezTo>
                    <a:pt x="1004" y="163"/>
                    <a:pt x="806" y="0"/>
                    <a:pt x="542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94;p46">
              <a:extLst>
                <a:ext uri="{FF2B5EF4-FFF2-40B4-BE49-F238E27FC236}">
                  <a16:creationId xmlns:a16="http://schemas.microsoft.com/office/drawing/2014/main" id="{12FA9244-2947-82A3-AF3B-55B55199E026}"/>
                </a:ext>
              </a:extLst>
            </p:cNvPr>
            <p:cNvSpPr/>
            <p:nvPr/>
          </p:nvSpPr>
          <p:spPr>
            <a:xfrm>
              <a:off x="4793460" y="3436715"/>
              <a:ext cx="212170" cy="255593"/>
            </a:xfrm>
            <a:custGeom>
              <a:avLst/>
              <a:gdLst/>
              <a:ahLst/>
              <a:cxnLst/>
              <a:rect l="l" t="t" r="r" b="b"/>
              <a:pathLst>
                <a:path w="7339" h="8841" extrusionOk="0">
                  <a:moveTo>
                    <a:pt x="61" y="3648"/>
                  </a:moveTo>
                  <a:cubicBezTo>
                    <a:pt x="41" y="3655"/>
                    <a:pt x="21" y="3662"/>
                    <a:pt x="0" y="3670"/>
                  </a:cubicBezTo>
                  <a:cubicBezTo>
                    <a:pt x="21" y="3662"/>
                    <a:pt x="41" y="3655"/>
                    <a:pt x="61" y="3648"/>
                  </a:cubicBezTo>
                  <a:close/>
                  <a:moveTo>
                    <a:pt x="6872" y="1"/>
                  </a:moveTo>
                  <a:cubicBezTo>
                    <a:pt x="5877" y="830"/>
                    <a:pt x="3825" y="2254"/>
                    <a:pt x="61" y="3648"/>
                  </a:cubicBezTo>
                  <a:lnTo>
                    <a:pt x="61" y="3648"/>
                  </a:lnTo>
                  <a:cubicBezTo>
                    <a:pt x="348" y="3545"/>
                    <a:pt x="624" y="3498"/>
                    <a:pt x="887" y="3498"/>
                  </a:cubicBezTo>
                  <a:cubicBezTo>
                    <a:pt x="3312" y="3498"/>
                    <a:pt x="4562" y="7495"/>
                    <a:pt x="1902" y="8840"/>
                  </a:cubicBezTo>
                  <a:cubicBezTo>
                    <a:pt x="4804" y="7639"/>
                    <a:pt x="6739" y="5605"/>
                    <a:pt x="7172" y="3103"/>
                  </a:cubicBezTo>
                  <a:cubicBezTo>
                    <a:pt x="7339" y="2069"/>
                    <a:pt x="7206" y="1035"/>
                    <a:pt x="6872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95;p46">
              <a:extLst>
                <a:ext uri="{FF2B5EF4-FFF2-40B4-BE49-F238E27FC236}">
                  <a16:creationId xmlns:a16="http://schemas.microsoft.com/office/drawing/2014/main" id="{7D56FFDA-43C0-1F51-94FB-41FAE4C3736E}"/>
                </a:ext>
              </a:extLst>
            </p:cNvPr>
            <p:cNvSpPr/>
            <p:nvPr/>
          </p:nvSpPr>
          <p:spPr>
            <a:xfrm>
              <a:off x="4158915" y="3374992"/>
              <a:ext cx="311505" cy="283549"/>
            </a:xfrm>
            <a:custGeom>
              <a:avLst/>
              <a:gdLst/>
              <a:ahLst/>
              <a:cxnLst/>
              <a:rect l="l" t="t" r="r" b="b"/>
              <a:pathLst>
                <a:path w="10775" h="9808" extrusionOk="0">
                  <a:moveTo>
                    <a:pt x="634" y="1"/>
                  </a:moveTo>
                  <a:cubicBezTo>
                    <a:pt x="601" y="168"/>
                    <a:pt x="567" y="368"/>
                    <a:pt x="501" y="534"/>
                  </a:cubicBezTo>
                  <a:cubicBezTo>
                    <a:pt x="0" y="3503"/>
                    <a:pt x="1802" y="6472"/>
                    <a:pt x="4971" y="8674"/>
                  </a:cubicBezTo>
                  <a:cubicBezTo>
                    <a:pt x="5571" y="9107"/>
                    <a:pt x="6171" y="9474"/>
                    <a:pt x="6839" y="9808"/>
                  </a:cubicBezTo>
                  <a:cubicBezTo>
                    <a:pt x="5197" y="7609"/>
                    <a:pt x="6574" y="5669"/>
                    <a:pt x="9956" y="5669"/>
                  </a:cubicBezTo>
                  <a:cubicBezTo>
                    <a:pt x="10217" y="5669"/>
                    <a:pt x="10490" y="5681"/>
                    <a:pt x="10775" y="5705"/>
                  </a:cubicBezTo>
                  <a:cubicBezTo>
                    <a:pt x="4403" y="4437"/>
                    <a:pt x="1435" y="1001"/>
                    <a:pt x="634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96;p46">
              <a:extLst>
                <a:ext uri="{FF2B5EF4-FFF2-40B4-BE49-F238E27FC236}">
                  <a16:creationId xmlns:a16="http://schemas.microsoft.com/office/drawing/2014/main" id="{42F37BF5-C7D7-1ACC-A75C-889CA8868FE0}"/>
                </a:ext>
              </a:extLst>
            </p:cNvPr>
            <p:cNvSpPr/>
            <p:nvPr/>
          </p:nvSpPr>
          <p:spPr>
            <a:xfrm>
              <a:off x="4152150" y="3374038"/>
              <a:ext cx="853481" cy="384792"/>
            </a:xfrm>
            <a:custGeom>
              <a:avLst/>
              <a:gdLst/>
              <a:ahLst/>
              <a:cxnLst/>
              <a:rect l="l" t="t" r="r" b="b"/>
              <a:pathLst>
                <a:path w="29522" h="13310" fill="none" extrusionOk="0">
                  <a:moveTo>
                    <a:pt x="29055" y="2169"/>
                  </a:moveTo>
                  <a:cubicBezTo>
                    <a:pt x="29422" y="3169"/>
                    <a:pt x="29522" y="4237"/>
                    <a:pt x="29355" y="5304"/>
                  </a:cubicBezTo>
                  <a:cubicBezTo>
                    <a:pt x="28521" y="10308"/>
                    <a:pt x="21483" y="13310"/>
                    <a:pt x="13577" y="12009"/>
                  </a:cubicBezTo>
                  <a:cubicBezTo>
                    <a:pt x="5705" y="10708"/>
                    <a:pt x="1" y="5571"/>
                    <a:pt x="835" y="567"/>
                  </a:cubicBezTo>
                  <a:cubicBezTo>
                    <a:pt x="868" y="367"/>
                    <a:pt x="901" y="167"/>
                    <a:pt x="96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97;p46">
              <a:extLst>
                <a:ext uri="{FF2B5EF4-FFF2-40B4-BE49-F238E27FC236}">
                  <a16:creationId xmlns:a16="http://schemas.microsoft.com/office/drawing/2014/main" id="{DE1718F0-54EF-6D97-929B-C84A6933E4F4}"/>
                </a:ext>
              </a:extLst>
            </p:cNvPr>
            <p:cNvSpPr/>
            <p:nvPr/>
          </p:nvSpPr>
          <p:spPr>
            <a:xfrm>
              <a:off x="4690541" y="2044149"/>
              <a:ext cx="538825" cy="1546396"/>
            </a:xfrm>
            <a:custGeom>
              <a:avLst/>
              <a:gdLst/>
              <a:ahLst/>
              <a:cxnLst/>
              <a:rect l="l" t="t" r="r" b="b"/>
              <a:pathLst>
                <a:path w="18638" h="53490" extrusionOk="0">
                  <a:moveTo>
                    <a:pt x="9743" y="1"/>
                  </a:moveTo>
                  <a:cubicBezTo>
                    <a:pt x="8852" y="1"/>
                    <a:pt x="7953" y="371"/>
                    <a:pt x="7263" y="1169"/>
                  </a:cubicBezTo>
                  <a:cubicBezTo>
                    <a:pt x="4895" y="3771"/>
                    <a:pt x="4294" y="7340"/>
                    <a:pt x="4428" y="10676"/>
                  </a:cubicBezTo>
                  <a:cubicBezTo>
                    <a:pt x="4728" y="15780"/>
                    <a:pt x="6362" y="20650"/>
                    <a:pt x="8464" y="25220"/>
                  </a:cubicBezTo>
                  <a:cubicBezTo>
                    <a:pt x="8528" y="25398"/>
                    <a:pt x="8674" y="25474"/>
                    <a:pt x="8823" y="25474"/>
                  </a:cubicBezTo>
                  <a:cubicBezTo>
                    <a:pt x="9065" y="25474"/>
                    <a:pt x="9314" y="25275"/>
                    <a:pt x="9231" y="24986"/>
                  </a:cubicBezTo>
                  <a:cubicBezTo>
                    <a:pt x="8764" y="23218"/>
                    <a:pt x="8230" y="21484"/>
                    <a:pt x="7730" y="19783"/>
                  </a:cubicBezTo>
                  <a:cubicBezTo>
                    <a:pt x="6429" y="14812"/>
                    <a:pt x="4895" y="9242"/>
                    <a:pt x="7030" y="4338"/>
                  </a:cubicBezTo>
                  <a:cubicBezTo>
                    <a:pt x="7551" y="3264"/>
                    <a:pt x="8440" y="1597"/>
                    <a:pt x="9722" y="1597"/>
                  </a:cubicBezTo>
                  <a:cubicBezTo>
                    <a:pt x="9833" y="1597"/>
                    <a:pt x="9948" y="1610"/>
                    <a:pt x="10065" y="1636"/>
                  </a:cubicBezTo>
                  <a:cubicBezTo>
                    <a:pt x="12200" y="2103"/>
                    <a:pt x="12100" y="5939"/>
                    <a:pt x="12367" y="7974"/>
                  </a:cubicBezTo>
                  <a:cubicBezTo>
                    <a:pt x="12467" y="8875"/>
                    <a:pt x="12567" y="9775"/>
                    <a:pt x="12700" y="10676"/>
                  </a:cubicBezTo>
                  <a:cubicBezTo>
                    <a:pt x="13134" y="14312"/>
                    <a:pt x="13734" y="17881"/>
                    <a:pt x="14435" y="21484"/>
                  </a:cubicBezTo>
                  <a:cubicBezTo>
                    <a:pt x="15469" y="26688"/>
                    <a:pt x="16970" y="32125"/>
                    <a:pt x="15802" y="37362"/>
                  </a:cubicBezTo>
                  <a:cubicBezTo>
                    <a:pt x="14702" y="42466"/>
                    <a:pt x="11566" y="47236"/>
                    <a:pt x="6896" y="49737"/>
                  </a:cubicBezTo>
                  <a:cubicBezTo>
                    <a:pt x="5646" y="50404"/>
                    <a:pt x="4257" y="50978"/>
                    <a:pt x="2787" y="50978"/>
                  </a:cubicBezTo>
                  <a:cubicBezTo>
                    <a:pt x="2492" y="50978"/>
                    <a:pt x="2194" y="50955"/>
                    <a:pt x="1893" y="50905"/>
                  </a:cubicBezTo>
                  <a:cubicBezTo>
                    <a:pt x="1819" y="50891"/>
                    <a:pt x="1745" y="50884"/>
                    <a:pt x="1673" y="50884"/>
                  </a:cubicBezTo>
                  <a:cubicBezTo>
                    <a:pt x="737" y="50884"/>
                    <a:pt x="1" y="52034"/>
                    <a:pt x="558" y="52840"/>
                  </a:cubicBezTo>
                  <a:cubicBezTo>
                    <a:pt x="802" y="53260"/>
                    <a:pt x="1236" y="53490"/>
                    <a:pt x="1685" y="53490"/>
                  </a:cubicBezTo>
                  <a:cubicBezTo>
                    <a:pt x="1914" y="53490"/>
                    <a:pt x="2146" y="53430"/>
                    <a:pt x="2360" y="53307"/>
                  </a:cubicBezTo>
                  <a:cubicBezTo>
                    <a:pt x="4061" y="52306"/>
                    <a:pt x="5862" y="51806"/>
                    <a:pt x="7563" y="50872"/>
                  </a:cubicBezTo>
                  <a:cubicBezTo>
                    <a:pt x="12567" y="48203"/>
                    <a:pt x="15936" y="43033"/>
                    <a:pt x="17103" y="37562"/>
                  </a:cubicBezTo>
                  <a:cubicBezTo>
                    <a:pt x="18638" y="30290"/>
                    <a:pt x="15869" y="23052"/>
                    <a:pt x="14935" y="15846"/>
                  </a:cubicBezTo>
                  <a:cubicBezTo>
                    <a:pt x="14535" y="13178"/>
                    <a:pt x="14135" y="10509"/>
                    <a:pt x="13901" y="7807"/>
                  </a:cubicBezTo>
                  <a:cubicBezTo>
                    <a:pt x="13734" y="5939"/>
                    <a:pt x="13734" y="4005"/>
                    <a:pt x="12934" y="2203"/>
                  </a:cubicBezTo>
                  <a:cubicBezTo>
                    <a:pt x="12339" y="796"/>
                    <a:pt x="11049" y="1"/>
                    <a:pt x="97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98;p46">
              <a:extLst>
                <a:ext uri="{FF2B5EF4-FFF2-40B4-BE49-F238E27FC236}">
                  <a16:creationId xmlns:a16="http://schemas.microsoft.com/office/drawing/2014/main" id="{B0750371-B1B0-CE27-13CF-37DACBA70C7B}"/>
                </a:ext>
              </a:extLst>
            </p:cNvPr>
            <p:cNvSpPr/>
            <p:nvPr/>
          </p:nvSpPr>
          <p:spPr>
            <a:xfrm>
              <a:off x="4578399" y="3558223"/>
              <a:ext cx="21249" cy="983"/>
            </a:xfrm>
            <a:custGeom>
              <a:avLst/>
              <a:gdLst/>
              <a:ahLst/>
              <a:cxnLst/>
              <a:rect l="l" t="t" r="r" b="b"/>
              <a:pathLst>
                <a:path w="735" h="34" fill="none" extrusionOk="0">
                  <a:moveTo>
                    <a:pt x="1" y="1"/>
                  </a:moveTo>
                  <a:cubicBezTo>
                    <a:pt x="268" y="34"/>
                    <a:pt x="468" y="34"/>
                    <a:pt x="735" y="34"/>
                  </a:cubicBezTo>
                </a:path>
              </a:pathLst>
            </a:custGeom>
            <a:noFill/>
            <a:ln w="3670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99;p46">
              <a:extLst>
                <a:ext uri="{FF2B5EF4-FFF2-40B4-BE49-F238E27FC236}">
                  <a16:creationId xmlns:a16="http://schemas.microsoft.com/office/drawing/2014/main" id="{7AC7381A-53FE-2C93-8AA4-600620089ADB}"/>
                </a:ext>
              </a:extLst>
            </p:cNvPr>
            <p:cNvSpPr/>
            <p:nvPr/>
          </p:nvSpPr>
          <p:spPr>
            <a:xfrm>
              <a:off x="3994012" y="2961030"/>
              <a:ext cx="532349" cy="612863"/>
            </a:xfrm>
            <a:custGeom>
              <a:avLst/>
              <a:gdLst/>
              <a:ahLst/>
              <a:cxnLst/>
              <a:rect l="l" t="t" r="r" b="b"/>
              <a:pathLst>
                <a:path w="18414" h="21199" extrusionOk="0">
                  <a:moveTo>
                    <a:pt x="1701" y="0"/>
                  </a:moveTo>
                  <a:cubicBezTo>
                    <a:pt x="1542" y="0"/>
                    <a:pt x="1370" y="62"/>
                    <a:pt x="1201" y="210"/>
                  </a:cubicBezTo>
                  <a:cubicBezTo>
                    <a:pt x="501" y="710"/>
                    <a:pt x="0" y="1611"/>
                    <a:pt x="200" y="2511"/>
                  </a:cubicBezTo>
                  <a:lnTo>
                    <a:pt x="234" y="2645"/>
                  </a:lnTo>
                  <a:lnTo>
                    <a:pt x="300" y="2845"/>
                  </a:lnTo>
                  <a:cubicBezTo>
                    <a:pt x="1134" y="6781"/>
                    <a:pt x="2635" y="10550"/>
                    <a:pt x="5137" y="13786"/>
                  </a:cubicBezTo>
                  <a:cubicBezTo>
                    <a:pt x="7305" y="16655"/>
                    <a:pt x="10408" y="18823"/>
                    <a:pt x="13810" y="20057"/>
                  </a:cubicBezTo>
                  <a:cubicBezTo>
                    <a:pt x="14911" y="20491"/>
                    <a:pt x="16045" y="20824"/>
                    <a:pt x="17213" y="21158"/>
                  </a:cubicBezTo>
                  <a:cubicBezTo>
                    <a:pt x="17300" y="21185"/>
                    <a:pt x="17389" y="21198"/>
                    <a:pt x="17477" y="21198"/>
                  </a:cubicBezTo>
                  <a:cubicBezTo>
                    <a:pt x="17920" y="21198"/>
                    <a:pt x="18324" y="20864"/>
                    <a:pt x="18380" y="20391"/>
                  </a:cubicBezTo>
                  <a:cubicBezTo>
                    <a:pt x="18413" y="19890"/>
                    <a:pt x="18113" y="19457"/>
                    <a:pt x="17579" y="19357"/>
                  </a:cubicBezTo>
                  <a:cubicBezTo>
                    <a:pt x="15378" y="19023"/>
                    <a:pt x="13176" y="18389"/>
                    <a:pt x="11208" y="17322"/>
                  </a:cubicBezTo>
                  <a:cubicBezTo>
                    <a:pt x="5904" y="14386"/>
                    <a:pt x="2869" y="8682"/>
                    <a:pt x="1735" y="2945"/>
                  </a:cubicBezTo>
                  <a:lnTo>
                    <a:pt x="1568" y="2111"/>
                  </a:lnTo>
                  <a:cubicBezTo>
                    <a:pt x="1535" y="1878"/>
                    <a:pt x="1701" y="1577"/>
                    <a:pt x="2102" y="1310"/>
                  </a:cubicBezTo>
                  <a:cubicBezTo>
                    <a:pt x="2707" y="863"/>
                    <a:pt x="2295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00;p46">
              <a:extLst>
                <a:ext uri="{FF2B5EF4-FFF2-40B4-BE49-F238E27FC236}">
                  <a16:creationId xmlns:a16="http://schemas.microsoft.com/office/drawing/2014/main" id="{5543E0CA-1169-8F5F-5BEF-F8CCF9724299}"/>
                </a:ext>
              </a:extLst>
            </p:cNvPr>
            <p:cNvSpPr/>
            <p:nvPr/>
          </p:nvSpPr>
          <p:spPr>
            <a:xfrm>
              <a:off x="4230265" y="2770339"/>
              <a:ext cx="264266" cy="350100"/>
            </a:xfrm>
            <a:custGeom>
              <a:avLst/>
              <a:gdLst/>
              <a:ahLst/>
              <a:cxnLst/>
              <a:rect l="l" t="t" r="r" b="b"/>
              <a:pathLst>
                <a:path w="9141" h="12110" fill="none" extrusionOk="0">
                  <a:moveTo>
                    <a:pt x="1" y="9708"/>
                  </a:moveTo>
                  <a:cubicBezTo>
                    <a:pt x="1" y="9708"/>
                    <a:pt x="1669" y="9941"/>
                    <a:pt x="3703" y="12009"/>
                  </a:cubicBezTo>
                  <a:cubicBezTo>
                    <a:pt x="7106" y="12109"/>
                    <a:pt x="9141" y="7506"/>
                    <a:pt x="7206" y="3103"/>
                  </a:cubicBezTo>
                  <a:lnTo>
                    <a:pt x="1368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01;p46">
              <a:extLst>
                <a:ext uri="{FF2B5EF4-FFF2-40B4-BE49-F238E27FC236}">
                  <a16:creationId xmlns:a16="http://schemas.microsoft.com/office/drawing/2014/main" id="{B28688A5-E6A0-8879-4938-ED29D82CB2E5}"/>
                </a:ext>
              </a:extLst>
            </p:cNvPr>
            <p:cNvSpPr/>
            <p:nvPr/>
          </p:nvSpPr>
          <p:spPr>
            <a:xfrm>
              <a:off x="3930352" y="2500291"/>
              <a:ext cx="578634" cy="511678"/>
            </a:xfrm>
            <a:custGeom>
              <a:avLst/>
              <a:gdLst/>
              <a:ahLst/>
              <a:cxnLst/>
              <a:rect l="l" t="t" r="r" b="b"/>
              <a:pathLst>
                <a:path w="20015" h="17699" extrusionOk="0">
                  <a:moveTo>
                    <a:pt x="10098" y="0"/>
                  </a:moveTo>
                  <a:cubicBezTo>
                    <a:pt x="4974" y="0"/>
                    <a:pt x="2664" y="4729"/>
                    <a:pt x="1869" y="9275"/>
                  </a:cubicBezTo>
                  <a:cubicBezTo>
                    <a:pt x="1635" y="10376"/>
                    <a:pt x="968" y="11277"/>
                    <a:pt x="401" y="12277"/>
                  </a:cubicBezTo>
                  <a:cubicBezTo>
                    <a:pt x="234" y="12611"/>
                    <a:pt x="1" y="13178"/>
                    <a:pt x="34" y="13678"/>
                  </a:cubicBezTo>
                  <a:cubicBezTo>
                    <a:pt x="459" y="16342"/>
                    <a:pt x="2657" y="17699"/>
                    <a:pt x="4984" y="17699"/>
                  </a:cubicBezTo>
                  <a:cubicBezTo>
                    <a:pt x="6125" y="17699"/>
                    <a:pt x="7297" y="17372"/>
                    <a:pt x="8307" y="16714"/>
                  </a:cubicBezTo>
                  <a:cubicBezTo>
                    <a:pt x="11642" y="14712"/>
                    <a:pt x="13243" y="8775"/>
                    <a:pt x="11676" y="5272"/>
                  </a:cubicBezTo>
                  <a:cubicBezTo>
                    <a:pt x="11576" y="5085"/>
                    <a:pt x="11396" y="5005"/>
                    <a:pt x="11215" y="5005"/>
                  </a:cubicBezTo>
                  <a:cubicBezTo>
                    <a:pt x="10915" y="5005"/>
                    <a:pt x="10612" y="5226"/>
                    <a:pt x="10675" y="5539"/>
                  </a:cubicBezTo>
                  <a:cubicBezTo>
                    <a:pt x="10742" y="6373"/>
                    <a:pt x="10675" y="7307"/>
                    <a:pt x="10575" y="8241"/>
                  </a:cubicBezTo>
                  <a:cubicBezTo>
                    <a:pt x="10341" y="10743"/>
                    <a:pt x="9541" y="13778"/>
                    <a:pt x="7339" y="15079"/>
                  </a:cubicBezTo>
                  <a:cubicBezTo>
                    <a:pt x="6636" y="15528"/>
                    <a:pt x="5792" y="15765"/>
                    <a:pt x="4978" y="15765"/>
                  </a:cubicBezTo>
                  <a:cubicBezTo>
                    <a:pt x="3574" y="15765"/>
                    <a:pt x="2260" y="15059"/>
                    <a:pt x="1917" y="13515"/>
                  </a:cubicBezTo>
                  <a:lnTo>
                    <a:pt x="1917" y="13515"/>
                  </a:lnTo>
                  <a:cubicBezTo>
                    <a:pt x="1947" y="13453"/>
                    <a:pt x="2018" y="13306"/>
                    <a:pt x="2069" y="13178"/>
                  </a:cubicBezTo>
                  <a:cubicBezTo>
                    <a:pt x="2703" y="12044"/>
                    <a:pt x="3470" y="10910"/>
                    <a:pt x="3703" y="9609"/>
                  </a:cubicBezTo>
                  <a:cubicBezTo>
                    <a:pt x="3903" y="8274"/>
                    <a:pt x="4304" y="6907"/>
                    <a:pt x="4871" y="5673"/>
                  </a:cubicBezTo>
                  <a:cubicBezTo>
                    <a:pt x="5638" y="4038"/>
                    <a:pt x="6739" y="2570"/>
                    <a:pt x="8240" y="2070"/>
                  </a:cubicBezTo>
                  <a:cubicBezTo>
                    <a:pt x="9025" y="1870"/>
                    <a:pt x="9844" y="1780"/>
                    <a:pt x="10676" y="1780"/>
                  </a:cubicBezTo>
                  <a:cubicBezTo>
                    <a:pt x="13450" y="1780"/>
                    <a:pt x="16371" y="2781"/>
                    <a:pt x="18681" y="4038"/>
                  </a:cubicBezTo>
                  <a:cubicBezTo>
                    <a:pt x="18810" y="4129"/>
                    <a:pt x="18965" y="4174"/>
                    <a:pt x="19120" y="4174"/>
                  </a:cubicBezTo>
                  <a:cubicBezTo>
                    <a:pt x="19363" y="4174"/>
                    <a:pt x="19605" y="4062"/>
                    <a:pt x="19748" y="3838"/>
                  </a:cubicBezTo>
                  <a:cubicBezTo>
                    <a:pt x="20015" y="3438"/>
                    <a:pt x="19915" y="3004"/>
                    <a:pt x="19548" y="2737"/>
                  </a:cubicBezTo>
                  <a:cubicBezTo>
                    <a:pt x="18647" y="2170"/>
                    <a:pt x="17747" y="1736"/>
                    <a:pt x="16813" y="1369"/>
                  </a:cubicBezTo>
                  <a:cubicBezTo>
                    <a:pt x="14911" y="602"/>
                    <a:pt x="12910" y="102"/>
                    <a:pt x="10875" y="35"/>
                  </a:cubicBezTo>
                  <a:cubicBezTo>
                    <a:pt x="10609" y="12"/>
                    <a:pt x="10351" y="0"/>
                    <a:pt x="1009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2;p46">
              <a:extLst>
                <a:ext uri="{FF2B5EF4-FFF2-40B4-BE49-F238E27FC236}">
                  <a16:creationId xmlns:a16="http://schemas.microsoft.com/office/drawing/2014/main" id="{79D1105B-EC3D-70FE-0533-CE00E5158862}"/>
                </a:ext>
              </a:extLst>
            </p:cNvPr>
            <p:cNvSpPr/>
            <p:nvPr/>
          </p:nvSpPr>
          <p:spPr>
            <a:xfrm>
              <a:off x="4331860" y="1904375"/>
              <a:ext cx="279557" cy="774065"/>
            </a:xfrm>
            <a:custGeom>
              <a:avLst/>
              <a:gdLst/>
              <a:ahLst/>
              <a:cxnLst/>
              <a:rect l="l" t="t" r="r" b="b"/>
              <a:pathLst>
                <a:path w="10775" h="26775" extrusionOk="0">
                  <a:moveTo>
                    <a:pt x="6772" y="0"/>
                  </a:moveTo>
                  <a:cubicBezTo>
                    <a:pt x="5171" y="100"/>
                    <a:pt x="3936" y="1368"/>
                    <a:pt x="3136" y="2635"/>
                  </a:cubicBezTo>
                  <a:cubicBezTo>
                    <a:pt x="0" y="7639"/>
                    <a:pt x="1134" y="13843"/>
                    <a:pt x="2769" y="19147"/>
                  </a:cubicBezTo>
                  <a:cubicBezTo>
                    <a:pt x="3603" y="21782"/>
                    <a:pt x="4904" y="24317"/>
                    <a:pt x="6438" y="26552"/>
                  </a:cubicBezTo>
                  <a:cubicBezTo>
                    <a:pt x="6543" y="26709"/>
                    <a:pt x="6683" y="26774"/>
                    <a:pt x="6820" y="26774"/>
                  </a:cubicBezTo>
                  <a:cubicBezTo>
                    <a:pt x="7119" y="26774"/>
                    <a:pt x="7399" y="26462"/>
                    <a:pt x="7239" y="26119"/>
                  </a:cubicBezTo>
                  <a:cubicBezTo>
                    <a:pt x="6605" y="24884"/>
                    <a:pt x="6004" y="23717"/>
                    <a:pt x="5504" y="22483"/>
                  </a:cubicBezTo>
                  <a:cubicBezTo>
                    <a:pt x="4503" y="20014"/>
                    <a:pt x="3770" y="17412"/>
                    <a:pt x="3303" y="14811"/>
                  </a:cubicBezTo>
                  <a:cubicBezTo>
                    <a:pt x="2869" y="12209"/>
                    <a:pt x="2602" y="9540"/>
                    <a:pt x="3169" y="7005"/>
                  </a:cubicBezTo>
                  <a:cubicBezTo>
                    <a:pt x="3603" y="5070"/>
                    <a:pt x="4770" y="2102"/>
                    <a:pt x="6805" y="1635"/>
                  </a:cubicBezTo>
                  <a:cubicBezTo>
                    <a:pt x="6829" y="1634"/>
                    <a:pt x="6852" y="1634"/>
                    <a:pt x="6875" y="1634"/>
                  </a:cubicBezTo>
                  <a:cubicBezTo>
                    <a:pt x="8100" y="1634"/>
                    <a:pt x="8814" y="2490"/>
                    <a:pt x="9207" y="3603"/>
                  </a:cubicBezTo>
                  <a:cubicBezTo>
                    <a:pt x="9345" y="3934"/>
                    <a:pt x="9643" y="4128"/>
                    <a:pt x="9950" y="4128"/>
                  </a:cubicBezTo>
                  <a:cubicBezTo>
                    <a:pt x="10014" y="4128"/>
                    <a:pt x="10078" y="4120"/>
                    <a:pt x="10141" y="4103"/>
                  </a:cubicBezTo>
                  <a:cubicBezTo>
                    <a:pt x="10574" y="3970"/>
                    <a:pt x="10775" y="3503"/>
                    <a:pt x="10641" y="3102"/>
                  </a:cubicBezTo>
                  <a:cubicBezTo>
                    <a:pt x="10408" y="2368"/>
                    <a:pt x="10074" y="1635"/>
                    <a:pt x="9440" y="1001"/>
                  </a:cubicBezTo>
                  <a:cubicBezTo>
                    <a:pt x="8740" y="334"/>
                    <a:pt x="7739" y="0"/>
                    <a:pt x="67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3;p46">
              <a:extLst>
                <a:ext uri="{FF2B5EF4-FFF2-40B4-BE49-F238E27FC236}">
                  <a16:creationId xmlns:a16="http://schemas.microsoft.com/office/drawing/2014/main" id="{39CCB7EA-211A-C688-271E-B404693508CF}"/>
                </a:ext>
              </a:extLst>
            </p:cNvPr>
            <p:cNvSpPr/>
            <p:nvPr/>
          </p:nvSpPr>
          <p:spPr>
            <a:xfrm>
              <a:off x="4803087" y="3707717"/>
              <a:ext cx="81035" cy="560305"/>
            </a:xfrm>
            <a:custGeom>
              <a:avLst/>
              <a:gdLst/>
              <a:ahLst/>
              <a:cxnLst/>
              <a:rect l="l" t="t" r="r" b="b"/>
              <a:pathLst>
                <a:path w="2803" h="19381" fill="none" extrusionOk="0">
                  <a:moveTo>
                    <a:pt x="1" y="0"/>
                  </a:moveTo>
                  <a:lnTo>
                    <a:pt x="2803" y="1938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04;p46">
              <a:extLst>
                <a:ext uri="{FF2B5EF4-FFF2-40B4-BE49-F238E27FC236}">
                  <a16:creationId xmlns:a16="http://schemas.microsoft.com/office/drawing/2014/main" id="{E79BA595-1BD4-1F40-2BE4-5E9AB8931A00}"/>
                </a:ext>
              </a:extLst>
            </p:cNvPr>
            <p:cNvSpPr/>
            <p:nvPr/>
          </p:nvSpPr>
          <p:spPr>
            <a:xfrm>
              <a:off x="4624684" y="3727954"/>
              <a:ext cx="79127" cy="557414"/>
            </a:xfrm>
            <a:custGeom>
              <a:avLst/>
              <a:gdLst/>
              <a:ahLst/>
              <a:cxnLst/>
              <a:rect l="l" t="t" r="r" b="b"/>
              <a:pathLst>
                <a:path w="2737" h="19281" fill="none" extrusionOk="0">
                  <a:moveTo>
                    <a:pt x="2736" y="19281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05;p46">
              <a:extLst>
                <a:ext uri="{FF2B5EF4-FFF2-40B4-BE49-F238E27FC236}">
                  <a16:creationId xmlns:a16="http://schemas.microsoft.com/office/drawing/2014/main" id="{651E7AF1-2260-7196-7E7D-2ABADD13DAAF}"/>
                </a:ext>
              </a:extLst>
            </p:cNvPr>
            <p:cNvSpPr/>
            <p:nvPr/>
          </p:nvSpPr>
          <p:spPr>
            <a:xfrm>
              <a:off x="4677734" y="4256429"/>
              <a:ext cx="238218" cy="44377"/>
            </a:xfrm>
            <a:custGeom>
              <a:avLst/>
              <a:gdLst/>
              <a:ahLst/>
              <a:cxnLst/>
              <a:rect l="l" t="t" r="r" b="b"/>
              <a:pathLst>
                <a:path w="8240" h="1535" fill="none" extrusionOk="0">
                  <a:moveTo>
                    <a:pt x="1" y="701"/>
                  </a:moveTo>
                  <a:cubicBezTo>
                    <a:pt x="2235" y="1535"/>
                    <a:pt x="5338" y="1201"/>
                    <a:pt x="8240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06;p46">
              <a:extLst>
                <a:ext uri="{FF2B5EF4-FFF2-40B4-BE49-F238E27FC236}">
                  <a16:creationId xmlns:a16="http://schemas.microsoft.com/office/drawing/2014/main" id="{279A37E0-1E91-7E4E-6B54-54289C934394}"/>
                </a:ext>
              </a:extLst>
            </p:cNvPr>
            <p:cNvSpPr/>
            <p:nvPr/>
          </p:nvSpPr>
          <p:spPr>
            <a:xfrm>
              <a:off x="4871575" y="4170595"/>
              <a:ext cx="123446" cy="160104"/>
            </a:xfrm>
            <a:custGeom>
              <a:avLst/>
              <a:gdLst/>
              <a:ahLst/>
              <a:cxnLst/>
              <a:rect l="l" t="t" r="r" b="b"/>
              <a:pathLst>
                <a:path w="4270" h="5538" fill="none" extrusionOk="0">
                  <a:moveTo>
                    <a:pt x="0" y="668"/>
                  </a:moveTo>
                  <a:cubicBezTo>
                    <a:pt x="2002" y="0"/>
                    <a:pt x="3269" y="801"/>
                    <a:pt x="3770" y="2002"/>
                  </a:cubicBezTo>
                  <a:cubicBezTo>
                    <a:pt x="4270" y="3269"/>
                    <a:pt x="3670" y="4670"/>
                    <a:pt x="2469" y="5171"/>
                  </a:cubicBezTo>
                  <a:cubicBezTo>
                    <a:pt x="2169" y="5304"/>
                    <a:pt x="1835" y="5438"/>
                    <a:pt x="1535" y="553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07;p46">
              <a:extLst>
                <a:ext uri="{FF2B5EF4-FFF2-40B4-BE49-F238E27FC236}">
                  <a16:creationId xmlns:a16="http://schemas.microsoft.com/office/drawing/2014/main" id="{759FCEBC-C7FC-C9B9-7B86-BCC9D4010EE3}"/>
                </a:ext>
              </a:extLst>
            </p:cNvPr>
            <p:cNvSpPr/>
            <p:nvPr/>
          </p:nvSpPr>
          <p:spPr>
            <a:xfrm>
              <a:off x="4320926" y="4214943"/>
              <a:ext cx="717517" cy="317316"/>
            </a:xfrm>
            <a:custGeom>
              <a:avLst/>
              <a:gdLst/>
              <a:ahLst/>
              <a:cxnLst/>
              <a:rect l="l" t="t" r="r" b="b"/>
              <a:pathLst>
                <a:path w="24819" h="10976" fill="none" extrusionOk="0">
                  <a:moveTo>
                    <a:pt x="22083" y="3303"/>
                  </a:moveTo>
                  <a:lnTo>
                    <a:pt x="22483" y="5338"/>
                  </a:lnTo>
                  <a:cubicBezTo>
                    <a:pt x="22483" y="5338"/>
                    <a:pt x="24818" y="6806"/>
                    <a:pt x="23717" y="10975"/>
                  </a:cubicBezTo>
                  <a:lnTo>
                    <a:pt x="934" y="10975"/>
                  </a:lnTo>
                  <a:cubicBezTo>
                    <a:pt x="0" y="10975"/>
                    <a:pt x="1668" y="1"/>
                    <a:pt x="11475" y="443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08;p46">
              <a:extLst>
                <a:ext uri="{FF2B5EF4-FFF2-40B4-BE49-F238E27FC236}">
                  <a16:creationId xmlns:a16="http://schemas.microsoft.com/office/drawing/2014/main" id="{7420AD03-F4AD-14CD-AE9A-86BB0A6A828F}"/>
                </a:ext>
              </a:extLst>
            </p:cNvPr>
            <p:cNvSpPr/>
            <p:nvPr/>
          </p:nvSpPr>
          <p:spPr>
            <a:xfrm>
              <a:off x="4496439" y="3711562"/>
              <a:ext cx="71379" cy="488001"/>
            </a:xfrm>
            <a:custGeom>
              <a:avLst/>
              <a:gdLst/>
              <a:ahLst/>
              <a:cxnLst/>
              <a:rect l="l" t="t" r="r" b="b"/>
              <a:pathLst>
                <a:path w="2469" h="16880" fill="none" extrusionOk="0">
                  <a:moveTo>
                    <a:pt x="0" y="0"/>
                  </a:moveTo>
                  <a:lnTo>
                    <a:pt x="2469" y="1687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9;p46">
              <a:extLst>
                <a:ext uri="{FF2B5EF4-FFF2-40B4-BE49-F238E27FC236}">
                  <a16:creationId xmlns:a16="http://schemas.microsoft.com/office/drawing/2014/main" id="{71D5B9D4-2C70-A89C-04A1-E6965C2B8AED}"/>
                </a:ext>
              </a:extLst>
            </p:cNvPr>
            <p:cNvSpPr/>
            <p:nvPr/>
          </p:nvSpPr>
          <p:spPr>
            <a:xfrm>
              <a:off x="4303552" y="3625728"/>
              <a:ext cx="84909" cy="589244"/>
            </a:xfrm>
            <a:custGeom>
              <a:avLst/>
              <a:gdLst/>
              <a:ahLst/>
              <a:cxnLst/>
              <a:rect l="l" t="t" r="r" b="b"/>
              <a:pathLst>
                <a:path w="2937" h="20382" fill="none" extrusionOk="0">
                  <a:moveTo>
                    <a:pt x="2936" y="20382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0;p46">
              <a:extLst>
                <a:ext uri="{FF2B5EF4-FFF2-40B4-BE49-F238E27FC236}">
                  <a16:creationId xmlns:a16="http://schemas.microsoft.com/office/drawing/2014/main" id="{FFCB2C3E-05EC-88B8-DA61-DF23C9B67E6B}"/>
                </a:ext>
              </a:extLst>
            </p:cNvPr>
            <p:cNvSpPr/>
            <p:nvPr/>
          </p:nvSpPr>
          <p:spPr>
            <a:xfrm>
              <a:off x="4360446" y="4187941"/>
              <a:ext cx="238247" cy="44406"/>
            </a:xfrm>
            <a:custGeom>
              <a:avLst/>
              <a:gdLst/>
              <a:ahLst/>
              <a:cxnLst/>
              <a:rect l="l" t="t" r="r" b="b"/>
              <a:pathLst>
                <a:path w="8241" h="1536" fill="none" extrusionOk="0">
                  <a:moveTo>
                    <a:pt x="1" y="701"/>
                  </a:moveTo>
                  <a:cubicBezTo>
                    <a:pt x="2236" y="1535"/>
                    <a:pt x="5338" y="1202"/>
                    <a:pt x="8240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11;p46">
              <a:extLst>
                <a:ext uri="{FF2B5EF4-FFF2-40B4-BE49-F238E27FC236}">
                  <a16:creationId xmlns:a16="http://schemas.microsoft.com/office/drawing/2014/main" id="{879265CF-0FDE-B446-7C5B-A18700833A32}"/>
                </a:ext>
              </a:extLst>
            </p:cNvPr>
            <p:cNvSpPr/>
            <p:nvPr/>
          </p:nvSpPr>
          <p:spPr>
            <a:xfrm>
              <a:off x="4556225" y="4102136"/>
              <a:ext cx="115756" cy="102226"/>
            </a:xfrm>
            <a:custGeom>
              <a:avLst/>
              <a:gdLst/>
              <a:ahLst/>
              <a:cxnLst/>
              <a:rect l="l" t="t" r="r" b="b"/>
              <a:pathLst>
                <a:path w="4004" h="3536" fill="none" extrusionOk="0">
                  <a:moveTo>
                    <a:pt x="0" y="667"/>
                  </a:moveTo>
                  <a:cubicBezTo>
                    <a:pt x="2002" y="0"/>
                    <a:pt x="3236" y="801"/>
                    <a:pt x="3737" y="2002"/>
                  </a:cubicBezTo>
                  <a:cubicBezTo>
                    <a:pt x="3937" y="2502"/>
                    <a:pt x="4003" y="3036"/>
                    <a:pt x="3870" y="353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12;p46">
              <a:extLst>
                <a:ext uri="{FF2B5EF4-FFF2-40B4-BE49-F238E27FC236}">
                  <a16:creationId xmlns:a16="http://schemas.microsoft.com/office/drawing/2014/main" id="{895CEDD6-D417-5C62-A37E-61FDD54FF4F1}"/>
                </a:ext>
              </a:extLst>
            </p:cNvPr>
            <p:cNvSpPr/>
            <p:nvPr/>
          </p:nvSpPr>
          <p:spPr>
            <a:xfrm>
              <a:off x="4004622" y="4145530"/>
              <a:ext cx="345272" cy="317287"/>
            </a:xfrm>
            <a:custGeom>
              <a:avLst/>
              <a:gdLst/>
              <a:ahLst/>
              <a:cxnLst/>
              <a:rect l="l" t="t" r="r" b="b"/>
              <a:pathLst>
                <a:path w="11943" h="10975" fill="none" extrusionOk="0">
                  <a:moveTo>
                    <a:pt x="11942" y="10975"/>
                  </a:moveTo>
                  <a:lnTo>
                    <a:pt x="968" y="10975"/>
                  </a:lnTo>
                  <a:cubicBezTo>
                    <a:pt x="0" y="10975"/>
                    <a:pt x="1668" y="0"/>
                    <a:pt x="11475" y="440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13;p46">
              <a:extLst>
                <a:ext uri="{FF2B5EF4-FFF2-40B4-BE49-F238E27FC236}">
                  <a16:creationId xmlns:a16="http://schemas.microsoft.com/office/drawing/2014/main" id="{BE0D6A27-5C1D-90DA-B688-21AEA440A656}"/>
                </a:ext>
              </a:extLst>
            </p:cNvPr>
            <p:cNvSpPr/>
            <p:nvPr/>
          </p:nvSpPr>
          <p:spPr>
            <a:xfrm>
              <a:off x="4296944" y="413855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9" name="Google Shape;1814;p46">
              <a:extLst>
                <a:ext uri="{FF2B5EF4-FFF2-40B4-BE49-F238E27FC236}">
                  <a16:creationId xmlns:a16="http://schemas.microsoft.com/office/drawing/2014/main" id="{7E3A4B36-24A5-622E-DB59-D16337C603E3}"/>
                </a:ext>
              </a:extLst>
            </p:cNvPr>
            <p:cNvSpPr/>
            <p:nvPr/>
          </p:nvSpPr>
          <p:spPr>
            <a:xfrm>
              <a:off x="4605169" y="421240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1815;p46">
              <a:extLst>
                <a:ext uri="{FF2B5EF4-FFF2-40B4-BE49-F238E27FC236}">
                  <a16:creationId xmlns:a16="http://schemas.microsoft.com/office/drawing/2014/main" id="{24454487-92B8-BA9E-C10C-D037660D3AB1}"/>
                </a:ext>
              </a:extLst>
            </p:cNvPr>
            <p:cNvSpPr/>
            <p:nvPr/>
          </p:nvSpPr>
          <p:spPr>
            <a:xfrm>
              <a:off x="4433950" y="2790075"/>
              <a:ext cx="125200" cy="65600"/>
            </a:xfrm>
            <a:custGeom>
              <a:avLst/>
              <a:gdLst/>
              <a:ahLst/>
              <a:cxnLst/>
              <a:rect l="l" t="t" r="r" b="b"/>
              <a:pathLst>
                <a:path w="5008" h="2624" extrusionOk="0">
                  <a:moveTo>
                    <a:pt x="0" y="2440"/>
                  </a:moveTo>
                  <a:cubicBezTo>
                    <a:pt x="1761" y="3028"/>
                    <a:pt x="5008" y="1857"/>
                    <a:pt x="500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" name="Google Shape;1816;p46">
              <a:extLst>
                <a:ext uri="{FF2B5EF4-FFF2-40B4-BE49-F238E27FC236}">
                  <a16:creationId xmlns:a16="http://schemas.microsoft.com/office/drawing/2014/main" id="{51B51BBD-8088-529A-753B-B9D77C063BBE}"/>
                </a:ext>
              </a:extLst>
            </p:cNvPr>
            <p:cNvSpPr/>
            <p:nvPr/>
          </p:nvSpPr>
          <p:spPr>
            <a:xfrm>
              <a:off x="4608200" y="1842425"/>
              <a:ext cx="258510" cy="770825"/>
            </a:xfrm>
            <a:custGeom>
              <a:avLst/>
              <a:gdLst/>
              <a:ahLst/>
              <a:cxnLst/>
              <a:rect l="l" t="t" r="r" b="b"/>
              <a:pathLst>
                <a:path w="11582" h="30833" extrusionOk="0">
                  <a:moveTo>
                    <a:pt x="11582" y="12596"/>
                  </a:moveTo>
                  <a:cubicBezTo>
                    <a:pt x="10806" y="7966"/>
                    <a:pt x="9049" y="-1675"/>
                    <a:pt x="4775" y="267"/>
                  </a:cubicBezTo>
                  <a:cubicBezTo>
                    <a:pt x="-4502" y="4482"/>
                    <a:pt x="2067" y="21166"/>
                    <a:pt x="5289" y="3083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" name="Google Shape;1817;p46">
              <a:extLst>
                <a:ext uri="{FF2B5EF4-FFF2-40B4-BE49-F238E27FC236}">
                  <a16:creationId xmlns:a16="http://schemas.microsoft.com/office/drawing/2014/main" id="{C33B448B-742F-CCAA-E688-48B1A5170FB3}"/>
                </a:ext>
              </a:extLst>
            </p:cNvPr>
            <p:cNvSpPr/>
            <p:nvPr/>
          </p:nvSpPr>
          <p:spPr>
            <a:xfrm>
              <a:off x="4466050" y="2976300"/>
              <a:ext cx="462325" cy="439850"/>
            </a:xfrm>
            <a:custGeom>
              <a:avLst/>
              <a:gdLst/>
              <a:ahLst/>
              <a:cxnLst/>
              <a:rect l="l" t="t" r="r" b="b"/>
              <a:pathLst>
                <a:path w="18493" h="17594" extrusionOk="0">
                  <a:moveTo>
                    <a:pt x="18493" y="0"/>
                  </a:moveTo>
                  <a:cubicBezTo>
                    <a:pt x="9985" y="0"/>
                    <a:pt x="0" y="9086"/>
                    <a:pt x="0" y="17594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3" name="Google Shape;1818;p46">
              <a:extLst>
                <a:ext uri="{FF2B5EF4-FFF2-40B4-BE49-F238E27FC236}">
                  <a16:creationId xmlns:a16="http://schemas.microsoft.com/office/drawing/2014/main" id="{1F956FA9-690A-1F68-30C0-1BD5D59895CD}"/>
                </a:ext>
              </a:extLst>
            </p:cNvPr>
            <p:cNvSpPr/>
            <p:nvPr/>
          </p:nvSpPr>
          <p:spPr>
            <a:xfrm>
              <a:off x="4620150" y="2700175"/>
              <a:ext cx="346775" cy="147700"/>
            </a:xfrm>
            <a:custGeom>
              <a:avLst/>
              <a:gdLst/>
              <a:ahLst/>
              <a:cxnLst/>
              <a:rect l="l" t="t" r="r" b="b"/>
              <a:pathLst>
                <a:path w="13871" h="5908" extrusionOk="0">
                  <a:moveTo>
                    <a:pt x="0" y="0"/>
                  </a:moveTo>
                  <a:cubicBezTo>
                    <a:pt x="3815" y="3272"/>
                    <a:pt x="8845" y="5908"/>
                    <a:pt x="13871" y="59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4" name="Google Shape;2457;p54">
            <a:extLst>
              <a:ext uri="{FF2B5EF4-FFF2-40B4-BE49-F238E27FC236}">
                <a16:creationId xmlns:a16="http://schemas.microsoft.com/office/drawing/2014/main" id="{CB005273-77A3-88CE-AF47-722B5ACAA1B3}"/>
              </a:ext>
            </a:extLst>
          </p:cNvPr>
          <p:cNvGrpSpPr/>
          <p:nvPr/>
        </p:nvGrpSpPr>
        <p:grpSpPr>
          <a:xfrm>
            <a:off x="782158" y="3095399"/>
            <a:ext cx="2159656" cy="2043184"/>
            <a:chOff x="2412225" y="1148450"/>
            <a:chExt cx="1862575" cy="1762125"/>
          </a:xfrm>
        </p:grpSpPr>
        <p:sp>
          <p:nvSpPr>
            <p:cNvPr id="75" name="Google Shape;2458;p54">
              <a:extLst>
                <a:ext uri="{FF2B5EF4-FFF2-40B4-BE49-F238E27FC236}">
                  <a16:creationId xmlns:a16="http://schemas.microsoft.com/office/drawing/2014/main" id="{17972927-3DA4-1593-86E9-BDD60DFD0CCE}"/>
                </a:ext>
              </a:extLst>
            </p:cNvPr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59;p54">
              <a:extLst>
                <a:ext uri="{FF2B5EF4-FFF2-40B4-BE49-F238E27FC236}">
                  <a16:creationId xmlns:a16="http://schemas.microsoft.com/office/drawing/2014/main" id="{CEA6D520-E3C2-B49C-2D51-E3C85F6B7358}"/>
                </a:ext>
              </a:extLst>
            </p:cNvPr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60;p54">
              <a:extLst>
                <a:ext uri="{FF2B5EF4-FFF2-40B4-BE49-F238E27FC236}">
                  <a16:creationId xmlns:a16="http://schemas.microsoft.com/office/drawing/2014/main" id="{252389BD-1112-DA3B-3C36-F0C3730907C1}"/>
                </a:ext>
              </a:extLst>
            </p:cNvPr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61;p54">
              <a:extLst>
                <a:ext uri="{FF2B5EF4-FFF2-40B4-BE49-F238E27FC236}">
                  <a16:creationId xmlns:a16="http://schemas.microsoft.com/office/drawing/2014/main" id="{3352C46B-A3B4-31C3-FE64-0F211E2BBB1C}"/>
                </a:ext>
              </a:extLst>
            </p:cNvPr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62;p54">
              <a:extLst>
                <a:ext uri="{FF2B5EF4-FFF2-40B4-BE49-F238E27FC236}">
                  <a16:creationId xmlns:a16="http://schemas.microsoft.com/office/drawing/2014/main" id="{0A8626A8-B958-081B-3286-92E4B7588C23}"/>
                </a:ext>
              </a:extLst>
            </p:cNvPr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63;p54">
              <a:extLst>
                <a:ext uri="{FF2B5EF4-FFF2-40B4-BE49-F238E27FC236}">
                  <a16:creationId xmlns:a16="http://schemas.microsoft.com/office/drawing/2014/main" id="{C1C1E92D-34D3-0940-166D-D9C48E3C37AE}"/>
                </a:ext>
              </a:extLst>
            </p:cNvPr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64;p54">
              <a:extLst>
                <a:ext uri="{FF2B5EF4-FFF2-40B4-BE49-F238E27FC236}">
                  <a16:creationId xmlns:a16="http://schemas.microsoft.com/office/drawing/2014/main" id="{8849857D-42BC-DC03-EB0C-9B5094BC0ABB}"/>
                </a:ext>
              </a:extLst>
            </p:cNvPr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65;p54">
              <a:extLst>
                <a:ext uri="{FF2B5EF4-FFF2-40B4-BE49-F238E27FC236}">
                  <a16:creationId xmlns:a16="http://schemas.microsoft.com/office/drawing/2014/main" id="{E2F298A9-38C0-00F4-86CC-29BE41BA0D51}"/>
                </a:ext>
              </a:extLst>
            </p:cNvPr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66;p54">
              <a:extLst>
                <a:ext uri="{FF2B5EF4-FFF2-40B4-BE49-F238E27FC236}">
                  <a16:creationId xmlns:a16="http://schemas.microsoft.com/office/drawing/2014/main" id="{50CD9E5E-9B73-5112-070E-5E42F6B713C2}"/>
                </a:ext>
              </a:extLst>
            </p:cNvPr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67;p54">
              <a:extLst>
                <a:ext uri="{FF2B5EF4-FFF2-40B4-BE49-F238E27FC236}">
                  <a16:creationId xmlns:a16="http://schemas.microsoft.com/office/drawing/2014/main" id="{C5C7F0E2-3EA1-0BF9-FB58-37F9B7725F65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68;p54">
              <a:extLst>
                <a:ext uri="{FF2B5EF4-FFF2-40B4-BE49-F238E27FC236}">
                  <a16:creationId xmlns:a16="http://schemas.microsoft.com/office/drawing/2014/main" id="{E361050E-2349-E96C-B588-5157E7044FB8}"/>
                </a:ext>
              </a:extLst>
            </p:cNvPr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69;p54">
              <a:extLst>
                <a:ext uri="{FF2B5EF4-FFF2-40B4-BE49-F238E27FC236}">
                  <a16:creationId xmlns:a16="http://schemas.microsoft.com/office/drawing/2014/main" id="{EAC02531-F358-6F9C-B529-74B3BE87FA70}"/>
                </a:ext>
              </a:extLst>
            </p:cNvPr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70;p54">
              <a:extLst>
                <a:ext uri="{FF2B5EF4-FFF2-40B4-BE49-F238E27FC236}">
                  <a16:creationId xmlns:a16="http://schemas.microsoft.com/office/drawing/2014/main" id="{2C89BD22-860A-FB89-FB3D-5325B55C4422}"/>
                </a:ext>
              </a:extLst>
            </p:cNvPr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71;p54">
              <a:extLst>
                <a:ext uri="{FF2B5EF4-FFF2-40B4-BE49-F238E27FC236}">
                  <a16:creationId xmlns:a16="http://schemas.microsoft.com/office/drawing/2014/main" id="{04017364-7359-E918-D432-2789A762B484}"/>
                </a:ext>
              </a:extLst>
            </p:cNvPr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72;p54">
              <a:extLst>
                <a:ext uri="{FF2B5EF4-FFF2-40B4-BE49-F238E27FC236}">
                  <a16:creationId xmlns:a16="http://schemas.microsoft.com/office/drawing/2014/main" id="{B2899BED-7E57-20E8-99E8-1B06FCA2A507}"/>
                </a:ext>
              </a:extLst>
            </p:cNvPr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73;p54">
              <a:extLst>
                <a:ext uri="{FF2B5EF4-FFF2-40B4-BE49-F238E27FC236}">
                  <a16:creationId xmlns:a16="http://schemas.microsoft.com/office/drawing/2014/main" id="{246A679B-D20E-6648-D678-02C2CBCF177E}"/>
                </a:ext>
              </a:extLst>
            </p:cNvPr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74;p54">
              <a:extLst>
                <a:ext uri="{FF2B5EF4-FFF2-40B4-BE49-F238E27FC236}">
                  <a16:creationId xmlns:a16="http://schemas.microsoft.com/office/drawing/2014/main" id="{E3B260F3-D557-618A-6AE5-8E45ADEE6B0A}"/>
                </a:ext>
              </a:extLst>
            </p:cNvPr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75;p54">
              <a:extLst>
                <a:ext uri="{FF2B5EF4-FFF2-40B4-BE49-F238E27FC236}">
                  <a16:creationId xmlns:a16="http://schemas.microsoft.com/office/drawing/2014/main" id="{9ACE5169-16C2-3D13-F23D-C95FCF8FEDB9}"/>
                </a:ext>
              </a:extLst>
            </p:cNvPr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76;p54">
              <a:extLst>
                <a:ext uri="{FF2B5EF4-FFF2-40B4-BE49-F238E27FC236}">
                  <a16:creationId xmlns:a16="http://schemas.microsoft.com/office/drawing/2014/main" id="{E1BF84CD-0723-DF43-7B19-10A4F4450129}"/>
                </a:ext>
              </a:extLst>
            </p:cNvPr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77;p54">
              <a:extLst>
                <a:ext uri="{FF2B5EF4-FFF2-40B4-BE49-F238E27FC236}">
                  <a16:creationId xmlns:a16="http://schemas.microsoft.com/office/drawing/2014/main" id="{E48BD38A-44A4-2CDA-B558-234E7C7F5620}"/>
                </a:ext>
              </a:extLst>
            </p:cNvPr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78;p54">
              <a:extLst>
                <a:ext uri="{FF2B5EF4-FFF2-40B4-BE49-F238E27FC236}">
                  <a16:creationId xmlns:a16="http://schemas.microsoft.com/office/drawing/2014/main" id="{CDE02338-6C9F-DCD7-B4AD-704875C5C7B8}"/>
                </a:ext>
              </a:extLst>
            </p:cNvPr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79;p54">
              <a:extLst>
                <a:ext uri="{FF2B5EF4-FFF2-40B4-BE49-F238E27FC236}">
                  <a16:creationId xmlns:a16="http://schemas.microsoft.com/office/drawing/2014/main" id="{55017790-E6C9-0E75-3AC7-41A30733904D}"/>
                </a:ext>
              </a:extLst>
            </p:cNvPr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80;p54">
              <a:extLst>
                <a:ext uri="{FF2B5EF4-FFF2-40B4-BE49-F238E27FC236}">
                  <a16:creationId xmlns:a16="http://schemas.microsoft.com/office/drawing/2014/main" id="{5BD9B804-461B-F567-6C80-F12BF869330F}"/>
                </a:ext>
              </a:extLst>
            </p:cNvPr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81;p54">
              <a:extLst>
                <a:ext uri="{FF2B5EF4-FFF2-40B4-BE49-F238E27FC236}">
                  <a16:creationId xmlns:a16="http://schemas.microsoft.com/office/drawing/2014/main" id="{5532E31B-7E8D-412A-DECE-6E88C7B9AD58}"/>
                </a:ext>
              </a:extLst>
            </p:cNvPr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82;p54">
              <a:extLst>
                <a:ext uri="{FF2B5EF4-FFF2-40B4-BE49-F238E27FC236}">
                  <a16:creationId xmlns:a16="http://schemas.microsoft.com/office/drawing/2014/main" id="{18968CD5-76E3-30FE-EF8E-611CE14E0680}"/>
                </a:ext>
              </a:extLst>
            </p:cNvPr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83;p54">
              <a:extLst>
                <a:ext uri="{FF2B5EF4-FFF2-40B4-BE49-F238E27FC236}">
                  <a16:creationId xmlns:a16="http://schemas.microsoft.com/office/drawing/2014/main" id="{2EDD1844-0202-52A3-AF91-244731B0B775}"/>
                </a:ext>
              </a:extLst>
            </p:cNvPr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84;p54">
              <a:extLst>
                <a:ext uri="{FF2B5EF4-FFF2-40B4-BE49-F238E27FC236}">
                  <a16:creationId xmlns:a16="http://schemas.microsoft.com/office/drawing/2014/main" id="{38E57E74-C180-985C-D5B6-5B2143017077}"/>
                </a:ext>
              </a:extLst>
            </p:cNvPr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5;p54">
              <a:extLst>
                <a:ext uri="{FF2B5EF4-FFF2-40B4-BE49-F238E27FC236}">
                  <a16:creationId xmlns:a16="http://schemas.microsoft.com/office/drawing/2014/main" id="{A4784F59-588C-F9CB-FB03-DE6609442463}"/>
                </a:ext>
              </a:extLst>
            </p:cNvPr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6;p54">
              <a:extLst>
                <a:ext uri="{FF2B5EF4-FFF2-40B4-BE49-F238E27FC236}">
                  <a16:creationId xmlns:a16="http://schemas.microsoft.com/office/drawing/2014/main" id="{B10BA416-1EB9-E382-12B6-F3D530637CAF}"/>
                </a:ext>
              </a:extLst>
            </p:cNvPr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87;p54">
              <a:extLst>
                <a:ext uri="{FF2B5EF4-FFF2-40B4-BE49-F238E27FC236}">
                  <a16:creationId xmlns:a16="http://schemas.microsoft.com/office/drawing/2014/main" id="{77C321FB-0EFE-4F36-062A-0752F3B32AB4}"/>
                </a:ext>
              </a:extLst>
            </p:cNvPr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88;p54">
              <a:extLst>
                <a:ext uri="{FF2B5EF4-FFF2-40B4-BE49-F238E27FC236}">
                  <a16:creationId xmlns:a16="http://schemas.microsoft.com/office/drawing/2014/main" id="{1A4D5089-9321-26F9-FE04-960097842EE7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9;p54">
              <a:extLst>
                <a:ext uri="{FF2B5EF4-FFF2-40B4-BE49-F238E27FC236}">
                  <a16:creationId xmlns:a16="http://schemas.microsoft.com/office/drawing/2014/main" id="{F90B1646-30F6-43C4-872D-402A179E5949}"/>
                </a:ext>
              </a:extLst>
            </p:cNvPr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0;p54">
              <a:extLst>
                <a:ext uri="{FF2B5EF4-FFF2-40B4-BE49-F238E27FC236}">
                  <a16:creationId xmlns:a16="http://schemas.microsoft.com/office/drawing/2014/main" id="{0F1B8DE9-0CD2-49D9-748C-628E72B24CEB}"/>
                </a:ext>
              </a:extLst>
            </p:cNvPr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91;p54">
              <a:extLst>
                <a:ext uri="{FF2B5EF4-FFF2-40B4-BE49-F238E27FC236}">
                  <a16:creationId xmlns:a16="http://schemas.microsoft.com/office/drawing/2014/main" id="{AA35C1D2-EC79-6B6D-C9B5-6E331EF50312}"/>
                </a:ext>
              </a:extLst>
            </p:cNvPr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92;p54">
              <a:extLst>
                <a:ext uri="{FF2B5EF4-FFF2-40B4-BE49-F238E27FC236}">
                  <a16:creationId xmlns:a16="http://schemas.microsoft.com/office/drawing/2014/main" id="{D4F9060A-CF94-CB5B-CB6F-E11DB3BB070C}"/>
                </a:ext>
              </a:extLst>
            </p:cNvPr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3;p54">
              <a:extLst>
                <a:ext uri="{FF2B5EF4-FFF2-40B4-BE49-F238E27FC236}">
                  <a16:creationId xmlns:a16="http://schemas.microsoft.com/office/drawing/2014/main" id="{AF57BDA5-14CE-269D-7F96-C45C5AF95A65}"/>
                </a:ext>
              </a:extLst>
            </p:cNvPr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94;p54">
              <a:extLst>
                <a:ext uri="{FF2B5EF4-FFF2-40B4-BE49-F238E27FC236}">
                  <a16:creationId xmlns:a16="http://schemas.microsoft.com/office/drawing/2014/main" id="{17CBD894-7DCB-CE67-9FC0-9A1649229288}"/>
                </a:ext>
              </a:extLst>
            </p:cNvPr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95;p54">
              <a:extLst>
                <a:ext uri="{FF2B5EF4-FFF2-40B4-BE49-F238E27FC236}">
                  <a16:creationId xmlns:a16="http://schemas.microsoft.com/office/drawing/2014/main" id="{1326E3E2-8282-F6B1-5AF0-370F7A0923D2}"/>
                </a:ext>
              </a:extLst>
            </p:cNvPr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96;p54">
              <a:extLst>
                <a:ext uri="{FF2B5EF4-FFF2-40B4-BE49-F238E27FC236}">
                  <a16:creationId xmlns:a16="http://schemas.microsoft.com/office/drawing/2014/main" id="{F2A71F7B-4879-5FBD-3033-FE113D098202}"/>
                </a:ext>
              </a:extLst>
            </p:cNvPr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97;p54">
              <a:extLst>
                <a:ext uri="{FF2B5EF4-FFF2-40B4-BE49-F238E27FC236}">
                  <a16:creationId xmlns:a16="http://schemas.microsoft.com/office/drawing/2014/main" id="{C2518D5B-9D5B-4611-73F9-A576F35AD526}"/>
                </a:ext>
              </a:extLst>
            </p:cNvPr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98;p54">
              <a:extLst>
                <a:ext uri="{FF2B5EF4-FFF2-40B4-BE49-F238E27FC236}">
                  <a16:creationId xmlns:a16="http://schemas.microsoft.com/office/drawing/2014/main" id="{2BAA60AB-E074-BFD7-7C1B-E83376F6BE0C}"/>
                </a:ext>
              </a:extLst>
            </p:cNvPr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99;p54">
              <a:extLst>
                <a:ext uri="{FF2B5EF4-FFF2-40B4-BE49-F238E27FC236}">
                  <a16:creationId xmlns:a16="http://schemas.microsoft.com/office/drawing/2014/main" id="{34D0B90F-8836-83DF-E818-B2C9A0AD4FF9}"/>
                </a:ext>
              </a:extLst>
            </p:cNvPr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00;p54">
              <a:extLst>
                <a:ext uri="{FF2B5EF4-FFF2-40B4-BE49-F238E27FC236}">
                  <a16:creationId xmlns:a16="http://schemas.microsoft.com/office/drawing/2014/main" id="{CA52A0C1-A19A-31EC-2A07-C530CC293B69}"/>
                </a:ext>
              </a:extLst>
            </p:cNvPr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01;p54">
              <a:extLst>
                <a:ext uri="{FF2B5EF4-FFF2-40B4-BE49-F238E27FC236}">
                  <a16:creationId xmlns:a16="http://schemas.microsoft.com/office/drawing/2014/main" id="{C5C22FA7-9710-0001-085C-FCDF33732BED}"/>
                </a:ext>
              </a:extLst>
            </p:cNvPr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02;p54">
              <a:extLst>
                <a:ext uri="{FF2B5EF4-FFF2-40B4-BE49-F238E27FC236}">
                  <a16:creationId xmlns:a16="http://schemas.microsoft.com/office/drawing/2014/main" id="{D14720B2-98F5-DD30-73D1-A1FD1E106703}"/>
                </a:ext>
              </a:extLst>
            </p:cNvPr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03;p54">
              <a:extLst>
                <a:ext uri="{FF2B5EF4-FFF2-40B4-BE49-F238E27FC236}">
                  <a16:creationId xmlns:a16="http://schemas.microsoft.com/office/drawing/2014/main" id="{403BB25B-B5E8-EA07-2620-B98B37C0C9E3}"/>
                </a:ext>
              </a:extLst>
            </p:cNvPr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04;p54">
              <a:extLst>
                <a:ext uri="{FF2B5EF4-FFF2-40B4-BE49-F238E27FC236}">
                  <a16:creationId xmlns:a16="http://schemas.microsoft.com/office/drawing/2014/main" id="{B75F12B1-D97D-B820-2CC7-F21DED31529D}"/>
                </a:ext>
              </a:extLst>
            </p:cNvPr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05;p54">
              <a:extLst>
                <a:ext uri="{FF2B5EF4-FFF2-40B4-BE49-F238E27FC236}">
                  <a16:creationId xmlns:a16="http://schemas.microsoft.com/office/drawing/2014/main" id="{FF4575DF-C1A8-B830-C98D-15A0F407E8FF}"/>
                </a:ext>
              </a:extLst>
            </p:cNvPr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06;p54">
              <a:extLst>
                <a:ext uri="{FF2B5EF4-FFF2-40B4-BE49-F238E27FC236}">
                  <a16:creationId xmlns:a16="http://schemas.microsoft.com/office/drawing/2014/main" id="{FF66FE71-57F8-6DF1-8975-6605DFEB6ABE}"/>
                </a:ext>
              </a:extLst>
            </p:cNvPr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07;p54">
              <a:extLst>
                <a:ext uri="{FF2B5EF4-FFF2-40B4-BE49-F238E27FC236}">
                  <a16:creationId xmlns:a16="http://schemas.microsoft.com/office/drawing/2014/main" id="{8C52E3F1-6D72-A822-DA5F-EF50AE7DA007}"/>
                </a:ext>
              </a:extLst>
            </p:cNvPr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08;p54">
              <a:extLst>
                <a:ext uri="{FF2B5EF4-FFF2-40B4-BE49-F238E27FC236}">
                  <a16:creationId xmlns:a16="http://schemas.microsoft.com/office/drawing/2014/main" id="{2583903B-A24B-A17B-D926-654F8F59BE90}"/>
                </a:ext>
              </a:extLst>
            </p:cNvPr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09;p54">
              <a:extLst>
                <a:ext uri="{FF2B5EF4-FFF2-40B4-BE49-F238E27FC236}">
                  <a16:creationId xmlns:a16="http://schemas.microsoft.com/office/drawing/2014/main" id="{3C36916E-0EDC-37CC-0055-B94D6B57F6F0}"/>
                </a:ext>
              </a:extLst>
            </p:cNvPr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10;p54">
              <a:extLst>
                <a:ext uri="{FF2B5EF4-FFF2-40B4-BE49-F238E27FC236}">
                  <a16:creationId xmlns:a16="http://schemas.microsoft.com/office/drawing/2014/main" id="{44B49FA1-1990-6289-F92D-48237132B500}"/>
                </a:ext>
              </a:extLst>
            </p:cNvPr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11;p54">
              <a:extLst>
                <a:ext uri="{FF2B5EF4-FFF2-40B4-BE49-F238E27FC236}">
                  <a16:creationId xmlns:a16="http://schemas.microsoft.com/office/drawing/2014/main" id="{C37A263C-3012-EC44-7435-A7F7199CE55F}"/>
                </a:ext>
              </a:extLst>
            </p:cNvPr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12;p54">
              <a:extLst>
                <a:ext uri="{FF2B5EF4-FFF2-40B4-BE49-F238E27FC236}">
                  <a16:creationId xmlns:a16="http://schemas.microsoft.com/office/drawing/2014/main" id="{B43C6505-DB54-4AA7-84E1-F9AF3EB99F20}"/>
                </a:ext>
              </a:extLst>
            </p:cNvPr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13;p54">
              <a:extLst>
                <a:ext uri="{FF2B5EF4-FFF2-40B4-BE49-F238E27FC236}">
                  <a16:creationId xmlns:a16="http://schemas.microsoft.com/office/drawing/2014/main" id="{0ACB067A-A348-1090-4E4D-0F8686B766C5}"/>
                </a:ext>
              </a:extLst>
            </p:cNvPr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14;p54">
              <a:extLst>
                <a:ext uri="{FF2B5EF4-FFF2-40B4-BE49-F238E27FC236}">
                  <a16:creationId xmlns:a16="http://schemas.microsoft.com/office/drawing/2014/main" id="{EFE15343-166D-AC8B-B886-2DA06376E84F}"/>
                </a:ext>
              </a:extLst>
            </p:cNvPr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15;p54">
              <a:extLst>
                <a:ext uri="{FF2B5EF4-FFF2-40B4-BE49-F238E27FC236}">
                  <a16:creationId xmlns:a16="http://schemas.microsoft.com/office/drawing/2014/main" id="{FACAF3DE-8D99-C49E-54CC-C92590506E95}"/>
                </a:ext>
              </a:extLst>
            </p:cNvPr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16;p54">
              <a:extLst>
                <a:ext uri="{FF2B5EF4-FFF2-40B4-BE49-F238E27FC236}">
                  <a16:creationId xmlns:a16="http://schemas.microsoft.com/office/drawing/2014/main" id="{30F9DC2E-9F7B-7854-3649-B7FF1AE2A197}"/>
                </a:ext>
              </a:extLst>
            </p:cNvPr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17;p54">
              <a:extLst>
                <a:ext uri="{FF2B5EF4-FFF2-40B4-BE49-F238E27FC236}">
                  <a16:creationId xmlns:a16="http://schemas.microsoft.com/office/drawing/2014/main" id="{36A7A9D2-448C-2626-65B5-7DDD9128C755}"/>
                </a:ext>
              </a:extLst>
            </p:cNvPr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8;p54">
              <a:extLst>
                <a:ext uri="{FF2B5EF4-FFF2-40B4-BE49-F238E27FC236}">
                  <a16:creationId xmlns:a16="http://schemas.microsoft.com/office/drawing/2014/main" id="{4995E3B7-698F-E87A-495B-68D78CADC332}"/>
                </a:ext>
              </a:extLst>
            </p:cNvPr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19;p54">
              <a:extLst>
                <a:ext uri="{FF2B5EF4-FFF2-40B4-BE49-F238E27FC236}">
                  <a16:creationId xmlns:a16="http://schemas.microsoft.com/office/drawing/2014/main" id="{C9D9BDE6-55CB-1808-89C6-AB192A35CFC6}"/>
                </a:ext>
              </a:extLst>
            </p:cNvPr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20;p54">
              <a:extLst>
                <a:ext uri="{FF2B5EF4-FFF2-40B4-BE49-F238E27FC236}">
                  <a16:creationId xmlns:a16="http://schemas.microsoft.com/office/drawing/2014/main" id="{B724DBE2-52EC-E776-D2BD-939D2B9F9B04}"/>
                </a:ext>
              </a:extLst>
            </p:cNvPr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21;p54">
              <a:extLst>
                <a:ext uri="{FF2B5EF4-FFF2-40B4-BE49-F238E27FC236}">
                  <a16:creationId xmlns:a16="http://schemas.microsoft.com/office/drawing/2014/main" id="{E8C42239-5538-D9AB-6C47-EDC00049608A}"/>
                </a:ext>
              </a:extLst>
            </p:cNvPr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22;p54">
              <a:extLst>
                <a:ext uri="{FF2B5EF4-FFF2-40B4-BE49-F238E27FC236}">
                  <a16:creationId xmlns:a16="http://schemas.microsoft.com/office/drawing/2014/main" id="{0FCB7558-66BA-EDE6-390A-10DFFEB3BC97}"/>
                </a:ext>
              </a:extLst>
            </p:cNvPr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99047-CC71-3571-D8A2-E7F5F3D5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228" y="241594"/>
            <a:ext cx="5170916" cy="1484977"/>
          </a:xfrm>
          <a:prstGeom prst="wedgeRoundRectCallout">
            <a:avLst>
              <a:gd name="adj1" fmla="val -65611"/>
              <a:gd name="adj2" fmla="val -21030"/>
              <a:gd name="adj3" fmla="val 16667"/>
            </a:avLst>
          </a:prstGeom>
        </p:spPr>
        <p:txBody>
          <a:bodyPr/>
          <a:lstStyle/>
          <a:p>
            <a:pPr marL="139700" indent="0">
              <a:buNone/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" name="Google Shape;2457;p54">
            <a:extLst>
              <a:ext uri="{FF2B5EF4-FFF2-40B4-BE49-F238E27FC236}">
                <a16:creationId xmlns:a16="http://schemas.microsoft.com/office/drawing/2014/main" id="{75270421-2929-A805-A7AC-F10A69E3C84E}"/>
              </a:ext>
            </a:extLst>
          </p:cNvPr>
          <p:cNvGrpSpPr/>
          <p:nvPr/>
        </p:nvGrpSpPr>
        <p:grpSpPr>
          <a:xfrm>
            <a:off x="-586" y="0"/>
            <a:ext cx="2159656" cy="2043184"/>
            <a:chOff x="2412225" y="1148450"/>
            <a:chExt cx="1862575" cy="1762125"/>
          </a:xfrm>
        </p:grpSpPr>
        <p:sp>
          <p:nvSpPr>
            <p:cNvPr id="5" name="Google Shape;2458;p54">
              <a:extLst>
                <a:ext uri="{FF2B5EF4-FFF2-40B4-BE49-F238E27FC236}">
                  <a16:creationId xmlns:a16="http://schemas.microsoft.com/office/drawing/2014/main" id="{4685F4C1-51A6-8112-BC7B-2525D2032081}"/>
                </a:ext>
              </a:extLst>
            </p:cNvPr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59;p54">
              <a:extLst>
                <a:ext uri="{FF2B5EF4-FFF2-40B4-BE49-F238E27FC236}">
                  <a16:creationId xmlns:a16="http://schemas.microsoft.com/office/drawing/2014/main" id="{93F02CD5-5D0B-ED0C-DEBB-83C8742260DF}"/>
                </a:ext>
              </a:extLst>
            </p:cNvPr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60;p54">
              <a:extLst>
                <a:ext uri="{FF2B5EF4-FFF2-40B4-BE49-F238E27FC236}">
                  <a16:creationId xmlns:a16="http://schemas.microsoft.com/office/drawing/2014/main" id="{69B384EC-8A4E-DE20-CCB8-F68CC0E861D3}"/>
                </a:ext>
              </a:extLst>
            </p:cNvPr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61;p54">
              <a:extLst>
                <a:ext uri="{FF2B5EF4-FFF2-40B4-BE49-F238E27FC236}">
                  <a16:creationId xmlns:a16="http://schemas.microsoft.com/office/drawing/2014/main" id="{09A51BAD-905C-EDCB-E7EE-6B997BE0FB3D}"/>
                </a:ext>
              </a:extLst>
            </p:cNvPr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62;p54">
              <a:extLst>
                <a:ext uri="{FF2B5EF4-FFF2-40B4-BE49-F238E27FC236}">
                  <a16:creationId xmlns:a16="http://schemas.microsoft.com/office/drawing/2014/main" id="{373EE1F0-610F-0F05-C600-4127CB509C76}"/>
                </a:ext>
              </a:extLst>
            </p:cNvPr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63;p54">
              <a:extLst>
                <a:ext uri="{FF2B5EF4-FFF2-40B4-BE49-F238E27FC236}">
                  <a16:creationId xmlns:a16="http://schemas.microsoft.com/office/drawing/2014/main" id="{A6C04020-C71B-CA15-E3AA-FF4887938687}"/>
                </a:ext>
              </a:extLst>
            </p:cNvPr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64;p54">
              <a:extLst>
                <a:ext uri="{FF2B5EF4-FFF2-40B4-BE49-F238E27FC236}">
                  <a16:creationId xmlns:a16="http://schemas.microsoft.com/office/drawing/2014/main" id="{95DF5EDB-68A2-0CC7-FC51-F8AF581CFDCE}"/>
                </a:ext>
              </a:extLst>
            </p:cNvPr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65;p54">
              <a:extLst>
                <a:ext uri="{FF2B5EF4-FFF2-40B4-BE49-F238E27FC236}">
                  <a16:creationId xmlns:a16="http://schemas.microsoft.com/office/drawing/2014/main" id="{A6A6A47D-B2C2-9A0E-766A-F46F11765033}"/>
                </a:ext>
              </a:extLst>
            </p:cNvPr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66;p54">
              <a:extLst>
                <a:ext uri="{FF2B5EF4-FFF2-40B4-BE49-F238E27FC236}">
                  <a16:creationId xmlns:a16="http://schemas.microsoft.com/office/drawing/2014/main" id="{84849E43-FE21-5F14-FE8C-0572B9B233E9}"/>
                </a:ext>
              </a:extLst>
            </p:cNvPr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67;p54">
              <a:extLst>
                <a:ext uri="{FF2B5EF4-FFF2-40B4-BE49-F238E27FC236}">
                  <a16:creationId xmlns:a16="http://schemas.microsoft.com/office/drawing/2014/main" id="{C6CB6FA2-7D60-DBF2-79C0-DCEAAF3C547C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68;p54">
              <a:extLst>
                <a:ext uri="{FF2B5EF4-FFF2-40B4-BE49-F238E27FC236}">
                  <a16:creationId xmlns:a16="http://schemas.microsoft.com/office/drawing/2014/main" id="{1E16D7A8-9CD4-6D2C-C566-E635ED00C10C}"/>
                </a:ext>
              </a:extLst>
            </p:cNvPr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69;p54">
              <a:extLst>
                <a:ext uri="{FF2B5EF4-FFF2-40B4-BE49-F238E27FC236}">
                  <a16:creationId xmlns:a16="http://schemas.microsoft.com/office/drawing/2014/main" id="{FC9BB207-E3D3-9FEB-62C7-B8533C9DE5C1}"/>
                </a:ext>
              </a:extLst>
            </p:cNvPr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70;p54">
              <a:extLst>
                <a:ext uri="{FF2B5EF4-FFF2-40B4-BE49-F238E27FC236}">
                  <a16:creationId xmlns:a16="http://schemas.microsoft.com/office/drawing/2014/main" id="{7F174674-1DD1-A78C-61FC-06251B213548}"/>
                </a:ext>
              </a:extLst>
            </p:cNvPr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71;p54">
              <a:extLst>
                <a:ext uri="{FF2B5EF4-FFF2-40B4-BE49-F238E27FC236}">
                  <a16:creationId xmlns:a16="http://schemas.microsoft.com/office/drawing/2014/main" id="{4B7AE38D-0ADC-2EEA-FA29-AF7938F8202B}"/>
                </a:ext>
              </a:extLst>
            </p:cNvPr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2;p54">
              <a:extLst>
                <a:ext uri="{FF2B5EF4-FFF2-40B4-BE49-F238E27FC236}">
                  <a16:creationId xmlns:a16="http://schemas.microsoft.com/office/drawing/2014/main" id="{CDFFC8CE-6EAC-40E5-CBE7-A30329432784}"/>
                </a:ext>
              </a:extLst>
            </p:cNvPr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73;p54">
              <a:extLst>
                <a:ext uri="{FF2B5EF4-FFF2-40B4-BE49-F238E27FC236}">
                  <a16:creationId xmlns:a16="http://schemas.microsoft.com/office/drawing/2014/main" id="{7B4FB95D-E57D-560C-47F8-6E8AFA3469E7}"/>
                </a:ext>
              </a:extLst>
            </p:cNvPr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74;p54">
              <a:extLst>
                <a:ext uri="{FF2B5EF4-FFF2-40B4-BE49-F238E27FC236}">
                  <a16:creationId xmlns:a16="http://schemas.microsoft.com/office/drawing/2014/main" id="{DBEA8BDE-2384-0502-2DBB-B29F2605320C}"/>
                </a:ext>
              </a:extLst>
            </p:cNvPr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75;p54">
              <a:extLst>
                <a:ext uri="{FF2B5EF4-FFF2-40B4-BE49-F238E27FC236}">
                  <a16:creationId xmlns:a16="http://schemas.microsoft.com/office/drawing/2014/main" id="{CAED6BC6-6A54-360C-E50E-E543B60603BF}"/>
                </a:ext>
              </a:extLst>
            </p:cNvPr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76;p54">
              <a:extLst>
                <a:ext uri="{FF2B5EF4-FFF2-40B4-BE49-F238E27FC236}">
                  <a16:creationId xmlns:a16="http://schemas.microsoft.com/office/drawing/2014/main" id="{A47D7D04-4283-807B-9632-312CB66E84D9}"/>
                </a:ext>
              </a:extLst>
            </p:cNvPr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77;p54">
              <a:extLst>
                <a:ext uri="{FF2B5EF4-FFF2-40B4-BE49-F238E27FC236}">
                  <a16:creationId xmlns:a16="http://schemas.microsoft.com/office/drawing/2014/main" id="{2CA66ECA-CEF0-A862-26F0-C3A4288D5F51}"/>
                </a:ext>
              </a:extLst>
            </p:cNvPr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78;p54">
              <a:extLst>
                <a:ext uri="{FF2B5EF4-FFF2-40B4-BE49-F238E27FC236}">
                  <a16:creationId xmlns:a16="http://schemas.microsoft.com/office/drawing/2014/main" id="{40D09498-17B2-A341-AAE7-1FB002448EE3}"/>
                </a:ext>
              </a:extLst>
            </p:cNvPr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79;p54">
              <a:extLst>
                <a:ext uri="{FF2B5EF4-FFF2-40B4-BE49-F238E27FC236}">
                  <a16:creationId xmlns:a16="http://schemas.microsoft.com/office/drawing/2014/main" id="{AD52714F-C938-3842-A991-E27AA2F1029B}"/>
                </a:ext>
              </a:extLst>
            </p:cNvPr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80;p54">
              <a:extLst>
                <a:ext uri="{FF2B5EF4-FFF2-40B4-BE49-F238E27FC236}">
                  <a16:creationId xmlns:a16="http://schemas.microsoft.com/office/drawing/2014/main" id="{1CD23253-D5EE-29C9-918F-FD2699253A6F}"/>
                </a:ext>
              </a:extLst>
            </p:cNvPr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81;p54">
              <a:extLst>
                <a:ext uri="{FF2B5EF4-FFF2-40B4-BE49-F238E27FC236}">
                  <a16:creationId xmlns:a16="http://schemas.microsoft.com/office/drawing/2014/main" id="{D05DAB89-ADD7-F583-99B6-DA411ACA92E1}"/>
                </a:ext>
              </a:extLst>
            </p:cNvPr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82;p54">
              <a:extLst>
                <a:ext uri="{FF2B5EF4-FFF2-40B4-BE49-F238E27FC236}">
                  <a16:creationId xmlns:a16="http://schemas.microsoft.com/office/drawing/2014/main" id="{9F4AF0A7-3572-FCDF-3979-1638B979E20E}"/>
                </a:ext>
              </a:extLst>
            </p:cNvPr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83;p54">
              <a:extLst>
                <a:ext uri="{FF2B5EF4-FFF2-40B4-BE49-F238E27FC236}">
                  <a16:creationId xmlns:a16="http://schemas.microsoft.com/office/drawing/2014/main" id="{FF2366CD-7E73-3803-F928-272DC12B9C45}"/>
                </a:ext>
              </a:extLst>
            </p:cNvPr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84;p54">
              <a:extLst>
                <a:ext uri="{FF2B5EF4-FFF2-40B4-BE49-F238E27FC236}">
                  <a16:creationId xmlns:a16="http://schemas.microsoft.com/office/drawing/2014/main" id="{0C24A199-29AE-2C11-0A64-7339F6C5FA17}"/>
                </a:ext>
              </a:extLst>
            </p:cNvPr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85;p54">
              <a:extLst>
                <a:ext uri="{FF2B5EF4-FFF2-40B4-BE49-F238E27FC236}">
                  <a16:creationId xmlns:a16="http://schemas.microsoft.com/office/drawing/2014/main" id="{19019B8C-4699-2EC4-6622-77635E2563AF}"/>
                </a:ext>
              </a:extLst>
            </p:cNvPr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86;p54">
              <a:extLst>
                <a:ext uri="{FF2B5EF4-FFF2-40B4-BE49-F238E27FC236}">
                  <a16:creationId xmlns:a16="http://schemas.microsoft.com/office/drawing/2014/main" id="{DDDC0C1C-4231-50AC-52C6-F33047DD6B31}"/>
                </a:ext>
              </a:extLst>
            </p:cNvPr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87;p54">
              <a:extLst>
                <a:ext uri="{FF2B5EF4-FFF2-40B4-BE49-F238E27FC236}">
                  <a16:creationId xmlns:a16="http://schemas.microsoft.com/office/drawing/2014/main" id="{532DFE65-95AD-CFFF-F9E0-7B1FBE29D41F}"/>
                </a:ext>
              </a:extLst>
            </p:cNvPr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88;p54">
              <a:extLst>
                <a:ext uri="{FF2B5EF4-FFF2-40B4-BE49-F238E27FC236}">
                  <a16:creationId xmlns:a16="http://schemas.microsoft.com/office/drawing/2014/main" id="{13A23B80-0AAA-C04C-0A99-20FD8DAE7E0E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89;p54">
              <a:extLst>
                <a:ext uri="{FF2B5EF4-FFF2-40B4-BE49-F238E27FC236}">
                  <a16:creationId xmlns:a16="http://schemas.microsoft.com/office/drawing/2014/main" id="{34996C33-52E4-51CE-9079-7234C0FABFC6}"/>
                </a:ext>
              </a:extLst>
            </p:cNvPr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90;p54">
              <a:extLst>
                <a:ext uri="{FF2B5EF4-FFF2-40B4-BE49-F238E27FC236}">
                  <a16:creationId xmlns:a16="http://schemas.microsoft.com/office/drawing/2014/main" id="{5FF37577-1968-6B88-FCAD-8BE31A4DED33}"/>
                </a:ext>
              </a:extLst>
            </p:cNvPr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91;p54">
              <a:extLst>
                <a:ext uri="{FF2B5EF4-FFF2-40B4-BE49-F238E27FC236}">
                  <a16:creationId xmlns:a16="http://schemas.microsoft.com/office/drawing/2014/main" id="{C9DC4459-86CF-53A2-E96E-38F478CD1323}"/>
                </a:ext>
              </a:extLst>
            </p:cNvPr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92;p54">
              <a:extLst>
                <a:ext uri="{FF2B5EF4-FFF2-40B4-BE49-F238E27FC236}">
                  <a16:creationId xmlns:a16="http://schemas.microsoft.com/office/drawing/2014/main" id="{81F87803-720D-0FE8-8393-13A29078CACA}"/>
                </a:ext>
              </a:extLst>
            </p:cNvPr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93;p54">
              <a:extLst>
                <a:ext uri="{FF2B5EF4-FFF2-40B4-BE49-F238E27FC236}">
                  <a16:creationId xmlns:a16="http://schemas.microsoft.com/office/drawing/2014/main" id="{A4427532-6645-7BF2-1EE6-691EC996C18E}"/>
                </a:ext>
              </a:extLst>
            </p:cNvPr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94;p54">
              <a:extLst>
                <a:ext uri="{FF2B5EF4-FFF2-40B4-BE49-F238E27FC236}">
                  <a16:creationId xmlns:a16="http://schemas.microsoft.com/office/drawing/2014/main" id="{6F347D37-990C-79D6-7CD9-B792E6345C9B}"/>
                </a:ext>
              </a:extLst>
            </p:cNvPr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5;p54">
              <a:extLst>
                <a:ext uri="{FF2B5EF4-FFF2-40B4-BE49-F238E27FC236}">
                  <a16:creationId xmlns:a16="http://schemas.microsoft.com/office/drawing/2014/main" id="{F5BE5904-1E23-B7AB-0171-94809193C46F}"/>
                </a:ext>
              </a:extLst>
            </p:cNvPr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6;p54">
              <a:extLst>
                <a:ext uri="{FF2B5EF4-FFF2-40B4-BE49-F238E27FC236}">
                  <a16:creationId xmlns:a16="http://schemas.microsoft.com/office/drawing/2014/main" id="{EA1D23A8-8E2F-74CD-FBC7-A8A5DFAC032D}"/>
                </a:ext>
              </a:extLst>
            </p:cNvPr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7;p54">
              <a:extLst>
                <a:ext uri="{FF2B5EF4-FFF2-40B4-BE49-F238E27FC236}">
                  <a16:creationId xmlns:a16="http://schemas.microsoft.com/office/drawing/2014/main" id="{5E299593-AA90-37BC-E973-BA82CCE6B749}"/>
                </a:ext>
              </a:extLst>
            </p:cNvPr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8;p54">
              <a:extLst>
                <a:ext uri="{FF2B5EF4-FFF2-40B4-BE49-F238E27FC236}">
                  <a16:creationId xmlns:a16="http://schemas.microsoft.com/office/drawing/2014/main" id="{1FC366A3-05C9-2F0C-61DF-7BA1C5408878}"/>
                </a:ext>
              </a:extLst>
            </p:cNvPr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99;p54">
              <a:extLst>
                <a:ext uri="{FF2B5EF4-FFF2-40B4-BE49-F238E27FC236}">
                  <a16:creationId xmlns:a16="http://schemas.microsoft.com/office/drawing/2014/main" id="{5E14F8C8-4BDE-3DED-0192-18DA12C2DB78}"/>
                </a:ext>
              </a:extLst>
            </p:cNvPr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0;p54">
              <a:extLst>
                <a:ext uri="{FF2B5EF4-FFF2-40B4-BE49-F238E27FC236}">
                  <a16:creationId xmlns:a16="http://schemas.microsoft.com/office/drawing/2014/main" id="{BCAD3BD1-5A04-50AF-B19F-2FC55BFB783E}"/>
                </a:ext>
              </a:extLst>
            </p:cNvPr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01;p54">
              <a:extLst>
                <a:ext uri="{FF2B5EF4-FFF2-40B4-BE49-F238E27FC236}">
                  <a16:creationId xmlns:a16="http://schemas.microsoft.com/office/drawing/2014/main" id="{C68E0036-6CCA-37A6-E13C-FE28720FDC8B}"/>
                </a:ext>
              </a:extLst>
            </p:cNvPr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02;p54">
              <a:extLst>
                <a:ext uri="{FF2B5EF4-FFF2-40B4-BE49-F238E27FC236}">
                  <a16:creationId xmlns:a16="http://schemas.microsoft.com/office/drawing/2014/main" id="{3B18B4F1-FB83-C541-6021-C62E3F91A2EC}"/>
                </a:ext>
              </a:extLst>
            </p:cNvPr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03;p54">
              <a:extLst>
                <a:ext uri="{FF2B5EF4-FFF2-40B4-BE49-F238E27FC236}">
                  <a16:creationId xmlns:a16="http://schemas.microsoft.com/office/drawing/2014/main" id="{017424EC-B10B-F58D-18CD-D9AF4EA31FFF}"/>
                </a:ext>
              </a:extLst>
            </p:cNvPr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04;p54">
              <a:extLst>
                <a:ext uri="{FF2B5EF4-FFF2-40B4-BE49-F238E27FC236}">
                  <a16:creationId xmlns:a16="http://schemas.microsoft.com/office/drawing/2014/main" id="{F28334D8-2A56-75A4-06C7-1F638BCC44BD}"/>
                </a:ext>
              </a:extLst>
            </p:cNvPr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05;p54">
              <a:extLst>
                <a:ext uri="{FF2B5EF4-FFF2-40B4-BE49-F238E27FC236}">
                  <a16:creationId xmlns:a16="http://schemas.microsoft.com/office/drawing/2014/main" id="{ABFC636B-3FFF-A4E8-2D4A-473F63BE1E40}"/>
                </a:ext>
              </a:extLst>
            </p:cNvPr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06;p54">
              <a:extLst>
                <a:ext uri="{FF2B5EF4-FFF2-40B4-BE49-F238E27FC236}">
                  <a16:creationId xmlns:a16="http://schemas.microsoft.com/office/drawing/2014/main" id="{467CFAF7-AC59-9355-B216-D50EE07E4510}"/>
                </a:ext>
              </a:extLst>
            </p:cNvPr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07;p54">
              <a:extLst>
                <a:ext uri="{FF2B5EF4-FFF2-40B4-BE49-F238E27FC236}">
                  <a16:creationId xmlns:a16="http://schemas.microsoft.com/office/drawing/2014/main" id="{9B0F692A-D02D-2581-FA69-079EA0154BC2}"/>
                </a:ext>
              </a:extLst>
            </p:cNvPr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08;p54">
              <a:extLst>
                <a:ext uri="{FF2B5EF4-FFF2-40B4-BE49-F238E27FC236}">
                  <a16:creationId xmlns:a16="http://schemas.microsoft.com/office/drawing/2014/main" id="{5EFCE37E-D317-B5A2-ED46-88B214E72915}"/>
                </a:ext>
              </a:extLst>
            </p:cNvPr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09;p54">
              <a:extLst>
                <a:ext uri="{FF2B5EF4-FFF2-40B4-BE49-F238E27FC236}">
                  <a16:creationId xmlns:a16="http://schemas.microsoft.com/office/drawing/2014/main" id="{CCFB59D3-E7B7-7B4D-A0C0-49DDA19607FA}"/>
                </a:ext>
              </a:extLst>
            </p:cNvPr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10;p54">
              <a:extLst>
                <a:ext uri="{FF2B5EF4-FFF2-40B4-BE49-F238E27FC236}">
                  <a16:creationId xmlns:a16="http://schemas.microsoft.com/office/drawing/2014/main" id="{5F416A58-C77B-4059-91AB-BB54E2B2DDF9}"/>
                </a:ext>
              </a:extLst>
            </p:cNvPr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11;p54">
              <a:extLst>
                <a:ext uri="{FF2B5EF4-FFF2-40B4-BE49-F238E27FC236}">
                  <a16:creationId xmlns:a16="http://schemas.microsoft.com/office/drawing/2014/main" id="{63CB2005-D9C4-37C1-10C9-0D5F61B784E4}"/>
                </a:ext>
              </a:extLst>
            </p:cNvPr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12;p54">
              <a:extLst>
                <a:ext uri="{FF2B5EF4-FFF2-40B4-BE49-F238E27FC236}">
                  <a16:creationId xmlns:a16="http://schemas.microsoft.com/office/drawing/2014/main" id="{D9C0301C-C741-324E-46F5-6DF68CB35BB7}"/>
                </a:ext>
              </a:extLst>
            </p:cNvPr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13;p54">
              <a:extLst>
                <a:ext uri="{FF2B5EF4-FFF2-40B4-BE49-F238E27FC236}">
                  <a16:creationId xmlns:a16="http://schemas.microsoft.com/office/drawing/2014/main" id="{08A17FF8-B61A-9676-60C2-4262FCDD3217}"/>
                </a:ext>
              </a:extLst>
            </p:cNvPr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14;p54">
              <a:extLst>
                <a:ext uri="{FF2B5EF4-FFF2-40B4-BE49-F238E27FC236}">
                  <a16:creationId xmlns:a16="http://schemas.microsoft.com/office/drawing/2014/main" id="{49908E30-D5FC-2078-6436-B419AA0094EB}"/>
                </a:ext>
              </a:extLst>
            </p:cNvPr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15;p54">
              <a:extLst>
                <a:ext uri="{FF2B5EF4-FFF2-40B4-BE49-F238E27FC236}">
                  <a16:creationId xmlns:a16="http://schemas.microsoft.com/office/drawing/2014/main" id="{6BF916D6-D4D9-E117-BDCC-643C236C83B6}"/>
                </a:ext>
              </a:extLst>
            </p:cNvPr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16;p54">
              <a:extLst>
                <a:ext uri="{FF2B5EF4-FFF2-40B4-BE49-F238E27FC236}">
                  <a16:creationId xmlns:a16="http://schemas.microsoft.com/office/drawing/2014/main" id="{186E77C2-1CD1-FCB6-038B-37E4DE3BEE7D}"/>
                </a:ext>
              </a:extLst>
            </p:cNvPr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17;p54">
              <a:extLst>
                <a:ext uri="{FF2B5EF4-FFF2-40B4-BE49-F238E27FC236}">
                  <a16:creationId xmlns:a16="http://schemas.microsoft.com/office/drawing/2014/main" id="{4F0DF835-068D-81A0-8925-5C6A1D45D467}"/>
                </a:ext>
              </a:extLst>
            </p:cNvPr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18;p54">
              <a:extLst>
                <a:ext uri="{FF2B5EF4-FFF2-40B4-BE49-F238E27FC236}">
                  <a16:creationId xmlns:a16="http://schemas.microsoft.com/office/drawing/2014/main" id="{C838B446-98C9-EBD9-1B2E-979738F5E885}"/>
                </a:ext>
              </a:extLst>
            </p:cNvPr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19;p54">
              <a:extLst>
                <a:ext uri="{FF2B5EF4-FFF2-40B4-BE49-F238E27FC236}">
                  <a16:creationId xmlns:a16="http://schemas.microsoft.com/office/drawing/2014/main" id="{F77B94F1-8384-94D2-27CA-16EBE281963F}"/>
                </a:ext>
              </a:extLst>
            </p:cNvPr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20;p54">
              <a:extLst>
                <a:ext uri="{FF2B5EF4-FFF2-40B4-BE49-F238E27FC236}">
                  <a16:creationId xmlns:a16="http://schemas.microsoft.com/office/drawing/2014/main" id="{53E2AFD9-D298-1D66-A801-8696327DFD38}"/>
                </a:ext>
              </a:extLst>
            </p:cNvPr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21;p54">
              <a:extLst>
                <a:ext uri="{FF2B5EF4-FFF2-40B4-BE49-F238E27FC236}">
                  <a16:creationId xmlns:a16="http://schemas.microsoft.com/office/drawing/2014/main" id="{1283045C-3DEB-7726-5B46-E497D2779F2F}"/>
                </a:ext>
              </a:extLst>
            </p:cNvPr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22;p54">
              <a:extLst>
                <a:ext uri="{FF2B5EF4-FFF2-40B4-BE49-F238E27FC236}">
                  <a16:creationId xmlns:a16="http://schemas.microsoft.com/office/drawing/2014/main" id="{1B0CF69A-ADA3-0E6B-16FC-A2F76864A121}"/>
                </a:ext>
              </a:extLst>
            </p:cNvPr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80;p46">
            <a:extLst>
              <a:ext uri="{FF2B5EF4-FFF2-40B4-BE49-F238E27FC236}">
                <a16:creationId xmlns:a16="http://schemas.microsoft.com/office/drawing/2014/main" id="{F18A4759-4F19-0D30-A69F-F161899E471A}"/>
              </a:ext>
            </a:extLst>
          </p:cNvPr>
          <p:cNvGrpSpPr/>
          <p:nvPr/>
        </p:nvGrpSpPr>
        <p:grpSpPr>
          <a:xfrm>
            <a:off x="7835371" y="1646601"/>
            <a:ext cx="1308629" cy="2043184"/>
            <a:chOff x="3884067" y="1794424"/>
            <a:chExt cx="1388692" cy="2809185"/>
          </a:xfrm>
        </p:grpSpPr>
        <p:sp>
          <p:nvSpPr>
            <p:cNvPr id="71" name="Google Shape;1781;p46">
              <a:extLst>
                <a:ext uri="{FF2B5EF4-FFF2-40B4-BE49-F238E27FC236}">
                  <a16:creationId xmlns:a16="http://schemas.microsoft.com/office/drawing/2014/main" id="{9EA3B969-725D-433A-3E0A-845D7AF3C41C}"/>
                </a:ext>
              </a:extLst>
            </p:cNvPr>
            <p:cNvSpPr/>
            <p:nvPr/>
          </p:nvSpPr>
          <p:spPr>
            <a:xfrm>
              <a:off x="3884067" y="1794424"/>
              <a:ext cx="1388692" cy="2809185"/>
            </a:xfrm>
            <a:custGeom>
              <a:avLst/>
              <a:gdLst/>
              <a:ahLst/>
              <a:cxnLst/>
              <a:rect l="l" t="t" r="r" b="b"/>
              <a:pathLst>
                <a:path w="48035" h="97170" extrusionOk="0">
                  <a:moveTo>
                    <a:pt x="29121" y="0"/>
                  </a:moveTo>
                  <a:cubicBezTo>
                    <a:pt x="29021" y="0"/>
                    <a:pt x="28921" y="0"/>
                    <a:pt x="28821" y="67"/>
                  </a:cubicBezTo>
                  <a:cubicBezTo>
                    <a:pt x="28754" y="67"/>
                    <a:pt x="28654" y="100"/>
                    <a:pt x="28588" y="100"/>
                  </a:cubicBezTo>
                  <a:cubicBezTo>
                    <a:pt x="28488" y="100"/>
                    <a:pt x="28421" y="134"/>
                    <a:pt x="28321" y="134"/>
                  </a:cubicBezTo>
                  <a:cubicBezTo>
                    <a:pt x="28254" y="167"/>
                    <a:pt x="28121" y="167"/>
                    <a:pt x="28087" y="234"/>
                  </a:cubicBezTo>
                  <a:cubicBezTo>
                    <a:pt x="27987" y="267"/>
                    <a:pt x="27921" y="267"/>
                    <a:pt x="27820" y="301"/>
                  </a:cubicBezTo>
                  <a:lnTo>
                    <a:pt x="27587" y="434"/>
                  </a:lnTo>
                  <a:cubicBezTo>
                    <a:pt x="27487" y="467"/>
                    <a:pt x="27454" y="467"/>
                    <a:pt x="27353" y="567"/>
                  </a:cubicBezTo>
                  <a:lnTo>
                    <a:pt x="27120" y="667"/>
                  </a:lnTo>
                  <a:cubicBezTo>
                    <a:pt x="27087" y="734"/>
                    <a:pt x="27020" y="734"/>
                    <a:pt x="26953" y="768"/>
                  </a:cubicBezTo>
                  <a:cubicBezTo>
                    <a:pt x="26786" y="834"/>
                    <a:pt x="26653" y="968"/>
                    <a:pt x="26486" y="1101"/>
                  </a:cubicBezTo>
                  <a:lnTo>
                    <a:pt x="26353" y="1235"/>
                  </a:lnTo>
                  <a:cubicBezTo>
                    <a:pt x="26286" y="1268"/>
                    <a:pt x="26253" y="1335"/>
                    <a:pt x="26153" y="1435"/>
                  </a:cubicBezTo>
                  <a:cubicBezTo>
                    <a:pt x="26119" y="1468"/>
                    <a:pt x="26086" y="1501"/>
                    <a:pt x="25986" y="1568"/>
                  </a:cubicBezTo>
                  <a:cubicBezTo>
                    <a:pt x="25919" y="1635"/>
                    <a:pt x="25852" y="1668"/>
                    <a:pt x="25752" y="1768"/>
                  </a:cubicBezTo>
                  <a:lnTo>
                    <a:pt x="25619" y="1902"/>
                  </a:lnTo>
                  <a:lnTo>
                    <a:pt x="25419" y="2102"/>
                  </a:lnTo>
                  <a:cubicBezTo>
                    <a:pt x="25352" y="2135"/>
                    <a:pt x="25319" y="2169"/>
                    <a:pt x="25285" y="2269"/>
                  </a:cubicBezTo>
                  <a:cubicBezTo>
                    <a:pt x="25185" y="2335"/>
                    <a:pt x="25152" y="2435"/>
                    <a:pt x="25085" y="2502"/>
                  </a:cubicBezTo>
                  <a:cubicBezTo>
                    <a:pt x="25085" y="2502"/>
                    <a:pt x="24952" y="2669"/>
                    <a:pt x="24918" y="2736"/>
                  </a:cubicBezTo>
                  <a:cubicBezTo>
                    <a:pt x="24118" y="2302"/>
                    <a:pt x="23250" y="2102"/>
                    <a:pt x="22283" y="2102"/>
                  </a:cubicBezTo>
                  <a:cubicBezTo>
                    <a:pt x="20849" y="2102"/>
                    <a:pt x="19348" y="2836"/>
                    <a:pt x="18147" y="4270"/>
                  </a:cubicBezTo>
                  <a:cubicBezTo>
                    <a:pt x="15645" y="7105"/>
                    <a:pt x="14511" y="11775"/>
                    <a:pt x="15145" y="16746"/>
                  </a:cubicBezTo>
                  <a:cubicBezTo>
                    <a:pt x="15245" y="17479"/>
                    <a:pt x="15345" y="18247"/>
                    <a:pt x="15512" y="19081"/>
                  </a:cubicBezTo>
                  <a:lnTo>
                    <a:pt x="15512" y="19114"/>
                  </a:lnTo>
                  <a:cubicBezTo>
                    <a:pt x="15745" y="20181"/>
                    <a:pt x="15945" y="21282"/>
                    <a:pt x="16245" y="22283"/>
                  </a:cubicBezTo>
                  <a:lnTo>
                    <a:pt x="16245" y="22316"/>
                  </a:lnTo>
                  <a:cubicBezTo>
                    <a:pt x="16312" y="22650"/>
                    <a:pt x="16412" y="22950"/>
                    <a:pt x="16479" y="23250"/>
                  </a:cubicBezTo>
                  <a:cubicBezTo>
                    <a:pt x="16479" y="23250"/>
                    <a:pt x="16579" y="23484"/>
                    <a:pt x="16579" y="23584"/>
                  </a:cubicBezTo>
                  <a:cubicBezTo>
                    <a:pt x="16245" y="23484"/>
                    <a:pt x="15945" y="23417"/>
                    <a:pt x="15612" y="23350"/>
                  </a:cubicBezTo>
                  <a:cubicBezTo>
                    <a:pt x="15578" y="23350"/>
                    <a:pt x="15478" y="23317"/>
                    <a:pt x="15445" y="23317"/>
                  </a:cubicBezTo>
                  <a:cubicBezTo>
                    <a:pt x="15311" y="23284"/>
                    <a:pt x="15178" y="23284"/>
                    <a:pt x="15078" y="23250"/>
                  </a:cubicBezTo>
                  <a:lnTo>
                    <a:pt x="14844" y="23184"/>
                  </a:lnTo>
                  <a:cubicBezTo>
                    <a:pt x="14778" y="23184"/>
                    <a:pt x="14644" y="23150"/>
                    <a:pt x="14511" y="23150"/>
                  </a:cubicBezTo>
                  <a:cubicBezTo>
                    <a:pt x="14444" y="23150"/>
                    <a:pt x="14311" y="23117"/>
                    <a:pt x="14244" y="23117"/>
                  </a:cubicBezTo>
                  <a:lnTo>
                    <a:pt x="14011" y="23083"/>
                  </a:lnTo>
                  <a:cubicBezTo>
                    <a:pt x="13910" y="23083"/>
                    <a:pt x="13744" y="23017"/>
                    <a:pt x="13610" y="23017"/>
                  </a:cubicBezTo>
                  <a:cubicBezTo>
                    <a:pt x="13343" y="22983"/>
                    <a:pt x="13110" y="22983"/>
                    <a:pt x="12843" y="22983"/>
                  </a:cubicBezTo>
                  <a:lnTo>
                    <a:pt x="12076" y="22983"/>
                  </a:lnTo>
                  <a:cubicBezTo>
                    <a:pt x="11275" y="22983"/>
                    <a:pt x="10508" y="23083"/>
                    <a:pt x="9774" y="23184"/>
                  </a:cubicBezTo>
                  <a:cubicBezTo>
                    <a:pt x="6172" y="23851"/>
                    <a:pt x="3436" y="27153"/>
                    <a:pt x="2235" y="32257"/>
                  </a:cubicBezTo>
                  <a:cubicBezTo>
                    <a:pt x="2135" y="32657"/>
                    <a:pt x="2069" y="33091"/>
                    <a:pt x="1969" y="33458"/>
                  </a:cubicBezTo>
                  <a:cubicBezTo>
                    <a:pt x="1935" y="33591"/>
                    <a:pt x="1935" y="33691"/>
                    <a:pt x="1902" y="33858"/>
                  </a:cubicBezTo>
                  <a:cubicBezTo>
                    <a:pt x="1735" y="34425"/>
                    <a:pt x="1402" y="34959"/>
                    <a:pt x="1101" y="35459"/>
                  </a:cubicBezTo>
                  <a:cubicBezTo>
                    <a:pt x="801" y="35926"/>
                    <a:pt x="568" y="36360"/>
                    <a:pt x="334" y="36860"/>
                  </a:cubicBezTo>
                  <a:cubicBezTo>
                    <a:pt x="101" y="37527"/>
                    <a:pt x="1" y="38261"/>
                    <a:pt x="167" y="38861"/>
                  </a:cubicBezTo>
                  <a:cubicBezTo>
                    <a:pt x="167" y="38928"/>
                    <a:pt x="234" y="38962"/>
                    <a:pt x="234" y="39028"/>
                  </a:cubicBezTo>
                  <a:cubicBezTo>
                    <a:pt x="301" y="39295"/>
                    <a:pt x="401" y="39595"/>
                    <a:pt x="468" y="39829"/>
                  </a:cubicBezTo>
                  <a:cubicBezTo>
                    <a:pt x="501" y="39962"/>
                    <a:pt x="568" y="40029"/>
                    <a:pt x="601" y="40129"/>
                  </a:cubicBezTo>
                  <a:cubicBezTo>
                    <a:pt x="668" y="40296"/>
                    <a:pt x="768" y="40496"/>
                    <a:pt x="901" y="40696"/>
                  </a:cubicBezTo>
                  <a:cubicBezTo>
                    <a:pt x="935" y="40796"/>
                    <a:pt x="1001" y="40930"/>
                    <a:pt x="1101" y="41030"/>
                  </a:cubicBezTo>
                  <a:cubicBezTo>
                    <a:pt x="1235" y="41196"/>
                    <a:pt x="1301" y="41363"/>
                    <a:pt x="1435" y="41497"/>
                  </a:cubicBezTo>
                  <a:cubicBezTo>
                    <a:pt x="1502" y="41630"/>
                    <a:pt x="1602" y="41697"/>
                    <a:pt x="1735" y="41830"/>
                  </a:cubicBezTo>
                  <a:lnTo>
                    <a:pt x="2102" y="42197"/>
                  </a:lnTo>
                  <a:lnTo>
                    <a:pt x="2169" y="42297"/>
                  </a:lnTo>
                  <a:lnTo>
                    <a:pt x="2169" y="42431"/>
                  </a:lnTo>
                  <a:cubicBezTo>
                    <a:pt x="2169" y="42698"/>
                    <a:pt x="2169" y="42998"/>
                    <a:pt x="2235" y="43265"/>
                  </a:cubicBezTo>
                  <a:lnTo>
                    <a:pt x="2302" y="43598"/>
                  </a:lnTo>
                  <a:cubicBezTo>
                    <a:pt x="2302" y="43598"/>
                    <a:pt x="2402" y="43998"/>
                    <a:pt x="2436" y="44165"/>
                  </a:cubicBezTo>
                  <a:lnTo>
                    <a:pt x="2569" y="44732"/>
                  </a:lnTo>
                  <a:cubicBezTo>
                    <a:pt x="2569" y="44732"/>
                    <a:pt x="2669" y="45266"/>
                    <a:pt x="2736" y="45333"/>
                  </a:cubicBezTo>
                  <a:lnTo>
                    <a:pt x="2836" y="45833"/>
                  </a:lnTo>
                  <a:lnTo>
                    <a:pt x="3003" y="46367"/>
                  </a:lnTo>
                  <a:cubicBezTo>
                    <a:pt x="3069" y="46534"/>
                    <a:pt x="3136" y="46734"/>
                    <a:pt x="3169" y="46967"/>
                  </a:cubicBezTo>
                  <a:lnTo>
                    <a:pt x="3169" y="47001"/>
                  </a:lnTo>
                  <a:cubicBezTo>
                    <a:pt x="3270" y="47234"/>
                    <a:pt x="3336" y="47501"/>
                    <a:pt x="3436" y="47701"/>
                  </a:cubicBezTo>
                  <a:lnTo>
                    <a:pt x="3470" y="47835"/>
                  </a:lnTo>
                  <a:lnTo>
                    <a:pt x="3770" y="48668"/>
                  </a:lnTo>
                  <a:lnTo>
                    <a:pt x="4003" y="49336"/>
                  </a:lnTo>
                  <a:lnTo>
                    <a:pt x="4137" y="49569"/>
                  </a:lnTo>
                  <a:lnTo>
                    <a:pt x="4304" y="49969"/>
                  </a:lnTo>
                  <a:cubicBezTo>
                    <a:pt x="4337" y="50069"/>
                    <a:pt x="4404" y="50203"/>
                    <a:pt x="4470" y="50336"/>
                  </a:cubicBezTo>
                  <a:lnTo>
                    <a:pt x="4570" y="50503"/>
                  </a:lnTo>
                  <a:cubicBezTo>
                    <a:pt x="4570" y="50503"/>
                    <a:pt x="4737" y="50870"/>
                    <a:pt x="4804" y="51003"/>
                  </a:cubicBezTo>
                  <a:lnTo>
                    <a:pt x="5104" y="51571"/>
                  </a:lnTo>
                  <a:cubicBezTo>
                    <a:pt x="5271" y="51871"/>
                    <a:pt x="5404" y="52171"/>
                    <a:pt x="5571" y="52471"/>
                  </a:cubicBezTo>
                  <a:lnTo>
                    <a:pt x="5671" y="52671"/>
                  </a:lnTo>
                  <a:cubicBezTo>
                    <a:pt x="5805" y="52871"/>
                    <a:pt x="5938" y="53138"/>
                    <a:pt x="6105" y="53338"/>
                  </a:cubicBezTo>
                  <a:cubicBezTo>
                    <a:pt x="6138" y="53439"/>
                    <a:pt x="6238" y="53539"/>
                    <a:pt x="6272" y="53639"/>
                  </a:cubicBezTo>
                  <a:lnTo>
                    <a:pt x="6772" y="54373"/>
                  </a:lnTo>
                  <a:lnTo>
                    <a:pt x="6839" y="54506"/>
                  </a:lnTo>
                  <a:cubicBezTo>
                    <a:pt x="7072" y="54806"/>
                    <a:pt x="7272" y="55073"/>
                    <a:pt x="7473" y="55340"/>
                  </a:cubicBezTo>
                  <a:cubicBezTo>
                    <a:pt x="7506" y="55373"/>
                    <a:pt x="7506" y="55407"/>
                    <a:pt x="7573" y="55473"/>
                  </a:cubicBezTo>
                  <a:lnTo>
                    <a:pt x="7573" y="55707"/>
                  </a:lnTo>
                  <a:lnTo>
                    <a:pt x="7573" y="55907"/>
                  </a:lnTo>
                  <a:lnTo>
                    <a:pt x="7573" y="56374"/>
                  </a:lnTo>
                  <a:lnTo>
                    <a:pt x="7573" y="56541"/>
                  </a:lnTo>
                  <a:lnTo>
                    <a:pt x="7573" y="56741"/>
                  </a:lnTo>
                  <a:cubicBezTo>
                    <a:pt x="7573" y="56874"/>
                    <a:pt x="7573" y="57041"/>
                    <a:pt x="7606" y="57208"/>
                  </a:cubicBezTo>
                  <a:cubicBezTo>
                    <a:pt x="7606" y="57308"/>
                    <a:pt x="7639" y="57475"/>
                    <a:pt x="7639" y="57475"/>
                  </a:cubicBezTo>
                  <a:cubicBezTo>
                    <a:pt x="7639" y="57642"/>
                    <a:pt x="7673" y="57775"/>
                    <a:pt x="7739" y="57975"/>
                  </a:cubicBezTo>
                  <a:cubicBezTo>
                    <a:pt x="7739" y="58042"/>
                    <a:pt x="7773" y="58075"/>
                    <a:pt x="7773" y="58175"/>
                  </a:cubicBezTo>
                  <a:cubicBezTo>
                    <a:pt x="7806" y="58342"/>
                    <a:pt x="7839" y="58542"/>
                    <a:pt x="7906" y="58709"/>
                  </a:cubicBezTo>
                  <a:cubicBezTo>
                    <a:pt x="7906" y="58742"/>
                    <a:pt x="7940" y="58809"/>
                    <a:pt x="7940" y="58876"/>
                  </a:cubicBezTo>
                  <a:cubicBezTo>
                    <a:pt x="8006" y="59076"/>
                    <a:pt x="8073" y="59343"/>
                    <a:pt x="8173" y="59543"/>
                  </a:cubicBezTo>
                  <a:lnTo>
                    <a:pt x="8240" y="59643"/>
                  </a:lnTo>
                  <a:cubicBezTo>
                    <a:pt x="8306" y="59843"/>
                    <a:pt x="8407" y="60010"/>
                    <a:pt x="8473" y="60210"/>
                  </a:cubicBezTo>
                  <a:lnTo>
                    <a:pt x="8573" y="60377"/>
                  </a:lnTo>
                  <a:cubicBezTo>
                    <a:pt x="8640" y="60544"/>
                    <a:pt x="8740" y="60677"/>
                    <a:pt x="8807" y="60844"/>
                  </a:cubicBezTo>
                  <a:lnTo>
                    <a:pt x="8940" y="61044"/>
                  </a:lnTo>
                  <a:cubicBezTo>
                    <a:pt x="9007" y="61211"/>
                    <a:pt x="9107" y="61344"/>
                    <a:pt x="9174" y="61478"/>
                  </a:cubicBezTo>
                  <a:cubicBezTo>
                    <a:pt x="9240" y="61544"/>
                    <a:pt x="9274" y="61578"/>
                    <a:pt x="9307" y="61678"/>
                  </a:cubicBezTo>
                  <a:cubicBezTo>
                    <a:pt x="9407" y="61845"/>
                    <a:pt x="9507" y="61978"/>
                    <a:pt x="9641" y="62178"/>
                  </a:cubicBezTo>
                  <a:lnTo>
                    <a:pt x="9741" y="62312"/>
                  </a:lnTo>
                  <a:cubicBezTo>
                    <a:pt x="10008" y="62712"/>
                    <a:pt x="10341" y="63112"/>
                    <a:pt x="10742" y="63479"/>
                  </a:cubicBezTo>
                  <a:lnTo>
                    <a:pt x="10775" y="63512"/>
                  </a:lnTo>
                  <a:lnTo>
                    <a:pt x="11275" y="64013"/>
                  </a:lnTo>
                  <a:lnTo>
                    <a:pt x="11409" y="64146"/>
                  </a:lnTo>
                  <a:cubicBezTo>
                    <a:pt x="11575" y="64246"/>
                    <a:pt x="11676" y="64446"/>
                    <a:pt x="11842" y="64547"/>
                  </a:cubicBezTo>
                  <a:lnTo>
                    <a:pt x="11976" y="64647"/>
                  </a:lnTo>
                  <a:cubicBezTo>
                    <a:pt x="12109" y="64713"/>
                    <a:pt x="12243" y="64847"/>
                    <a:pt x="12309" y="64947"/>
                  </a:cubicBezTo>
                  <a:lnTo>
                    <a:pt x="14344" y="79324"/>
                  </a:lnTo>
                  <a:cubicBezTo>
                    <a:pt x="13644" y="79691"/>
                    <a:pt x="13077" y="80191"/>
                    <a:pt x="12610" y="80858"/>
                  </a:cubicBezTo>
                  <a:cubicBezTo>
                    <a:pt x="12343" y="81225"/>
                    <a:pt x="12143" y="81625"/>
                    <a:pt x="12009" y="81992"/>
                  </a:cubicBezTo>
                  <a:cubicBezTo>
                    <a:pt x="11976" y="82126"/>
                    <a:pt x="11942" y="82293"/>
                    <a:pt x="11909" y="82393"/>
                  </a:cubicBezTo>
                  <a:lnTo>
                    <a:pt x="11309" y="82393"/>
                  </a:lnTo>
                  <a:lnTo>
                    <a:pt x="11409" y="84894"/>
                  </a:lnTo>
                  <a:lnTo>
                    <a:pt x="11275" y="82393"/>
                  </a:lnTo>
                  <a:lnTo>
                    <a:pt x="10842" y="82393"/>
                  </a:lnTo>
                  <a:cubicBezTo>
                    <a:pt x="10742" y="82393"/>
                    <a:pt x="10608" y="82459"/>
                    <a:pt x="10475" y="82459"/>
                  </a:cubicBezTo>
                  <a:lnTo>
                    <a:pt x="10441" y="82459"/>
                  </a:lnTo>
                  <a:cubicBezTo>
                    <a:pt x="10275" y="82459"/>
                    <a:pt x="10141" y="82493"/>
                    <a:pt x="10008" y="82493"/>
                  </a:cubicBezTo>
                  <a:cubicBezTo>
                    <a:pt x="9908" y="82493"/>
                    <a:pt x="9774" y="82526"/>
                    <a:pt x="9641" y="82559"/>
                  </a:cubicBezTo>
                  <a:lnTo>
                    <a:pt x="9607" y="82559"/>
                  </a:lnTo>
                  <a:cubicBezTo>
                    <a:pt x="9474" y="82626"/>
                    <a:pt x="9341" y="82626"/>
                    <a:pt x="9174" y="82659"/>
                  </a:cubicBezTo>
                  <a:cubicBezTo>
                    <a:pt x="9107" y="82693"/>
                    <a:pt x="8974" y="82693"/>
                    <a:pt x="8907" y="82726"/>
                  </a:cubicBezTo>
                  <a:lnTo>
                    <a:pt x="8773" y="82793"/>
                  </a:lnTo>
                  <a:lnTo>
                    <a:pt x="8407" y="82893"/>
                  </a:lnTo>
                  <a:cubicBezTo>
                    <a:pt x="8306" y="82960"/>
                    <a:pt x="8173" y="82993"/>
                    <a:pt x="8106" y="83026"/>
                  </a:cubicBezTo>
                  <a:lnTo>
                    <a:pt x="8006" y="83060"/>
                  </a:lnTo>
                  <a:cubicBezTo>
                    <a:pt x="7906" y="83126"/>
                    <a:pt x="7773" y="83193"/>
                    <a:pt x="7639" y="83227"/>
                  </a:cubicBezTo>
                  <a:lnTo>
                    <a:pt x="7406" y="83360"/>
                  </a:lnTo>
                  <a:lnTo>
                    <a:pt x="7306" y="83393"/>
                  </a:lnTo>
                  <a:cubicBezTo>
                    <a:pt x="7172" y="83493"/>
                    <a:pt x="7072" y="83527"/>
                    <a:pt x="6939" y="83627"/>
                  </a:cubicBezTo>
                  <a:cubicBezTo>
                    <a:pt x="6839" y="83660"/>
                    <a:pt x="6805" y="83694"/>
                    <a:pt x="6739" y="83727"/>
                  </a:cubicBezTo>
                  <a:lnTo>
                    <a:pt x="6639" y="83794"/>
                  </a:lnTo>
                  <a:cubicBezTo>
                    <a:pt x="6505" y="83860"/>
                    <a:pt x="6438" y="83960"/>
                    <a:pt x="6305" y="84027"/>
                  </a:cubicBezTo>
                  <a:cubicBezTo>
                    <a:pt x="6238" y="84060"/>
                    <a:pt x="6172" y="84161"/>
                    <a:pt x="6105" y="84194"/>
                  </a:cubicBezTo>
                  <a:cubicBezTo>
                    <a:pt x="5971" y="84294"/>
                    <a:pt x="5905" y="84394"/>
                    <a:pt x="5771" y="84494"/>
                  </a:cubicBezTo>
                  <a:lnTo>
                    <a:pt x="5605" y="84661"/>
                  </a:lnTo>
                  <a:lnTo>
                    <a:pt x="5571" y="84694"/>
                  </a:lnTo>
                  <a:lnTo>
                    <a:pt x="5271" y="84994"/>
                  </a:lnTo>
                  <a:cubicBezTo>
                    <a:pt x="5238" y="85028"/>
                    <a:pt x="5171" y="85128"/>
                    <a:pt x="5104" y="85161"/>
                  </a:cubicBezTo>
                  <a:lnTo>
                    <a:pt x="5071" y="85195"/>
                  </a:lnTo>
                  <a:cubicBezTo>
                    <a:pt x="4971" y="85295"/>
                    <a:pt x="4904" y="85395"/>
                    <a:pt x="4804" y="85495"/>
                  </a:cubicBezTo>
                  <a:cubicBezTo>
                    <a:pt x="4771" y="85528"/>
                    <a:pt x="4637" y="85695"/>
                    <a:pt x="4637" y="85695"/>
                  </a:cubicBezTo>
                  <a:cubicBezTo>
                    <a:pt x="4570" y="85828"/>
                    <a:pt x="4470" y="85895"/>
                    <a:pt x="4404" y="86029"/>
                  </a:cubicBezTo>
                  <a:cubicBezTo>
                    <a:pt x="4337" y="86062"/>
                    <a:pt x="4304" y="86162"/>
                    <a:pt x="4270" y="86195"/>
                  </a:cubicBezTo>
                  <a:lnTo>
                    <a:pt x="4237" y="86295"/>
                  </a:lnTo>
                  <a:cubicBezTo>
                    <a:pt x="4137" y="86395"/>
                    <a:pt x="4103" y="86496"/>
                    <a:pt x="4003" y="86562"/>
                  </a:cubicBezTo>
                  <a:cubicBezTo>
                    <a:pt x="3970" y="86629"/>
                    <a:pt x="3903" y="86796"/>
                    <a:pt x="3903" y="86796"/>
                  </a:cubicBezTo>
                  <a:cubicBezTo>
                    <a:pt x="3803" y="86896"/>
                    <a:pt x="3770" y="87029"/>
                    <a:pt x="3670" y="87129"/>
                  </a:cubicBezTo>
                  <a:cubicBezTo>
                    <a:pt x="3636" y="87163"/>
                    <a:pt x="3636" y="87229"/>
                    <a:pt x="3603" y="87296"/>
                  </a:cubicBezTo>
                  <a:cubicBezTo>
                    <a:pt x="3570" y="87396"/>
                    <a:pt x="3470" y="87530"/>
                    <a:pt x="3436" y="87630"/>
                  </a:cubicBezTo>
                  <a:cubicBezTo>
                    <a:pt x="3403" y="87663"/>
                    <a:pt x="3403" y="87730"/>
                    <a:pt x="3336" y="87830"/>
                  </a:cubicBezTo>
                  <a:lnTo>
                    <a:pt x="3336" y="87863"/>
                  </a:lnTo>
                  <a:cubicBezTo>
                    <a:pt x="3303" y="87963"/>
                    <a:pt x="3270" y="88063"/>
                    <a:pt x="3236" y="88163"/>
                  </a:cubicBezTo>
                  <a:cubicBezTo>
                    <a:pt x="3169" y="88197"/>
                    <a:pt x="3136" y="88397"/>
                    <a:pt x="3136" y="88397"/>
                  </a:cubicBezTo>
                  <a:cubicBezTo>
                    <a:pt x="3103" y="88497"/>
                    <a:pt x="3069" y="88564"/>
                    <a:pt x="3069" y="88664"/>
                  </a:cubicBezTo>
                  <a:cubicBezTo>
                    <a:pt x="3069" y="88697"/>
                    <a:pt x="2969" y="88897"/>
                    <a:pt x="2969" y="88897"/>
                  </a:cubicBezTo>
                  <a:cubicBezTo>
                    <a:pt x="2936" y="88997"/>
                    <a:pt x="2936" y="89064"/>
                    <a:pt x="2903" y="89164"/>
                  </a:cubicBezTo>
                  <a:cubicBezTo>
                    <a:pt x="2903" y="89231"/>
                    <a:pt x="2769" y="89564"/>
                    <a:pt x="2769" y="89664"/>
                  </a:cubicBezTo>
                  <a:cubicBezTo>
                    <a:pt x="2736" y="89731"/>
                    <a:pt x="2736" y="89865"/>
                    <a:pt x="2669" y="89998"/>
                  </a:cubicBezTo>
                  <a:cubicBezTo>
                    <a:pt x="2669" y="90031"/>
                    <a:pt x="2636" y="90065"/>
                    <a:pt x="2636" y="90165"/>
                  </a:cubicBezTo>
                  <a:cubicBezTo>
                    <a:pt x="2602" y="90298"/>
                    <a:pt x="2602" y="90398"/>
                    <a:pt x="2602" y="90532"/>
                  </a:cubicBezTo>
                  <a:lnTo>
                    <a:pt x="2602" y="90632"/>
                  </a:lnTo>
                  <a:cubicBezTo>
                    <a:pt x="2402" y="92066"/>
                    <a:pt x="2636" y="93067"/>
                    <a:pt x="3270" y="93834"/>
                  </a:cubicBezTo>
                  <a:cubicBezTo>
                    <a:pt x="3770" y="94401"/>
                    <a:pt x="4470" y="94735"/>
                    <a:pt x="5238" y="94735"/>
                  </a:cubicBezTo>
                  <a:lnTo>
                    <a:pt x="13477" y="94735"/>
                  </a:lnTo>
                  <a:cubicBezTo>
                    <a:pt x="13477" y="94801"/>
                    <a:pt x="13477" y="94835"/>
                    <a:pt x="13510" y="94902"/>
                  </a:cubicBezTo>
                  <a:lnTo>
                    <a:pt x="13510" y="95002"/>
                  </a:lnTo>
                  <a:cubicBezTo>
                    <a:pt x="13577" y="95168"/>
                    <a:pt x="13610" y="95335"/>
                    <a:pt x="13677" y="95502"/>
                  </a:cubicBezTo>
                  <a:cubicBezTo>
                    <a:pt x="13677" y="95535"/>
                    <a:pt x="13744" y="95569"/>
                    <a:pt x="13744" y="95569"/>
                  </a:cubicBezTo>
                  <a:cubicBezTo>
                    <a:pt x="13910" y="95902"/>
                    <a:pt x="14111" y="96203"/>
                    <a:pt x="14411" y="96469"/>
                  </a:cubicBezTo>
                  <a:lnTo>
                    <a:pt x="14511" y="96569"/>
                  </a:lnTo>
                  <a:cubicBezTo>
                    <a:pt x="14978" y="96970"/>
                    <a:pt x="15578" y="97170"/>
                    <a:pt x="16145" y="97170"/>
                  </a:cubicBezTo>
                  <a:lnTo>
                    <a:pt x="38928" y="97170"/>
                  </a:lnTo>
                  <a:cubicBezTo>
                    <a:pt x="39629" y="97170"/>
                    <a:pt x="40196" y="96870"/>
                    <a:pt x="40663" y="96469"/>
                  </a:cubicBezTo>
                  <a:cubicBezTo>
                    <a:pt x="40763" y="96369"/>
                    <a:pt x="40830" y="96236"/>
                    <a:pt x="40930" y="96136"/>
                  </a:cubicBezTo>
                  <a:cubicBezTo>
                    <a:pt x="41097" y="95869"/>
                    <a:pt x="41197" y="95569"/>
                    <a:pt x="41297" y="95302"/>
                  </a:cubicBezTo>
                  <a:cubicBezTo>
                    <a:pt x="42264" y="91633"/>
                    <a:pt x="41163" y="89131"/>
                    <a:pt x="39962" y="87730"/>
                  </a:cubicBezTo>
                  <a:lnTo>
                    <a:pt x="39962" y="87696"/>
                  </a:lnTo>
                  <a:cubicBezTo>
                    <a:pt x="40096" y="87530"/>
                    <a:pt x="40163" y="87329"/>
                    <a:pt x="40263" y="87163"/>
                  </a:cubicBezTo>
                  <a:cubicBezTo>
                    <a:pt x="40263" y="87163"/>
                    <a:pt x="40263" y="87129"/>
                    <a:pt x="40296" y="87129"/>
                  </a:cubicBezTo>
                  <a:cubicBezTo>
                    <a:pt x="40363" y="86896"/>
                    <a:pt x="40463" y="86662"/>
                    <a:pt x="40530" y="86395"/>
                  </a:cubicBezTo>
                  <a:lnTo>
                    <a:pt x="40530" y="86329"/>
                  </a:lnTo>
                  <a:cubicBezTo>
                    <a:pt x="40663" y="85862"/>
                    <a:pt x="40696" y="85361"/>
                    <a:pt x="40696" y="84861"/>
                  </a:cubicBezTo>
                  <a:lnTo>
                    <a:pt x="40696" y="84794"/>
                  </a:lnTo>
                  <a:cubicBezTo>
                    <a:pt x="40696" y="84527"/>
                    <a:pt x="40663" y="84327"/>
                    <a:pt x="40596" y="84027"/>
                  </a:cubicBezTo>
                  <a:cubicBezTo>
                    <a:pt x="40596" y="83994"/>
                    <a:pt x="40530" y="83960"/>
                    <a:pt x="40530" y="83894"/>
                  </a:cubicBezTo>
                  <a:cubicBezTo>
                    <a:pt x="40496" y="83694"/>
                    <a:pt x="40429" y="83527"/>
                    <a:pt x="40363" y="83327"/>
                  </a:cubicBezTo>
                  <a:cubicBezTo>
                    <a:pt x="40363" y="83293"/>
                    <a:pt x="40329" y="83193"/>
                    <a:pt x="40329" y="83193"/>
                  </a:cubicBezTo>
                  <a:cubicBezTo>
                    <a:pt x="39862" y="82059"/>
                    <a:pt x="39028" y="81158"/>
                    <a:pt x="37994" y="80625"/>
                  </a:cubicBezTo>
                  <a:cubicBezTo>
                    <a:pt x="37494" y="80358"/>
                    <a:pt x="36960" y="80191"/>
                    <a:pt x="36427" y="80124"/>
                  </a:cubicBezTo>
                  <a:lnTo>
                    <a:pt x="34659" y="67782"/>
                  </a:lnTo>
                  <a:cubicBezTo>
                    <a:pt x="35493" y="67382"/>
                    <a:pt x="36260" y="66982"/>
                    <a:pt x="36960" y="66515"/>
                  </a:cubicBezTo>
                  <a:lnTo>
                    <a:pt x="37027" y="66448"/>
                  </a:lnTo>
                  <a:lnTo>
                    <a:pt x="37527" y="66048"/>
                  </a:lnTo>
                  <a:cubicBezTo>
                    <a:pt x="37594" y="66014"/>
                    <a:pt x="37661" y="65981"/>
                    <a:pt x="37661" y="65948"/>
                  </a:cubicBezTo>
                  <a:cubicBezTo>
                    <a:pt x="37794" y="65814"/>
                    <a:pt x="37961" y="65681"/>
                    <a:pt x="38094" y="65614"/>
                  </a:cubicBezTo>
                  <a:cubicBezTo>
                    <a:pt x="38128" y="65547"/>
                    <a:pt x="38195" y="65514"/>
                    <a:pt x="38261" y="65481"/>
                  </a:cubicBezTo>
                  <a:lnTo>
                    <a:pt x="38662" y="65047"/>
                  </a:lnTo>
                  <a:lnTo>
                    <a:pt x="38795" y="64947"/>
                  </a:lnTo>
                  <a:cubicBezTo>
                    <a:pt x="38928" y="64780"/>
                    <a:pt x="39095" y="64647"/>
                    <a:pt x="39195" y="64480"/>
                  </a:cubicBezTo>
                  <a:lnTo>
                    <a:pt x="39295" y="64380"/>
                  </a:lnTo>
                  <a:cubicBezTo>
                    <a:pt x="39462" y="64213"/>
                    <a:pt x="39596" y="64013"/>
                    <a:pt x="39696" y="63846"/>
                  </a:cubicBezTo>
                  <a:cubicBezTo>
                    <a:pt x="39762" y="63813"/>
                    <a:pt x="39796" y="63713"/>
                    <a:pt x="39829" y="63646"/>
                  </a:cubicBezTo>
                  <a:cubicBezTo>
                    <a:pt x="39929" y="63512"/>
                    <a:pt x="39996" y="63379"/>
                    <a:pt x="40096" y="63212"/>
                  </a:cubicBezTo>
                  <a:cubicBezTo>
                    <a:pt x="40129" y="63146"/>
                    <a:pt x="40163" y="63112"/>
                    <a:pt x="40196" y="63012"/>
                  </a:cubicBezTo>
                  <a:lnTo>
                    <a:pt x="40263" y="62979"/>
                  </a:lnTo>
                  <a:cubicBezTo>
                    <a:pt x="40329" y="62845"/>
                    <a:pt x="40363" y="62712"/>
                    <a:pt x="40463" y="62612"/>
                  </a:cubicBezTo>
                  <a:cubicBezTo>
                    <a:pt x="40496" y="62512"/>
                    <a:pt x="40530" y="62378"/>
                    <a:pt x="40596" y="62312"/>
                  </a:cubicBezTo>
                  <a:cubicBezTo>
                    <a:pt x="40630" y="62178"/>
                    <a:pt x="40696" y="62045"/>
                    <a:pt x="40763" y="61878"/>
                  </a:cubicBezTo>
                  <a:cubicBezTo>
                    <a:pt x="40796" y="61811"/>
                    <a:pt x="40830" y="61711"/>
                    <a:pt x="40830" y="61644"/>
                  </a:cubicBezTo>
                  <a:cubicBezTo>
                    <a:pt x="40863" y="61478"/>
                    <a:pt x="40930" y="61344"/>
                    <a:pt x="40997" y="61144"/>
                  </a:cubicBezTo>
                  <a:cubicBezTo>
                    <a:pt x="40997" y="61044"/>
                    <a:pt x="41030" y="61011"/>
                    <a:pt x="41097" y="60944"/>
                  </a:cubicBezTo>
                  <a:cubicBezTo>
                    <a:pt x="41163" y="60677"/>
                    <a:pt x="41197" y="60444"/>
                    <a:pt x="41263" y="60210"/>
                  </a:cubicBezTo>
                  <a:lnTo>
                    <a:pt x="41363" y="59109"/>
                  </a:lnTo>
                  <a:lnTo>
                    <a:pt x="41363" y="58542"/>
                  </a:lnTo>
                  <a:cubicBezTo>
                    <a:pt x="41363" y="58175"/>
                    <a:pt x="41330" y="57808"/>
                    <a:pt x="41263" y="57441"/>
                  </a:cubicBezTo>
                  <a:lnTo>
                    <a:pt x="41363" y="57308"/>
                  </a:lnTo>
                  <a:cubicBezTo>
                    <a:pt x="42031" y="56641"/>
                    <a:pt x="42631" y="55874"/>
                    <a:pt x="43198" y="55106"/>
                  </a:cubicBezTo>
                  <a:lnTo>
                    <a:pt x="43365" y="54840"/>
                  </a:lnTo>
                  <a:cubicBezTo>
                    <a:pt x="43665" y="54373"/>
                    <a:pt x="43932" y="54006"/>
                    <a:pt x="44165" y="53639"/>
                  </a:cubicBezTo>
                  <a:cubicBezTo>
                    <a:pt x="44432" y="53272"/>
                    <a:pt x="44632" y="52838"/>
                    <a:pt x="44833" y="52438"/>
                  </a:cubicBezTo>
                  <a:cubicBezTo>
                    <a:pt x="48035" y="46100"/>
                    <a:pt x="47768" y="40196"/>
                    <a:pt x="46134" y="32790"/>
                  </a:cubicBezTo>
                  <a:cubicBezTo>
                    <a:pt x="45333" y="29121"/>
                    <a:pt x="44632" y="25018"/>
                    <a:pt x="44099" y="21215"/>
                  </a:cubicBezTo>
                  <a:cubicBezTo>
                    <a:pt x="43698" y="18680"/>
                    <a:pt x="43465" y="16379"/>
                    <a:pt x="43332" y="14677"/>
                  </a:cubicBezTo>
                  <a:cubicBezTo>
                    <a:pt x="43298" y="13944"/>
                    <a:pt x="43198" y="13276"/>
                    <a:pt x="43098" y="12643"/>
                  </a:cubicBezTo>
                  <a:cubicBezTo>
                    <a:pt x="42698" y="10474"/>
                    <a:pt x="41464" y="6905"/>
                    <a:pt x="37461" y="6905"/>
                  </a:cubicBezTo>
                  <a:cubicBezTo>
                    <a:pt x="37261" y="6905"/>
                    <a:pt x="37094" y="6905"/>
                    <a:pt x="36860" y="6939"/>
                  </a:cubicBezTo>
                  <a:cubicBezTo>
                    <a:pt x="36827" y="6939"/>
                    <a:pt x="36760" y="6939"/>
                    <a:pt x="36693" y="6972"/>
                  </a:cubicBezTo>
                  <a:cubicBezTo>
                    <a:pt x="36593" y="7005"/>
                    <a:pt x="36460" y="7005"/>
                    <a:pt x="36293" y="7072"/>
                  </a:cubicBezTo>
                  <a:cubicBezTo>
                    <a:pt x="36260" y="7072"/>
                    <a:pt x="36160" y="7105"/>
                    <a:pt x="36160" y="7105"/>
                  </a:cubicBezTo>
                  <a:lnTo>
                    <a:pt x="35793" y="7239"/>
                  </a:lnTo>
                  <a:cubicBezTo>
                    <a:pt x="35759" y="7272"/>
                    <a:pt x="35659" y="7272"/>
                    <a:pt x="35659" y="7272"/>
                  </a:cubicBezTo>
                  <a:cubicBezTo>
                    <a:pt x="35626" y="7306"/>
                    <a:pt x="35526" y="7306"/>
                    <a:pt x="35493" y="7339"/>
                  </a:cubicBezTo>
                  <a:cubicBezTo>
                    <a:pt x="35292" y="5137"/>
                    <a:pt x="34659" y="2402"/>
                    <a:pt x="32524" y="934"/>
                  </a:cubicBezTo>
                  <a:cubicBezTo>
                    <a:pt x="31623" y="301"/>
                    <a:pt x="30589" y="0"/>
                    <a:pt x="29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82;p46">
              <a:extLst>
                <a:ext uri="{FF2B5EF4-FFF2-40B4-BE49-F238E27FC236}">
                  <a16:creationId xmlns:a16="http://schemas.microsoft.com/office/drawing/2014/main" id="{FD7DFC51-6B44-9927-B91F-3917BBF7D7B1}"/>
                </a:ext>
              </a:extLst>
            </p:cNvPr>
            <p:cNvSpPr/>
            <p:nvPr/>
          </p:nvSpPr>
          <p:spPr>
            <a:xfrm>
              <a:off x="4623730" y="3708671"/>
              <a:ext cx="258484" cy="581872"/>
            </a:xfrm>
            <a:custGeom>
              <a:avLst/>
              <a:gdLst/>
              <a:ahLst/>
              <a:cxnLst/>
              <a:rect l="l" t="t" r="r" b="b"/>
              <a:pathLst>
                <a:path w="8941" h="20127" extrusionOk="0">
                  <a:moveTo>
                    <a:pt x="6172" y="0"/>
                  </a:moveTo>
                  <a:cubicBezTo>
                    <a:pt x="4540" y="505"/>
                    <a:pt x="2696" y="745"/>
                    <a:pt x="736" y="745"/>
                  </a:cubicBezTo>
                  <a:cubicBezTo>
                    <a:pt x="492" y="745"/>
                    <a:pt x="247" y="742"/>
                    <a:pt x="1" y="734"/>
                  </a:cubicBezTo>
                  <a:lnTo>
                    <a:pt x="1" y="734"/>
                  </a:lnTo>
                  <a:lnTo>
                    <a:pt x="2369" y="17313"/>
                  </a:lnTo>
                  <a:lnTo>
                    <a:pt x="2736" y="19948"/>
                  </a:lnTo>
                  <a:cubicBezTo>
                    <a:pt x="3329" y="20067"/>
                    <a:pt x="3961" y="20126"/>
                    <a:pt x="4618" y="20126"/>
                  </a:cubicBezTo>
                  <a:cubicBezTo>
                    <a:pt x="5991" y="20126"/>
                    <a:pt x="7473" y="19867"/>
                    <a:pt x="8940" y="19348"/>
                  </a:cubicBezTo>
                  <a:lnTo>
                    <a:pt x="8573" y="16646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3;p46">
              <a:extLst>
                <a:ext uri="{FF2B5EF4-FFF2-40B4-BE49-F238E27FC236}">
                  <a16:creationId xmlns:a16="http://schemas.microsoft.com/office/drawing/2014/main" id="{FD2F0BBB-B24A-EF1A-239A-EEFCCC81D7AE}"/>
                </a:ext>
              </a:extLst>
            </p:cNvPr>
            <p:cNvSpPr/>
            <p:nvPr/>
          </p:nvSpPr>
          <p:spPr>
            <a:xfrm>
              <a:off x="4340209" y="4182882"/>
              <a:ext cx="699188" cy="349377"/>
            </a:xfrm>
            <a:custGeom>
              <a:avLst/>
              <a:gdLst/>
              <a:ahLst/>
              <a:cxnLst/>
              <a:rect l="l" t="t" r="r" b="b"/>
              <a:pathLst>
                <a:path w="24185" h="12085" extrusionOk="0">
                  <a:moveTo>
                    <a:pt x="19777" y="1"/>
                  </a:moveTo>
                  <a:cubicBezTo>
                    <a:pt x="19369" y="1"/>
                    <a:pt x="18914" y="76"/>
                    <a:pt x="18414" y="243"/>
                  </a:cubicBezTo>
                  <a:lnTo>
                    <a:pt x="18814" y="2945"/>
                  </a:lnTo>
                  <a:cubicBezTo>
                    <a:pt x="17347" y="3464"/>
                    <a:pt x="15835" y="3723"/>
                    <a:pt x="14452" y="3723"/>
                  </a:cubicBezTo>
                  <a:cubicBezTo>
                    <a:pt x="13791" y="3723"/>
                    <a:pt x="13159" y="3664"/>
                    <a:pt x="12576" y="3545"/>
                  </a:cubicBezTo>
                  <a:lnTo>
                    <a:pt x="12209" y="943"/>
                  </a:lnTo>
                  <a:cubicBezTo>
                    <a:pt x="12021" y="920"/>
                    <a:pt x="11832" y="896"/>
                    <a:pt x="11631" y="896"/>
                  </a:cubicBezTo>
                  <a:cubicBezTo>
                    <a:pt x="11548" y="896"/>
                    <a:pt x="11463" y="900"/>
                    <a:pt x="11375" y="910"/>
                  </a:cubicBezTo>
                  <a:cubicBezTo>
                    <a:pt x="10508" y="1010"/>
                    <a:pt x="9741" y="1577"/>
                    <a:pt x="9407" y="2444"/>
                  </a:cubicBezTo>
                  <a:cubicBezTo>
                    <a:pt x="9007" y="3578"/>
                    <a:pt x="9507" y="4846"/>
                    <a:pt x="10541" y="5413"/>
                  </a:cubicBezTo>
                  <a:cubicBezTo>
                    <a:pt x="9042" y="4786"/>
                    <a:pt x="7739" y="4522"/>
                    <a:pt x="6612" y="4522"/>
                  </a:cubicBezTo>
                  <a:cubicBezTo>
                    <a:pt x="2822" y="4522"/>
                    <a:pt x="1010" y="7505"/>
                    <a:pt x="367" y="9716"/>
                  </a:cubicBezTo>
                  <a:cubicBezTo>
                    <a:pt x="0" y="11050"/>
                    <a:pt x="34" y="12084"/>
                    <a:pt x="334" y="12084"/>
                  </a:cubicBezTo>
                  <a:lnTo>
                    <a:pt x="23084" y="12084"/>
                  </a:lnTo>
                  <a:cubicBezTo>
                    <a:pt x="24184" y="7915"/>
                    <a:pt x="21849" y="6447"/>
                    <a:pt x="21849" y="6447"/>
                  </a:cubicBezTo>
                  <a:lnTo>
                    <a:pt x="21449" y="4412"/>
                  </a:lnTo>
                  <a:cubicBezTo>
                    <a:pt x="22250" y="3745"/>
                    <a:pt x="22583" y="2578"/>
                    <a:pt x="22183" y="1577"/>
                  </a:cubicBezTo>
                  <a:cubicBezTo>
                    <a:pt x="21808" y="676"/>
                    <a:pt x="21001" y="1"/>
                    <a:pt x="19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4;p46">
              <a:extLst>
                <a:ext uri="{FF2B5EF4-FFF2-40B4-BE49-F238E27FC236}">
                  <a16:creationId xmlns:a16="http://schemas.microsoft.com/office/drawing/2014/main" id="{71105136-B5A1-172F-DD92-8BF8C1F6EC04}"/>
                </a:ext>
              </a:extLst>
            </p:cNvPr>
            <p:cNvSpPr/>
            <p:nvPr/>
          </p:nvSpPr>
          <p:spPr>
            <a:xfrm>
              <a:off x="4011647" y="4114423"/>
              <a:ext cx="661287" cy="346457"/>
            </a:xfrm>
            <a:custGeom>
              <a:avLst/>
              <a:gdLst/>
              <a:ahLst/>
              <a:cxnLst/>
              <a:rect l="l" t="t" r="r" b="b"/>
              <a:pathLst>
                <a:path w="22874" h="11984" extrusionOk="0">
                  <a:moveTo>
                    <a:pt x="20229" y="0"/>
                  </a:moveTo>
                  <a:cubicBezTo>
                    <a:pt x="19824" y="0"/>
                    <a:pt x="19371" y="75"/>
                    <a:pt x="18871" y="242"/>
                  </a:cubicBezTo>
                  <a:lnTo>
                    <a:pt x="19238" y="2944"/>
                  </a:lnTo>
                  <a:cubicBezTo>
                    <a:pt x="17763" y="3413"/>
                    <a:pt x="16289" y="3688"/>
                    <a:pt x="14945" y="3688"/>
                  </a:cubicBezTo>
                  <a:cubicBezTo>
                    <a:pt x="14282" y="3688"/>
                    <a:pt x="13651" y="3621"/>
                    <a:pt x="13067" y="3478"/>
                  </a:cubicBezTo>
                  <a:lnTo>
                    <a:pt x="12700" y="876"/>
                  </a:lnTo>
                  <a:cubicBezTo>
                    <a:pt x="12500" y="826"/>
                    <a:pt x="12299" y="802"/>
                    <a:pt x="12101" y="802"/>
                  </a:cubicBezTo>
                  <a:cubicBezTo>
                    <a:pt x="11111" y="802"/>
                    <a:pt x="10198" y="1404"/>
                    <a:pt x="9864" y="2377"/>
                  </a:cubicBezTo>
                  <a:cubicBezTo>
                    <a:pt x="9431" y="3478"/>
                    <a:pt x="9931" y="4745"/>
                    <a:pt x="10999" y="5313"/>
                  </a:cubicBezTo>
                  <a:cubicBezTo>
                    <a:pt x="9491" y="4672"/>
                    <a:pt x="8181" y="4403"/>
                    <a:pt x="7048" y="4403"/>
                  </a:cubicBezTo>
                  <a:cubicBezTo>
                    <a:pt x="1037" y="4403"/>
                    <a:pt x="0" y="11984"/>
                    <a:pt x="758" y="11984"/>
                  </a:cubicBezTo>
                  <a:lnTo>
                    <a:pt x="11732" y="11984"/>
                  </a:lnTo>
                  <a:cubicBezTo>
                    <a:pt x="12372" y="9758"/>
                    <a:pt x="14169" y="6787"/>
                    <a:pt x="17922" y="6787"/>
                  </a:cubicBezTo>
                  <a:cubicBezTo>
                    <a:pt x="19062" y="6787"/>
                    <a:pt x="20383" y="7061"/>
                    <a:pt x="21906" y="7714"/>
                  </a:cubicBezTo>
                  <a:cubicBezTo>
                    <a:pt x="20872" y="7147"/>
                    <a:pt x="20372" y="5880"/>
                    <a:pt x="20772" y="4745"/>
                  </a:cubicBezTo>
                  <a:cubicBezTo>
                    <a:pt x="21072" y="3878"/>
                    <a:pt x="21873" y="3311"/>
                    <a:pt x="22740" y="3211"/>
                  </a:cubicBezTo>
                  <a:lnTo>
                    <a:pt x="22740" y="3078"/>
                  </a:lnTo>
                  <a:cubicBezTo>
                    <a:pt x="22874" y="2611"/>
                    <a:pt x="22840" y="2077"/>
                    <a:pt x="22607" y="1577"/>
                  </a:cubicBezTo>
                  <a:cubicBezTo>
                    <a:pt x="22232" y="676"/>
                    <a:pt x="21444" y="0"/>
                    <a:pt x="20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5;p46">
              <a:extLst>
                <a:ext uri="{FF2B5EF4-FFF2-40B4-BE49-F238E27FC236}">
                  <a16:creationId xmlns:a16="http://schemas.microsoft.com/office/drawing/2014/main" id="{ECFC5598-9C2D-9163-3F9C-BFE2A1E377D5}"/>
                </a:ext>
              </a:extLst>
            </p:cNvPr>
            <p:cNvSpPr/>
            <p:nvPr/>
          </p:nvSpPr>
          <p:spPr>
            <a:xfrm>
              <a:off x="4302598" y="3626711"/>
              <a:ext cx="264266" cy="595344"/>
            </a:xfrm>
            <a:custGeom>
              <a:avLst/>
              <a:gdLst/>
              <a:ahLst/>
              <a:cxnLst/>
              <a:rect l="l" t="t" r="r" b="b"/>
              <a:pathLst>
                <a:path w="9141" h="20593" extrusionOk="0">
                  <a:moveTo>
                    <a:pt x="1" y="0"/>
                  </a:moveTo>
                  <a:lnTo>
                    <a:pt x="2536" y="17779"/>
                  </a:lnTo>
                  <a:lnTo>
                    <a:pt x="2936" y="20415"/>
                  </a:lnTo>
                  <a:cubicBezTo>
                    <a:pt x="3530" y="20533"/>
                    <a:pt x="4162" y="20593"/>
                    <a:pt x="4818" y="20593"/>
                  </a:cubicBezTo>
                  <a:cubicBezTo>
                    <a:pt x="6192" y="20593"/>
                    <a:pt x="7674" y="20333"/>
                    <a:pt x="9140" y="19814"/>
                  </a:cubicBezTo>
                  <a:lnTo>
                    <a:pt x="8773" y="17112"/>
                  </a:lnTo>
                  <a:lnTo>
                    <a:pt x="6705" y="2969"/>
                  </a:lnTo>
                  <a:cubicBezTo>
                    <a:pt x="4137" y="2335"/>
                    <a:pt x="1835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6;p46">
              <a:extLst>
                <a:ext uri="{FF2B5EF4-FFF2-40B4-BE49-F238E27FC236}">
                  <a16:creationId xmlns:a16="http://schemas.microsoft.com/office/drawing/2014/main" id="{6B7B7275-168E-16EE-7E53-475627F89E48}"/>
                </a:ext>
              </a:extLst>
            </p:cNvPr>
            <p:cNvSpPr/>
            <p:nvPr/>
          </p:nvSpPr>
          <p:spPr>
            <a:xfrm>
              <a:off x="4431825" y="3691296"/>
              <a:ext cx="135993" cy="523676"/>
            </a:xfrm>
            <a:custGeom>
              <a:avLst/>
              <a:gdLst/>
              <a:ahLst/>
              <a:cxnLst/>
              <a:rect l="l" t="t" r="r" b="b"/>
              <a:pathLst>
                <a:path w="4704" h="18114" extrusionOk="0">
                  <a:moveTo>
                    <a:pt x="0" y="1"/>
                  </a:moveTo>
                  <a:lnTo>
                    <a:pt x="2502" y="18114"/>
                  </a:lnTo>
                  <a:cubicBezTo>
                    <a:pt x="3203" y="18014"/>
                    <a:pt x="3970" y="17847"/>
                    <a:pt x="4704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87;p46">
              <a:extLst>
                <a:ext uri="{FF2B5EF4-FFF2-40B4-BE49-F238E27FC236}">
                  <a16:creationId xmlns:a16="http://schemas.microsoft.com/office/drawing/2014/main" id="{1E0D88CA-C908-0481-5267-BEF0E7026E12}"/>
                </a:ext>
              </a:extLst>
            </p:cNvPr>
            <p:cNvSpPr/>
            <p:nvPr/>
          </p:nvSpPr>
          <p:spPr>
            <a:xfrm>
              <a:off x="4747175" y="3759784"/>
              <a:ext cx="136947" cy="524630"/>
            </a:xfrm>
            <a:custGeom>
              <a:avLst/>
              <a:gdLst/>
              <a:ahLst/>
              <a:cxnLst/>
              <a:rect l="l" t="t" r="r" b="b"/>
              <a:pathLst>
                <a:path w="4737" h="18147" extrusionOk="0">
                  <a:moveTo>
                    <a:pt x="0" y="0"/>
                  </a:moveTo>
                  <a:lnTo>
                    <a:pt x="2502" y="18147"/>
                  </a:lnTo>
                  <a:cubicBezTo>
                    <a:pt x="3236" y="18013"/>
                    <a:pt x="3970" y="17846"/>
                    <a:pt x="4737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34" y="234"/>
                    <a:pt x="0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88;p46">
              <a:extLst>
                <a:ext uri="{FF2B5EF4-FFF2-40B4-BE49-F238E27FC236}">
                  <a16:creationId xmlns:a16="http://schemas.microsoft.com/office/drawing/2014/main" id="{31195D49-8A51-69B3-04F9-B32BC21D4969}"/>
                </a:ext>
              </a:extLst>
            </p:cNvPr>
            <p:cNvSpPr/>
            <p:nvPr/>
          </p:nvSpPr>
          <p:spPr>
            <a:xfrm>
              <a:off x="4302598" y="3625728"/>
              <a:ext cx="212199" cy="211216"/>
            </a:xfrm>
            <a:custGeom>
              <a:avLst/>
              <a:gdLst/>
              <a:ahLst/>
              <a:cxnLst/>
              <a:rect l="l" t="t" r="r" b="b"/>
              <a:pathLst>
                <a:path w="7340" h="7306" extrusionOk="0">
                  <a:moveTo>
                    <a:pt x="1" y="1"/>
                  </a:moveTo>
                  <a:lnTo>
                    <a:pt x="534" y="3770"/>
                  </a:lnTo>
                  <a:cubicBezTo>
                    <a:pt x="2169" y="5104"/>
                    <a:pt x="4170" y="6205"/>
                    <a:pt x="6472" y="7006"/>
                  </a:cubicBezTo>
                  <a:cubicBezTo>
                    <a:pt x="6772" y="7106"/>
                    <a:pt x="7039" y="7206"/>
                    <a:pt x="7339" y="7306"/>
                  </a:cubicBezTo>
                  <a:lnTo>
                    <a:pt x="6705" y="2969"/>
                  </a:lnTo>
                  <a:cubicBezTo>
                    <a:pt x="4137" y="2336"/>
                    <a:pt x="1835" y="1302"/>
                    <a:pt x="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89;p46">
              <a:extLst>
                <a:ext uri="{FF2B5EF4-FFF2-40B4-BE49-F238E27FC236}">
                  <a16:creationId xmlns:a16="http://schemas.microsoft.com/office/drawing/2014/main" id="{34269143-F637-F383-0A78-FBB6C3930EF1}"/>
                </a:ext>
              </a:extLst>
            </p:cNvPr>
            <p:cNvSpPr/>
            <p:nvPr/>
          </p:nvSpPr>
          <p:spPr>
            <a:xfrm>
              <a:off x="4624684" y="3707717"/>
              <a:ext cx="199652" cy="157184"/>
            </a:xfrm>
            <a:custGeom>
              <a:avLst/>
              <a:gdLst/>
              <a:ahLst/>
              <a:cxnLst/>
              <a:rect l="l" t="t" r="r" b="b"/>
              <a:pathLst>
                <a:path w="6906" h="5437" extrusionOk="0">
                  <a:moveTo>
                    <a:pt x="6172" y="0"/>
                  </a:moveTo>
                  <a:cubicBezTo>
                    <a:pt x="4592" y="460"/>
                    <a:pt x="2790" y="721"/>
                    <a:pt x="914" y="721"/>
                  </a:cubicBezTo>
                  <a:cubicBezTo>
                    <a:pt x="612" y="721"/>
                    <a:pt x="307" y="714"/>
                    <a:pt x="1" y="701"/>
                  </a:cubicBezTo>
                  <a:lnTo>
                    <a:pt x="1" y="701"/>
                  </a:lnTo>
                  <a:lnTo>
                    <a:pt x="668" y="5337"/>
                  </a:lnTo>
                  <a:cubicBezTo>
                    <a:pt x="1386" y="5402"/>
                    <a:pt x="2098" y="5437"/>
                    <a:pt x="2796" y="5437"/>
                  </a:cubicBezTo>
                  <a:cubicBezTo>
                    <a:pt x="3881" y="5437"/>
                    <a:pt x="4930" y="5353"/>
                    <a:pt x="5905" y="5170"/>
                  </a:cubicBezTo>
                  <a:cubicBezTo>
                    <a:pt x="6239" y="5137"/>
                    <a:pt x="6572" y="5037"/>
                    <a:pt x="6906" y="4970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90;p46">
              <a:extLst>
                <a:ext uri="{FF2B5EF4-FFF2-40B4-BE49-F238E27FC236}">
                  <a16:creationId xmlns:a16="http://schemas.microsoft.com/office/drawing/2014/main" id="{A475AFB5-7A34-611B-8F12-97E819E1E615}"/>
                </a:ext>
              </a:extLst>
            </p:cNvPr>
            <p:cNvSpPr/>
            <p:nvPr/>
          </p:nvSpPr>
          <p:spPr>
            <a:xfrm>
              <a:off x="3953509" y="1868665"/>
              <a:ext cx="1249837" cy="1861544"/>
            </a:xfrm>
            <a:custGeom>
              <a:avLst/>
              <a:gdLst/>
              <a:ahLst/>
              <a:cxnLst/>
              <a:rect l="l" t="t" r="r" b="b"/>
              <a:pathLst>
                <a:path w="43232" h="64391" extrusionOk="0">
                  <a:moveTo>
                    <a:pt x="10574" y="31123"/>
                  </a:moveTo>
                  <a:lnTo>
                    <a:pt x="10941" y="31156"/>
                  </a:lnTo>
                  <a:lnTo>
                    <a:pt x="16779" y="34292"/>
                  </a:lnTo>
                  <a:cubicBezTo>
                    <a:pt x="18700" y="38631"/>
                    <a:pt x="16708" y="43232"/>
                    <a:pt x="13382" y="43232"/>
                  </a:cubicBezTo>
                  <a:cubicBezTo>
                    <a:pt x="13358" y="43232"/>
                    <a:pt x="13334" y="43232"/>
                    <a:pt x="13310" y="43232"/>
                  </a:cubicBezTo>
                  <a:cubicBezTo>
                    <a:pt x="11275" y="41164"/>
                    <a:pt x="9607" y="40930"/>
                    <a:pt x="9607" y="40930"/>
                  </a:cubicBezTo>
                  <a:cubicBezTo>
                    <a:pt x="9540" y="39429"/>
                    <a:pt x="8640" y="38128"/>
                    <a:pt x="7105" y="37795"/>
                  </a:cubicBezTo>
                  <a:cubicBezTo>
                    <a:pt x="7472" y="37561"/>
                    <a:pt x="7873" y="37261"/>
                    <a:pt x="8206" y="36927"/>
                  </a:cubicBezTo>
                  <a:cubicBezTo>
                    <a:pt x="9607" y="35426"/>
                    <a:pt x="10308" y="33125"/>
                    <a:pt x="10574" y="31123"/>
                  </a:cubicBezTo>
                  <a:close/>
                  <a:moveTo>
                    <a:pt x="26953" y="1"/>
                  </a:moveTo>
                  <a:cubicBezTo>
                    <a:pt x="25685" y="1"/>
                    <a:pt x="23917" y="1669"/>
                    <a:pt x="22917" y="4537"/>
                  </a:cubicBezTo>
                  <a:cubicBezTo>
                    <a:pt x="22297" y="2808"/>
                    <a:pt x="21293" y="2068"/>
                    <a:pt x="19845" y="2068"/>
                  </a:cubicBezTo>
                  <a:cubicBezTo>
                    <a:pt x="19813" y="2068"/>
                    <a:pt x="19780" y="2068"/>
                    <a:pt x="19748" y="2069"/>
                  </a:cubicBezTo>
                  <a:cubicBezTo>
                    <a:pt x="17579" y="2069"/>
                    <a:pt x="14210" y="6672"/>
                    <a:pt x="15111" y="13877"/>
                  </a:cubicBezTo>
                  <a:cubicBezTo>
                    <a:pt x="15745" y="18714"/>
                    <a:pt x="16946" y="22250"/>
                    <a:pt x="18513" y="25252"/>
                  </a:cubicBezTo>
                  <a:lnTo>
                    <a:pt x="18347" y="25319"/>
                  </a:lnTo>
                  <a:cubicBezTo>
                    <a:pt x="16976" y="24433"/>
                    <a:pt x="13183" y="22838"/>
                    <a:pt x="9586" y="22838"/>
                  </a:cubicBezTo>
                  <a:cubicBezTo>
                    <a:pt x="8983" y="22838"/>
                    <a:pt x="8386" y="22883"/>
                    <a:pt x="7806" y="22984"/>
                  </a:cubicBezTo>
                  <a:cubicBezTo>
                    <a:pt x="3803" y="23718"/>
                    <a:pt x="2369" y="29055"/>
                    <a:pt x="2035" y="31156"/>
                  </a:cubicBezTo>
                  <a:cubicBezTo>
                    <a:pt x="1701" y="33358"/>
                    <a:pt x="0" y="34859"/>
                    <a:pt x="200" y="35626"/>
                  </a:cubicBezTo>
                  <a:cubicBezTo>
                    <a:pt x="601" y="37261"/>
                    <a:pt x="1701" y="38228"/>
                    <a:pt x="3036" y="38562"/>
                  </a:cubicBezTo>
                  <a:cubicBezTo>
                    <a:pt x="2435" y="38962"/>
                    <a:pt x="2202" y="39529"/>
                    <a:pt x="2269" y="40063"/>
                  </a:cubicBezTo>
                  <a:cubicBezTo>
                    <a:pt x="2669" y="41964"/>
                    <a:pt x="3836" y="47602"/>
                    <a:pt x="7772" y="52071"/>
                  </a:cubicBezTo>
                  <a:cubicBezTo>
                    <a:pt x="7739" y="52238"/>
                    <a:pt x="7706" y="52438"/>
                    <a:pt x="7672" y="52638"/>
                  </a:cubicBezTo>
                  <a:cubicBezTo>
                    <a:pt x="7205" y="55574"/>
                    <a:pt x="8940" y="58576"/>
                    <a:pt x="12109" y="60778"/>
                  </a:cubicBezTo>
                  <a:cubicBezTo>
                    <a:pt x="13944" y="62079"/>
                    <a:pt x="16245" y="63113"/>
                    <a:pt x="18847" y="63746"/>
                  </a:cubicBezTo>
                  <a:cubicBezTo>
                    <a:pt x="19381" y="63880"/>
                    <a:pt x="19914" y="63980"/>
                    <a:pt x="20448" y="64080"/>
                  </a:cubicBezTo>
                  <a:cubicBezTo>
                    <a:pt x="21382" y="64247"/>
                    <a:pt x="22283" y="64314"/>
                    <a:pt x="23217" y="64380"/>
                  </a:cubicBezTo>
                  <a:cubicBezTo>
                    <a:pt x="23439" y="64387"/>
                    <a:pt x="23661" y="64390"/>
                    <a:pt x="23882" y="64390"/>
                  </a:cubicBezTo>
                  <a:cubicBezTo>
                    <a:pt x="25847" y="64390"/>
                    <a:pt x="27739" y="64126"/>
                    <a:pt x="29388" y="63646"/>
                  </a:cubicBezTo>
                  <a:cubicBezTo>
                    <a:pt x="33091" y="62579"/>
                    <a:pt x="35726" y="60311"/>
                    <a:pt x="36226" y="57409"/>
                  </a:cubicBezTo>
                  <a:cubicBezTo>
                    <a:pt x="36393" y="56341"/>
                    <a:pt x="36293" y="55274"/>
                    <a:pt x="35926" y="54273"/>
                  </a:cubicBezTo>
                  <a:lnTo>
                    <a:pt x="35893" y="54240"/>
                  </a:lnTo>
                  <a:cubicBezTo>
                    <a:pt x="37260" y="53005"/>
                    <a:pt x="38461" y="51571"/>
                    <a:pt x="39462" y="49903"/>
                  </a:cubicBezTo>
                  <a:cubicBezTo>
                    <a:pt x="43231" y="43599"/>
                    <a:pt x="42864" y="37828"/>
                    <a:pt x="41363" y="30756"/>
                  </a:cubicBezTo>
                  <a:cubicBezTo>
                    <a:pt x="39862" y="23651"/>
                    <a:pt x="38795" y="16279"/>
                    <a:pt x="38528" y="12310"/>
                  </a:cubicBezTo>
                  <a:cubicBezTo>
                    <a:pt x="38228" y="8373"/>
                    <a:pt x="37093" y="6872"/>
                    <a:pt x="35092" y="6872"/>
                  </a:cubicBezTo>
                  <a:cubicBezTo>
                    <a:pt x="33891" y="6872"/>
                    <a:pt x="32223" y="8507"/>
                    <a:pt x="31356" y="11309"/>
                  </a:cubicBezTo>
                  <a:cubicBezTo>
                    <a:pt x="31089" y="9374"/>
                    <a:pt x="30756" y="7073"/>
                    <a:pt x="30689" y="5738"/>
                  </a:cubicBezTo>
                  <a:cubicBezTo>
                    <a:pt x="30355" y="1569"/>
                    <a:pt x="29121" y="1"/>
                    <a:pt x="269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91;p46">
              <a:extLst>
                <a:ext uri="{FF2B5EF4-FFF2-40B4-BE49-F238E27FC236}">
                  <a16:creationId xmlns:a16="http://schemas.microsoft.com/office/drawing/2014/main" id="{E2ACC4D4-8273-1F81-6D25-0EDB096C348B}"/>
                </a:ext>
              </a:extLst>
            </p:cNvPr>
            <p:cNvSpPr/>
            <p:nvPr/>
          </p:nvSpPr>
          <p:spPr>
            <a:xfrm>
              <a:off x="4532114" y="2860220"/>
              <a:ext cx="320207" cy="260421"/>
            </a:xfrm>
            <a:custGeom>
              <a:avLst/>
              <a:gdLst/>
              <a:ahLst/>
              <a:cxnLst/>
              <a:rect l="l" t="t" r="r" b="b"/>
              <a:pathLst>
                <a:path w="11076" h="9008" extrusionOk="0">
                  <a:moveTo>
                    <a:pt x="3221" y="1"/>
                  </a:moveTo>
                  <a:cubicBezTo>
                    <a:pt x="3027" y="1"/>
                    <a:pt x="2843" y="29"/>
                    <a:pt x="2669" y="94"/>
                  </a:cubicBezTo>
                  <a:cubicBezTo>
                    <a:pt x="1368" y="594"/>
                    <a:pt x="601" y="1395"/>
                    <a:pt x="868" y="3430"/>
                  </a:cubicBezTo>
                  <a:cubicBezTo>
                    <a:pt x="1168" y="5465"/>
                    <a:pt x="1" y="8133"/>
                    <a:pt x="1568" y="8900"/>
                  </a:cubicBezTo>
                  <a:cubicBezTo>
                    <a:pt x="1726" y="8974"/>
                    <a:pt x="1884" y="9008"/>
                    <a:pt x="2042" y="9008"/>
                  </a:cubicBezTo>
                  <a:cubicBezTo>
                    <a:pt x="3455" y="9008"/>
                    <a:pt x="4922" y="6321"/>
                    <a:pt x="7172" y="5631"/>
                  </a:cubicBezTo>
                  <a:cubicBezTo>
                    <a:pt x="9708" y="4931"/>
                    <a:pt x="10908" y="4330"/>
                    <a:pt x="11008" y="3430"/>
                  </a:cubicBezTo>
                  <a:cubicBezTo>
                    <a:pt x="11075" y="2496"/>
                    <a:pt x="10608" y="1328"/>
                    <a:pt x="8273" y="1295"/>
                  </a:cubicBezTo>
                  <a:cubicBezTo>
                    <a:pt x="6242" y="1266"/>
                    <a:pt x="4514" y="1"/>
                    <a:pt x="322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92;p46">
              <a:extLst>
                <a:ext uri="{FF2B5EF4-FFF2-40B4-BE49-F238E27FC236}">
                  <a16:creationId xmlns:a16="http://schemas.microsoft.com/office/drawing/2014/main" id="{2D20CC85-32F9-4783-853F-65CBDF0BBF42}"/>
                </a:ext>
              </a:extLst>
            </p:cNvPr>
            <p:cNvSpPr/>
            <p:nvPr/>
          </p:nvSpPr>
          <p:spPr>
            <a:xfrm>
              <a:off x="4616011" y="2362303"/>
              <a:ext cx="128303" cy="363601"/>
            </a:xfrm>
            <a:custGeom>
              <a:avLst/>
              <a:gdLst/>
              <a:ahLst/>
              <a:cxnLst/>
              <a:rect l="l" t="t" r="r" b="b"/>
              <a:pathLst>
                <a:path w="4438" h="12577" extrusionOk="0">
                  <a:moveTo>
                    <a:pt x="543" y="0"/>
                  </a:moveTo>
                  <a:cubicBezTo>
                    <a:pt x="518" y="0"/>
                    <a:pt x="493" y="2"/>
                    <a:pt x="468" y="5"/>
                  </a:cubicBezTo>
                  <a:cubicBezTo>
                    <a:pt x="167" y="38"/>
                    <a:pt x="1" y="305"/>
                    <a:pt x="34" y="572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5" y="6509"/>
                    <a:pt x="1035" y="7377"/>
                    <a:pt x="1202" y="8211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80"/>
                    <a:pt x="1502" y="11847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5"/>
                    <a:pt x="3870" y="12147"/>
                  </a:cubicBezTo>
                  <a:cubicBezTo>
                    <a:pt x="4437" y="11546"/>
                    <a:pt x="4437" y="10646"/>
                    <a:pt x="3837" y="10079"/>
                  </a:cubicBezTo>
                  <a:cubicBezTo>
                    <a:pt x="3170" y="9478"/>
                    <a:pt x="2836" y="8678"/>
                    <a:pt x="2603" y="7877"/>
                  </a:cubicBezTo>
                  <a:cubicBezTo>
                    <a:pt x="2302" y="7110"/>
                    <a:pt x="2102" y="6309"/>
                    <a:pt x="1869" y="5475"/>
                  </a:cubicBezTo>
                  <a:cubicBezTo>
                    <a:pt x="1669" y="4675"/>
                    <a:pt x="1502" y="3841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2"/>
                    <a:pt x="1035" y="405"/>
                  </a:cubicBezTo>
                  <a:cubicBezTo>
                    <a:pt x="1004" y="161"/>
                    <a:pt x="806" y="0"/>
                    <a:pt x="54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3;p46">
              <a:extLst>
                <a:ext uri="{FF2B5EF4-FFF2-40B4-BE49-F238E27FC236}">
                  <a16:creationId xmlns:a16="http://schemas.microsoft.com/office/drawing/2014/main" id="{EE608F34-0086-368E-A508-BF9884EB7A1B}"/>
                </a:ext>
              </a:extLst>
            </p:cNvPr>
            <p:cNvSpPr/>
            <p:nvPr/>
          </p:nvSpPr>
          <p:spPr>
            <a:xfrm>
              <a:off x="4823353" y="2445246"/>
              <a:ext cx="128274" cy="363572"/>
            </a:xfrm>
            <a:custGeom>
              <a:avLst/>
              <a:gdLst/>
              <a:ahLst/>
              <a:cxnLst/>
              <a:rect l="l" t="t" r="r" b="b"/>
              <a:pathLst>
                <a:path w="4437" h="12576" extrusionOk="0">
                  <a:moveTo>
                    <a:pt x="542" y="0"/>
                  </a:moveTo>
                  <a:cubicBezTo>
                    <a:pt x="518" y="0"/>
                    <a:pt x="493" y="2"/>
                    <a:pt x="467" y="4"/>
                  </a:cubicBezTo>
                  <a:cubicBezTo>
                    <a:pt x="167" y="38"/>
                    <a:pt x="0" y="305"/>
                    <a:pt x="34" y="605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4" y="6509"/>
                    <a:pt x="1035" y="7376"/>
                    <a:pt x="1201" y="8210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79"/>
                    <a:pt x="1502" y="11846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4"/>
                    <a:pt x="3870" y="12146"/>
                  </a:cubicBezTo>
                  <a:cubicBezTo>
                    <a:pt x="4437" y="11546"/>
                    <a:pt x="4437" y="10645"/>
                    <a:pt x="3837" y="10112"/>
                  </a:cubicBezTo>
                  <a:cubicBezTo>
                    <a:pt x="3169" y="9478"/>
                    <a:pt x="2836" y="8677"/>
                    <a:pt x="2602" y="7877"/>
                  </a:cubicBezTo>
                  <a:cubicBezTo>
                    <a:pt x="2302" y="7110"/>
                    <a:pt x="2102" y="6309"/>
                    <a:pt x="1868" y="5475"/>
                  </a:cubicBezTo>
                  <a:cubicBezTo>
                    <a:pt x="1668" y="4674"/>
                    <a:pt x="1502" y="3840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1"/>
                    <a:pt x="1035" y="438"/>
                  </a:cubicBezTo>
                  <a:cubicBezTo>
                    <a:pt x="1004" y="163"/>
                    <a:pt x="806" y="0"/>
                    <a:pt x="542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4;p46">
              <a:extLst>
                <a:ext uri="{FF2B5EF4-FFF2-40B4-BE49-F238E27FC236}">
                  <a16:creationId xmlns:a16="http://schemas.microsoft.com/office/drawing/2014/main" id="{F63A193F-2265-F9EC-FBF2-9760FF2D1B17}"/>
                </a:ext>
              </a:extLst>
            </p:cNvPr>
            <p:cNvSpPr/>
            <p:nvPr/>
          </p:nvSpPr>
          <p:spPr>
            <a:xfrm>
              <a:off x="4793460" y="3436715"/>
              <a:ext cx="212170" cy="255593"/>
            </a:xfrm>
            <a:custGeom>
              <a:avLst/>
              <a:gdLst/>
              <a:ahLst/>
              <a:cxnLst/>
              <a:rect l="l" t="t" r="r" b="b"/>
              <a:pathLst>
                <a:path w="7339" h="8841" extrusionOk="0">
                  <a:moveTo>
                    <a:pt x="61" y="3648"/>
                  </a:moveTo>
                  <a:cubicBezTo>
                    <a:pt x="41" y="3655"/>
                    <a:pt x="21" y="3662"/>
                    <a:pt x="0" y="3670"/>
                  </a:cubicBezTo>
                  <a:cubicBezTo>
                    <a:pt x="21" y="3662"/>
                    <a:pt x="41" y="3655"/>
                    <a:pt x="61" y="3648"/>
                  </a:cubicBezTo>
                  <a:close/>
                  <a:moveTo>
                    <a:pt x="6872" y="1"/>
                  </a:moveTo>
                  <a:cubicBezTo>
                    <a:pt x="5877" y="830"/>
                    <a:pt x="3825" y="2254"/>
                    <a:pt x="61" y="3648"/>
                  </a:cubicBezTo>
                  <a:lnTo>
                    <a:pt x="61" y="3648"/>
                  </a:lnTo>
                  <a:cubicBezTo>
                    <a:pt x="348" y="3545"/>
                    <a:pt x="624" y="3498"/>
                    <a:pt x="887" y="3498"/>
                  </a:cubicBezTo>
                  <a:cubicBezTo>
                    <a:pt x="3312" y="3498"/>
                    <a:pt x="4562" y="7495"/>
                    <a:pt x="1902" y="8840"/>
                  </a:cubicBezTo>
                  <a:cubicBezTo>
                    <a:pt x="4804" y="7639"/>
                    <a:pt x="6739" y="5605"/>
                    <a:pt x="7172" y="3103"/>
                  </a:cubicBezTo>
                  <a:cubicBezTo>
                    <a:pt x="7339" y="2069"/>
                    <a:pt x="7206" y="1035"/>
                    <a:pt x="6872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5;p46">
              <a:extLst>
                <a:ext uri="{FF2B5EF4-FFF2-40B4-BE49-F238E27FC236}">
                  <a16:creationId xmlns:a16="http://schemas.microsoft.com/office/drawing/2014/main" id="{2E1B291D-5378-7CAC-B4BC-7DC4B28A631F}"/>
                </a:ext>
              </a:extLst>
            </p:cNvPr>
            <p:cNvSpPr/>
            <p:nvPr/>
          </p:nvSpPr>
          <p:spPr>
            <a:xfrm>
              <a:off x="4158915" y="3374992"/>
              <a:ext cx="311505" cy="283549"/>
            </a:xfrm>
            <a:custGeom>
              <a:avLst/>
              <a:gdLst/>
              <a:ahLst/>
              <a:cxnLst/>
              <a:rect l="l" t="t" r="r" b="b"/>
              <a:pathLst>
                <a:path w="10775" h="9808" extrusionOk="0">
                  <a:moveTo>
                    <a:pt x="634" y="1"/>
                  </a:moveTo>
                  <a:cubicBezTo>
                    <a:pt x="601" y="168"/>
                    <a:pt x="567" y="368"/>
                    <a:pt x="501" y="534"/>
                  </a:cubicBezTo>
                  <a:cubicBezTo>
                    <a:pt x="0" y="3503"/>
                    <a:pt x="1802" y="6472"/>
                    <a:pt x="4971" y="8674"/>
                  </a:cubicBezTo>
                  <a:cubicBezTo>
                    <a:pt x="5571" y="9107"/>
                    <a:pt x="6171" y="9474"/>
                    <a:pt x="6839" y="9808"/>
                  </a:cubicBezTo>
                  <a:cubicBezTo>
                    <a:pt x="5197" y="7609"/>
                    <a:pt x="6574" y="5669"/>
                    <a:pt x="9956" y="5669"/>
                  </a:cubicBezTo>
                  <a:cubicBezTo>
                    <a:pt x="10217" y="5669"/>
                    <a:pt x="10490" y="5681"/>
                    <a:pt x="10775" y="5705"/>
                  </a:cubicBezTo>
                  <a:cubicBezTo>
                    <a:pt x="4403" y="4437"/>
                    <a:pt x="1435" y="1001"/>
                    <a:pt x="634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6;p46">
              <a:extLst>
                <a:ext uri="{FF2B5EF4-FFF2-40B4-BE49-F238E27FC236}">
                  <a16:creationId xmlns:a16="http://schemas.microsoft.com/office/drawing/2014/main" id="{257E87FE-6DA2-65A3-C111-A94FF57F3C53}"/>
                </a:ext>
              </a:extLst>
            </p:cNvPr>
            <p:cNvSpPr/>
            <p:nvPr/>
          </p:nvSpPr>
          <p:spPr>
            <a:xfrm>
              <a:off x="4152150" y="3374038"/>
              <a:ext cx="853481" cy="384792"/>
            </a:xfrm>
            <a:custGeom>
              <a:avLst/>
              <a:gdLst/>
              <a:ahLst/>
              <a:cxnLst/>
              <a:rect l="l" t="t" r="r" b="b"/>
              <a:pathLst>
                <a:path w="29522" h="13310" fill="none" extrusionOk="0">
                  <a:moveTo>
                    <a:pt x="29055" y="2169"/>
                  </a:moveTo>
                  <a:cubicBezTo>
                    <a:pt x="29422" y="3169"/>
                    <a:pt x="29522" y="4237"/>
                    <a:pt x="29355" y="5304"/>
                  </a:cubicBezTo>
                  <a:cubicBezTo>
                    <a:pt x="28521" y="10308"/>
                    <a:pt x="21483" y="13310"/>
                    <a:pt x="13577" y="12009"/>
                  </a:cubicBezTo>
                  <a:cubicBezTo>
                    <a:pt x="5705" y="10708"/>
                    <a:pt x="1" y="5571"/>
                    <a:pt x="835" y="567"/>
                  </a:cubicBezTo>
                  <a:cubicBezTo>
                    <a:pt x="868" y="367"/>
                    <a:pt x="901" y="167"/>
                    <a:pt x="96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97;p46">
              <a:extLst>
                <a:ext uri="{FF2B5EF4-FFF2-40B4-BE49-F238E27FC236}">
                  <a16:creationId xmlns:a16="http://schemas.microsoft.com/office/drawing/2014/main" id="{08429599-E96D-3660-AB0E-AF3F9CF93805}"/>
                </a:ext>
              </a:extLst>
            </p:cNvPr>
            <p:cNvSpPr/>
            <p:nvPr/>
          </p:nvSpPr>
          <p:spPr>
            <a:xfrm>
              <a:off x="4690541" y="2044149"/>
              <a:ext cx="538825" cy="1546396"/>
            </a:xfrm>
            <a:custGeom>
              <a:avLst/>
              <a:gdLst/>
              <a:ahLst/>
              <a:cxnLst/>
              <a:rect l="l" t="t" r="r" b="b"/>
              <a:pathLst>
                <a:path w="18638" h="53490" extrusionOk="0">
                  <a:moveTo>
                    <a:pt x="9743" y="1"/>
                  </a:moveTo>
                  <a:cubicBezTo>
                    <a:pt x="8852" y="1"/>
                    <a:pt x="7953" y="371"/>
                    <a:pt x="7263" y="1169"/>
                  </a:cubicBezTo>
                  <a:cubicBezTo>
                    <a:pt x="4895" y="3771"/>
                    <a:pt x="4294" y="7340"/>
                    <a:pt x="4428" y="10676"/>
                  </a:cubicBezTo>
                  <a:cubicBezTo>
                    <a:pt x="4728" y="15780"/>
                    <a:pt x="6362" y="20650"/>
                    <a:pt x="8464" y="25220"/>
                  </a:cubicBezTo>
                  <a:cubicBezTo>
                    <a:pt x="8528" y="25398"/>
                    <a:pt x="8674" y="25474"/>
                    <a:pt x="8823" y="25474"/>
                  </a:cubicBezTo>
                  <a:cubicBezTo>
                    <a:pt x="9065" y="25474"/>
                    <a:pt x="9314" y="25275"/>
                    <a:pt x="9231" y="24986"/>
                  </a:cubicBezTo>
                  <a:cubicBezTo>
                    <a:pt x="8764" y="23218"/>
                    <a:pt x="8230" y="21484"/>
                    <a:pt x="7730" y="19783"/>
                  </a:cubicBezTo>
                  <a:cubicBezTo>
                    <a:pt x="6429" y="14812"/>
                    <a:pt x="4895" y="9242"/>
                    <a:pt x="7030" y="4338"/>
                  </a:cubicBezTo>
                  <a:cubicBezTo>
                    <a:pt x="7551" y="3264"/>
                    <a:pt x="8440" y="1597"/>
                    <a:pt x="9722" y="1597"/>
                  </a:cubicBezTo>
                  <a:cubicBezTo>
                    <a:pt x="9833" y="1597"/>
                    <a:pt x="9948" y="1610"/>
                    <a:pt x="10065" y="1636"/>
                  </a:cubicBezTo>
                  <a:cubicBezTo>
                    <a:pt x="12200" y="2103"/>
                    <a:pt x="12100" y="5939"/>
                    <a:pt x="12367" y="7974"/>
                  </a:cubicBezTo>
                  <a:cubicBezTo>
                    <a:pt x="12467" y="8875"/>
                    <a:pt x="12567" y="9775"/>
                    <a:pt x="12700" y="10676"/>
                  </a:cubicBezTo>
                  <a:cubicBezTo>
                    <a:pt x="13134" y="14312"/>
                    <a:pt x="13734" y="17881"/>
                    <a:pt x="14435" y="21484"/>
                  </a:cubicBezTo>
                  <a:cubicBezTo>
                    <a:pt x="15469" y="26688"/>
                    <a:pt x="16970" y="32125"/>
                    <a:pt x="15802" y="37362"/>
                  </a:cubicBezTo>
                  <a:cubicBezTo>
                    <a:pt x="14702" y="42466"/>
                    <a:pt x="11566" y="47236"/>
                    <a:pt x="6896" y="49737"/>
                  </a:cubicBezTo>
                  <a:cubicBezTo>
                    <a:pt x="5646" y="50404"/>
                    <a:pt x="4257" y="50978"/>
                    <a:pt x="2787" y="50978"/>
                  </a:cubicBezTo>
                  <a:cubicBezTo>
                    <a:pt x="2492" y="50978"/>
                    <a:pt x="2194" y="50955"/>
                    <a:pt x="1893" y="50905"/>
                  </a:cubicBezTo>
                  <a:cubicBezTo>
                    <a:pt x="1819" y="50891"/>
                    <a:pt x="1745" y="50884"/>
                    <a:pt x="1673" y="50884"/>
                  </a:cubicBezTo>
                  <a:cubicBezTo>
                    <a:pt x="737" y="50884"/>
                    <a:pt x="1" y="52034"/>
                    <a:pt x="558" y="52840"/>
                  </a:cubicBezTo>
                  <a:cubicBezTo>
                    <a:pt x="802" y="53260"/>
                    <a:pt x="1236" y="53490"/>
                    <a:pt x="1685" y="53490"/>
                  </a:cubicBezTo>
                  <a:cubicBezTo>
                    <a:pt x="1914" y="53490"/>
                    <a:pt x="2146" y="53430"/>
                    <a:pt x="2360" y="53307"/>
                  </a:cubicBezTo>
                  <a:cubicBezTo>
                    <a:pt x="4061" y="52306"/>
                    <a:pt x="5862" y="51806"/>
                    <a:pt x="7563" y="50872"/>
                  </a:cubicBezTo>
                  <a:cubicBezTo>
                    <a:pt x="12567" y="48203"/>
                    <a:pt x="15936" y="43033"/>
                    <a:pt x="17103" y="37562"/>
                  </a:cubicBezTo>
                  <a:cubicBezTo>
                    <a:pt x="18638" y="30290"/>
                    <a:pt x="15869" y="23052"/>
                    <a:pt x="14935" y="15846"/>
                  </a:cubicBezTo>
                  <a:cubicBezTo>
                    <a:pt x="14535" y="13178"/>
                    <a:pt x="14135" y="10509"/>
                    <a:pt x="13901" y="7807"/>
                  </a:cubicBezTo>
                  <a:cubicBezTo>
                    <a:pt x="13734" y="5939"/>
                    <a:pt x="13734" y="4005"/>
                    <a:pt x="12934" y="2203"/>
                  </a:cubicBezTo>
                  <a:cubicBezTo>
                    <a:pt x="12339" y="796"/>
                    <a:pt x="11049" y="1"/>
                    <a:pt x="97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98;p46">
              <a:extLst>
                <a:ext uri="{FF2B5EF4-FFF2-40B4-BE49-F238E27FC236}">
                  <a16:creationId xmlns:a16="http://schemas.microsoft.com/office/drawing/2014/main" id="{28EE11FB-9BCC-3A14-4837-86606F5935BF}"/>
                </a:ext>
              </a:extLst>
            </p:cNvPr>
            <p:cNvSpPr/>
            <p:nvPr/>
          </p:nvSpPr>
          <p:spPr>
            <a:xfrm>
              <a:off x="4578399" y="3558223"/>
              <a:ext cx="21249" cy="983"/>
            </a:xfrm>
            <a:custGeom>
              <a:avLst/>
              <a:gdLst/>
              <a:ahLst/>
              <a:cxnLst/>
              <a:rect l="l" t="t" r="r" b="b"/>
              <a:pathLst>
                <a:path w="735" h="34" fill="none" extrusionOk="0">
                  <a:moveTo>
                    <a:pt x="1" y="1"/>
                  </a:moveTo>
                  <a:cubicBezTo>
                    <a:pt x="268" y="34"/>
                    <a:pt x="468" y="34"/>
                    <a:pt x="735" y="34"/>
                  </a:cubicBezTo>
                </a:path>
              </a:pathLst>
            </a:custGeom>
            <a:noFill/>
            <a:ln w="3670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99;p46">
              <a:extLst>
                <a:ext uri="{FF2B5EF4-FFF2-40B4-BE49-F238E27FC236}">
                  <a16:creationId xmlns:a16="http://schemas.microsoft.com/office/drawing/2014/main" id="{32233DBD-17FE-78B3-CEA9-B4EAB7B4B1B7}"/>
                </a:ext>
              </a:extLst>
            </p:cNvPr>
            <p:cNvSpPr/>
            <p:nvPr/>
          </p:nvSpPr>
          <p:spPr>
            <a:xfrm>
              <a:off x="3994012" y="2961030"/>
              <a:ext cx="532349" cy="612863"/>
            </a:xfrm>
            <a:custGeom>
              <a:avLst/>
              <a:gdLst/>
              <a:ahLst/>
              <a:cxnLst/>
              <a:rect l="l" t="t" r="r" b="b"/>
              <a:pathLst>
                <a:path w="18414" h="21199" extrusionOk="0">
                  <a:moveTo>
                    <a:pt x="1701" y="0"/>
                  </a:moveTo>
                  <a:cubicBezTo>
                    <a:pt x="1542" y="0"/>
                    <a:pt x="1370" y="62"/>
                    <a:pt x="1201" y="210"/>
                  </a:cubicBezTo>
                  <a:cubicBezTo>
                    <a:pt x="501" y="710"/>
                    <a:pt x="0" y="1611"/>
                    <a:pt x="200" y="2511"/>
                  </a:cubicBezTo>
                  <a:lnTo>
                    <a:pt x="234" y="2645"/>
                  </a:lnTo>
                  <a:lnTo>
                    <a:pt x="300" y="2845"/>
                  </a:lnTo>
                  <a:cubicBezTo>
                    <a:pt x="1134" y="6781"/>
                    <a:pt x="2635" y="10550"/>
                    <a:pt x="5137" y="13786"/>
                  </a:cubicBezTo>
                  <a:cubicBezTo>
                    <a:pt x="7305" y="16655"/>
                    <a:pt x="10408" y="18823"/>
                    <a:pt x="13810" y="20057"/>
                  </a:cubicBezTo>
                  <a:cubicBezTo>
                    <a:pt x="14911" y="20491"/>
                    <a:pt x="16045" y="20824"/>
                    <a:pt x="17213" y="21158"/>
                  </a:cubicBezTo>
                  <a:cubicBezTo>
                    <a:pt x="17300" y="21185"/>
                    <a:pt x="17389" y="21198"/>
                    <a:pt x="17477" y="21198"/>
                  </a:cubicBezTo>
                  <a:cubicBezTo>
                    <a:pt x="17920" y="21198"/>
                    <a:pt x="18324" y="20864"/>
                    <a:pt x="18380" y="20391"/>
                  </a:cubicBezTo>
                  <a:cubicBezTo>
                    <a:pt x="18413" y="19890"/>
                    <a:pt x="18113" y="19457"/>
                    <a:pt x="17579" y="19357"/>
                  </a:cubicBezTo>
                  <a:cubicBezTo>
                    <a:pt x="15378" y="19023"/>
                    <a:pt x="13176" y="18389"/>
                    <a:pt x="11208" y="17322"/>
                  </a:cubicBezTo>
                  <a:cubicBezTo>
                    <a:pt x="5904" y="14386"/>
                    <a:pt x="2869" y="8682"/>
                    <a:pt x="1735" y="2945"/>
                  </a:cubicBezTo>
                  <a:lnTo>
                    <a:pt x="1568" y="2111"/>
                  </a:lnTo>
                  <a:cubicBezTo>
                    <a:pt x="1535" y="1878"/>
                    <a:pt x="1701" y="1577"/>
                    <a:pt x="2102" y="1310"/>
                  </a:cubicBezTo>
                  <a:cubicBezTo>
                    <a:pt x="2707" y="863"/>
                    <a:pt x="2295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00;p46">
              <a:extLst>
                <a:ext uri="{FF2B5EF4-FFF2-40B4-BE49-F238E27FC236}">
                  <a16:creationId xmlns:a16="http://schemas.microsoft.com/office/drawing/2014/main" id="{CF68D7D4-D5D8-DCC0-8264-66FB10BDA383}"/>
                </a:ext>
              </a:extLst>
            </p:cNvPr>
            <p:cNvSpPr/>
            <p:nvPr/>
          </p:nvSpPr>
          <p:spPr>
            <a:xfrm>
              <a:off x="4230265" y="2770339"/>
              <a:ext cx="264266" cy="350100"/>
            </a:xfrm>
            <a:custGeom>
              <a:avLst/>
              <a:gdLst/>
              <a:ahLst/>
              <a:cxnLst/>
              <a:rect l="l" t="t" r="r" b="b"/>
              <a:pathLst>
                <a:path w="9141" h="12110" fill="none" extrusionOk="0">
                  <a:moveTo>
                    <a:pt x="1" y="9708"/>
                  </a:moveTo>
                  <a:cubicBezTo>
                    <a:pt x="1" y="9708"/>
                    <a:pt x="1669" y="9941"/>
                    <a:pt x="3703" y="12009"/>
                  </a:cubicBezTo>
                  <a:cubicBezTo>
                    <a:pt x="7106" y="12109"/>
                    <a:pt x="9141" y="7506"/>
                    <a:pt x="7206" y="3103"/>
                  </a:cubicBezTo>
                  <a:lnTo>
                    <a:pt x="1368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01;p46">
              <a:extLst>
                <a:ext uri="{FF2B5EF4-FFF2-40B4-BE49-F238E27FC236}">
                  <a16:creationId xmlns:a16="http://schemas.microsoft.com/office/drawing/2014/main" id="{C1CBCDB2-4174-9DBC-9A08-68DD393CFE28}"/>
                </a:ext>
              </a:extLst>
            </p:cNvPr>
            <p:cNvSpPr/>
            <p:nvPr/>
          </p:nvSpPr>
          <p:spPr>
            <a:xfrm>
              <a:off x="3930352" y="2500291"/>
              <a:ext cx="578634" cy="511678"/>
            </a:xfrm>
            <a:custGeom>
              <a:avLst/>
              <a:gdLst/>
              <a:ahLst/>
              <a:cxnLst/>
              <a:rect l="l" t="t" r="r" b="b"/>
              <a:pathLst>
                <a:path w="20015" h="17699" extrusionOk="0">
                  <a:moveTo>
                    <a:pt x="10098" y="0"/>
                  </a:moveTo>
                  <a:cubicBezTo>
                    <a:pt x="4974" y="0"/>
                    <a:pt x="2664" y="4729"/>
                    <a:pt x="1869" y="9275"/>
                  </a:cubicBezTo>
                  <a:cubicBezTo>
                    <a:pt x="1635" y="10376"/>
                    <a:pt x="968" y="11277"/>
                    <a:pt x="401" y="12277"/>
                  </a:cubicBezTo>
                  <a:cubicBezTo>
                    <a:pt x="234" y="12611"/>
                    <a:pt x="1" y="13178"/>
                    <a:pt x="34" y="13678"/>
                  </a:cubicBezTo>
                  <a:cubicBezTo>
                    <a:pt x="459" y="16342"/>
                    <a:pt x="2657" y="17699"/>
                    <a:pt x="4984" y="17699"/>
                  </a:cubicBezTo>
                  <a:cubicBezTo>
                    <a:pt x="6125" y="17699"/>
                    <a:pt x="7297" y="17372"/>
                    <a:pt x="8307" y="16714"/>
                  </a:cubicBezTo>
                  <a:cubicBezTo>
                    <a:pt x="11642" y="14712"/>
                    <a:pt x="13243" y="8775"/>
                    <a:pt x="11676" y="5272"/>
                  </a:cubicBezTo>
                  <a:cubicBezTo>
                    <a:pt x="11576" y="5085"/>
                    <a:pt x="11396" y="5005"/>
                    <a:pt x="11215" y="5005"/>
                  </a:cubicBezTo>
                  <a:cubicBezTo>
                    <a:pt x="10915" y="5005"/>
                    <a:pt x="10612" y="5226"/>
                    <a:pt x="10675" y="5539"/>
                  </a:cubicBezTo>
                  <a:cubicBezTo>
                    <a:pt x="10742" y="6373"/>
                    <a:pt x="10675" y="7307"/>
                    <a:pt x="10575" y="8241"/>
                  </a:cubicBezTo>
                  <a:cubicBezTo>
                    <a:pt x="10341" y="10743"/>
                    <a:pt x="9541" y="13778"/>
                    <a:pt x="7339" y="15079"/>
                  </a:cubicBezTo>
                  <a:cubicBezTo>
                    <a:pt x="6636" y="15528"/>
                    <a:pt x="5792" y="15765"/>
                    <a:pt x="4978" y="15765"/>
                  </a:cubicBezTo>
                  <a:cubicBezTo>
                    <a:pt x="3574" y="15765"/>
                    <a:pt x="2260" y="15059"/>
                    <a:pt x="1917" y="13515"/>
                  </a:cubicBezTo>
                  <a:lnTo>
                    <a:pt x="1917" y="13515"/>
                  </a:lnTo>
                  <a:cubicBezTo>
                    <a:pt x="1947" y="13453"/>
                    <a:pt x="2018" y="13306"/>
                    <a:pt x="2069" y="13178"/>
                  </a:cubicBezTo>
                  <a:cubicBezTo>
                    <a:pt x="2703" y="12044"/>
                    <a:pt x="3470" y="10910"/>
                    <a:pt x="3703" y="9609"/>
                  </a:cubicBezTo>
                  <a:cubicBezTo>
                    <a:pt x="3903" y="8274"/>
                    <a:pt x="4304" y="6907"/>
                    <a:pt x="4871" y="5673"/>
                  </a:cubicBezTo>
                  <a:cubicBezTo>
                    <a:pt x="5638" y="4038"/>
                    <a:pt x="6739" y="2570"/>
                    <a:pt x="8240" y="2070"/>
                  </a:cubicBezTo>
                  <a:cubicBezTo>
                    <a:pt x="9025" y="1870"/>
                    <a:pt x="9844" y="1780"/>
                    <a:pt x="10676" y="1780"/>
                  </a:cubicBezTo>
                  <a:cubicBezTo>
                    <a:pt x="13450" y="1780"/>
                    <a:pt x="16371" y="2781"/>
                    <a:pt x="18681" y="4038"/>
                  </a:cubicBezTo>
                  <a:cubicBezTo>
                    <a:pt x="18810" y="4129"/>
                    <a:pt x="18965" y="4174"/>
                    <a:pt x="19120" y="4174"/>
                  </a:cubicBezTo>
                  <a:cubicBezTo>
                    <a:pt x="19363" y="4174"/>
                    <a:pt x="19605" y="4062"/>
                    <a:pt x="19748" y="3838"/>
                  </a:cubicBezTo>
                  <a:cubicBezTo>
                    <a:pt x="20015" y="3438"/>
                    <a:pt x="19915" y="3004"/>
                    <a:pt x="19548" y="2737"/>
                  </a:cubicBezTo>
                  <a:cubicBezTo>
                    <a:pt x="18647" y="2170"/>
                    <a:pt x="17747" y="1736"/>
                    <a:pt x="16813" y="1369"/>
                  </a:cubicBezTo>
                  <a:cubicBezTo>
                    <a:pt x="14911" y="602"/>
                    <a:pt x="12910" y="102"/>
                    <a:pt x="10875" y="35"/>
                  </a:cubicBezTo>
                  <a:cubicBezTo>
                    <a:pt x="10609" y="12"/>
                    <a:pt x="10351" y="0"/>
                    <a:pt x="1009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02;p46">
              <a:extLst>
                <a:ext uri="{FF2B5EF4-FFF2-40B4-BE49-F238E27FC236}">
                  <a16:creationId xmlns:a16="http://schemas.microsoft.com/office/drawing/2014/main" id="{8984EF2C-9541-AE11-6FBC-840987362D48}"/>
                </a:ext>
              </a:extLst>
            </p:cNvPr>
            <p:cNvSpPr/>
            <p:nvPr/>
          </p:nvSpPr>
          <p:spPr>
            <a:xfrm>
              <a:off x="4331860" y="1904375"/>
              <a:ext cx="279557" cy="774065"/>
            </a:xfrm>
            <a:custGeom>
              <a:avLst/>
              <a:gdLst/>
              <a:ahLst/>
              <a:cxnLst/>
              <a:rect l="l" t="t" r="r" b="b"/>
              <a:pathLst>
                <a:path w="10775" h="26775" extrusionOk="0">
                  <a:moveTo>
                    <a:pt x="6772" y="0"/>
                  </a:moveTo>
                  <a:cubicBezTo>
                    <a:pt x="5171" y="100"/>
                    <a:pt x="3936" y="1368"/>
                    <a:pt x="3136" y="2635"/>
                  </a:cubicBezTo>
                  <a:cubicBezTo>
                    <a:pt x="0" y="7639"/>
                    <a:pt x="1134" y="13843"/>
                    <a:pt x="2769" y="19147"/>
                  </a:cubicBezTo>
                  <a:cubicBezTo>
                    <a:pt x="3603" y="21782"/>
                    <a:pt x="4904" y="24317"/>
                    <a:pt x="6438" y="26552"/>
                  </a:cubicBezTo>
                  <a:cubicBezTo>
                    <a:pt x="6543" y="26709"/>
                    <a:pt x="6683" y="26774"/>
                    <a:pt x="6820" y="26774"/>
                  </a:cubicBezTo>
                  <a:cubicBezTo>
                    <a:pt x="7119" y="26774"/>
                    <a:pt x="7399" y="26462"/>
                    <a:pt x="7239" y="26119"/>
                  </a:cubicBezTo>
                  <a:cubicBezTo>
                    <a:pt x="6605" y="24884"/>
                    <a:pt x="6004" y="23717"/>
                    <a:pt x="5504" y="22483"/>
                  </a:cubicBezTo>
                  <a:cubicBezTo>
                    <a:pt x="4503" y="20014"/>
                    <a:pt x="3770" y="17412"/>
                    <a:pt x="3303" y="14811"/>
                  </a:cubicBezTo>
                  <a:cubicBezTo>
                    <a:pt x="2869" y="12209"/>
                    <a:pt x="2602" y="9540"/>
                    <a:pt x="3169" y="7005"/>
                  </a:cubicBezTo>
                  <a:cubicBezTo>
                    <a:pt x="3603" y="5070"/>
                    <a:pt x="4770" y="2102"/>
                    <a:pt x="6805" y="1635"/>
                  </a:cubicBezTo>
                  <a:cubicBezTo>
                    <a:pt x="6829" y="1634"/>
                    <a:pt x="6852" y="1634"/>
                    <a:pt x="6875" y="1634"/>
                  </a:cubicBezTo>
                  <a:cubicBezTo>
                    <a:pt x="8100" y="1634"/>
                    <a:pt x="8814" y="2490"/>
                    <a:pt x="9207" y="3603"/>
                  </a:cubicBezTo>
                  <a:cubicBezTo>
                    <a:pt x="9345" y="3934"/>
                    <a:pt x="9643" y="4128"/>
                    <a:pt x="9950" y="4128"/>
                  </a:cubicBezTo>
                  <a:cubicBezTo>
                    <a:pt x="10014" y="4128"/>
                    <a:pt x="10078" y="4120"/>
                    <a:pt x="10141" y="4103"/>
                  </a:cubicBezTo>
                  <a:cubicBezTo>
                    <a:pt x="10574" y="3970"/>
                    <a:pt x="10775" y="3503"/>
                    <a:pt x="10641" y="3102"/>
                  </a:cubicBezTo>
                  <a:cubicBezTo>
                    <a:pt x="10408" y="2368"/>
                    <a:pt x="10074" y="1635"/>
                    <a:pt x="9440" y="1001"/>
                  </a:cubicBezTo>
                  <a:cubicBezTo>
                    <a:pt x="8740" y="334"/>
                    <a:pt x="7739" y="0"/>
                    <a:pt x="67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03;p46">
              <a:extLst>
                <a:ext uri="{FF2B5EF4-FFF2-40B4-BE49-F238E27FC236}">
                  <a16:creationId xmlns:a16="http://schemas.microsoft.com/office/drawing/2014/main" id="{70C0EEA3-9CC9-F8C7-9B8C-EB107BC3C6DB}"/>
                </a:ext>
              </a:extLst>
            </p:cNvPr>
            <p:cNvSpPr/>
            <p:nvPr/>
          </p:nvSpPr>
          <p:spPr>
            <a:xfrm>
              <a:off x="4803087" y="3707717"/>
              <a:ext cx="81035" cy="560305"/>
            </a:xfrm>
            <a:custGeom>
              <a:avLst/>
              <a:gdLst/>
              <a:ahLst/>
              <a:cxnLst/>
              <a:rect l="l" t="t" r="r" b="b"/>
              <a:pathLst>
                <a:path w="2803" h="19381" fill="none" extrusionOk="0">
                  <a:moveTo>
                    <a:pt x="1" y="0"/>
                  </a:moveTo>
                  <a:lnTo>
                    <a:pt x="2803" y="1938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04;p46">
              <a:extLst>
                <a:ext uri="{FF2B5EF4-FFF2-40B4-BE49-F238E27FC236}">
                  <a16:creationId xmlns:a16="http://schemas.microsoft.com/office/drawing/2014/main" id="{8581ADBB-3394-4705-45E1-8BFAC4B35FB5}"/>
                </a:ext>
              </a:extLst>
            </p:cNvPr>
            <p:cNvSpPr/>
            <p:nvPr/>
          </p:nvSpPr>
          <p:spPr>
            <a:xfrm>
              <a:off x="4624684" y="3727954"/>
              <a:ext cx="79127" cy="557414"/>
            </a:xfrm>
            <a:custGeom>
              <a:avLst/>
              <a:gdLst/>
              <a:ahLst/>
              <a:cxnLst/>
              <a:rect l="l" t="t" r="r" b="b"/>
              <a:pathLst>
                <a:path w="2737" h="19281" fill="none" extrusionOk="0">
                  <a:moveTo>
                    <a:pt x="2736" y="19281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05;p46">
              <a:extLst>
                <a:ext uri="{FF2B5EF4-FFF2-40B4-BE49-F238E27FC236}">
                  <a16:creationId xmlns:a16="http://schemas.microsoft.com/office/drawing/2014/main" id="{2A58033C-9DDF-5713-DF50-17EBAA06F337}"/>
                </a:ext>
              </a:extLst>
            </p:cNvPr>
            <p:cNvSpPr/>
            <p:nvPr/>
          </p:nvSpPr>
          <p:spPr>
            <a:xfrm>
              <a:off x="4677734" y="4256429"/>
              <a:ext cx="238218" cy="44377"/>
            </a:xfrm>
            <a:custGeom>
              <a:avLst/>
              <a:gdLst/>
              <a:ahLst/>
              <a:cxnLst/>
              <a:rect l="l" t="t" r="r" b="b"/>
              <a:pathLst>
                <a:path w="8240" h="1535" fill="none" extrusionOk="0">
                  <a:moveTo>
                    <a:pt x="1" y="701"/>
                  </a:moveTo>
                  <a:cubicBezTo>
                    <a:pt x="2235" y="1535"/>
                    <a:pt x="5338" y="1201"/>
                    <a:pt x="8240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06;p46">
              <a:extLst>
                <a:ext uri="{FF2B5EF4-FFF2-40B4-BE49-F238E27FC236}">
                  <a16:creationId xmlns:a16="http://schemas.microsoft.com/office/drawing/2014/main" id="{531C2341-75BF-E492-9693-71E96CF92FA5}"/>
                </a:ext>
              </a:extLst>
            </p:cNvPr>
            <p:cNvSpPr/>
            <p:nvPr/>
          </p:nvSpPr>
          <p:spPr>
            <a:xfrm>
              <a:off x="4871575" y="4170595"/>
              <a:ext cx="123446" cy="160104"/>
            </a:xfrm>
            <a:custGeom>
              <a:avLst/>
              <a:gdLst/>
              <a:ahLst/>
              <a:cxnLst/>
              <a:rect l="l" t="t" r="r" b="b"/>
              <a:pathLst>
                <a:path w="4270" h="5538" fill="none" extrusionOk="0">
                  <a:moveTo>
                    <a:pt x="0" y="668"/>
                  </a:moveTo>
                  <a:cubicBezTo>
                    <a:pt x="2002" y="0"/>
                    <a:pt x="3269" y="801"/>
                    <a:pt x="3770" y="2002"/>
                  </a:cubicBezTo>
                  <a:cubicBezTo>
                    <a:pt x="4270" y="3269"/>
                    <a:pt x="3670" y="4670"/>
                    <a:pt x="2469" y="5171"/>
                  </a:cubicBezTo>
                  <a:cubicBezTo>
                    <a:pt x="2169" y="5304"/>
                    <a:pt x="1835" y="5438"/>
                    <a:pt x="1535" y="553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07;p46">
              <a:extLst>
                <a:ext uri="{FF2B5EF4-FFF2-40B4-BE49-F238E27FC236}">
                  <a16:creationId xmlns:a16="http://schemas.microsoft.com/office/drawing/2014/main" id="{ABC42105-6FA7-9056-8AC6-5512F58685E4}"/>
                </a:ext>
              </a:extLst>
            </p:cNvPr>
            <p:cNvSpPr/>
            <p:nvPr/>
          </p:nvSpPr>
          <p:spPr>
            <a:xfrm>
              <a:off x="4320926" y="4214943"/>
              <a:ext cx="717517" cy="317316"/>
            </a:xfrm>
            <a:custGeom>
              <a:avLst/>
              <a:gdLst/>
              <a:ahLst/>
              <a:cxnLst/>
              <a:rect l="l" t="t" r="r" b="b"/>
              <a:pathLst>
                <a:path w="24819" h="10976" fill="none" extrusionOk="0">
                  <a:moveTo>
                    <a:pt x="22083" y="3303"/>
                  </a:moveTo>
                  <a:lnTo>
                    <a:pt x="22483" y="5338"/>
                  </a:lnTo>
                  <a:cubicBezTo>
                    <a:pt x="22483" y="5338"/>
                    <a:pt x="24818" y="6806"/>
                    <a:pt x="23717" y="10975"/>
                  </a:cubicBezTo>
                  <a:lnTo>
                    <a:pt x="934" y="10975"/>
                  </a:lnTo>
                  <a:cubicBezTo>
                    <a:pt x="0" y="10975"/>
                    <a:pt x="1668" y="1"/>
                    <a:pt x="11475" y="443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08;p46">
              <a:extLst>
                <a:ext uri="{FF2B5EF4-FFF2-40B4-BE49-F238E27FC236}">
                  <a16:creationId xmlns:a16="http://schemas.microsoft.com/office/drawing/2014/main" id="{B6B7860C-AC43-6B80-2BFB-AFB9D178707D}"/>
                </a:ext>
              </a:extLst>
            </p:cNvPr>
            <p:cNvSpPr/>
            <p:nvPr/>
          </p:nvSpPr>
          <p:spPr>
            <a:xfrm>
              <a:off x="4496439" y="3711562"/>
              <a:ext cx="71379" cy="488001"/>
            </a:xfrm>
            <a:custGeom>
              <a:avLst/>
              <a:gdLst/>
              <a:ahLst/>
              <a:cxnLst/>
              <a:rect l="l" t="t" r="r" b="b"/>
              <a:pathLst>
                <a:path w="2469" h="16880" fill="none" extrusionOk="0">
                  <a:moveTo>
                    <a:pt x="0" y="0"/>
                  </a:moveTo>
                  <a:lnTo>
                    <a:pt x="2469" y="1687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09;p46">
              <a:extLst>
                <a:ext uri="{FF2B5EF4-FFF2-40B4-BE49-F238E27FC236}">
                  <a16:creationId xmlns:a16="http://schemas.microsoft.com/office/drawing/2014/main" id="{EF6E004C-3690-4E3B-C176-6F50EAB589F2}"/>
                </a:ext>
              </a:extLst>
            </p:cNvPr>
            <p:cNvSpPr/>
            <p:nvPr/>
          </p:nvSpPr>
          <p:spPr>
            <a:xfrm>
              <a:off x="4303552" y="3625728"/>
              <a:ext cx="84909" cy="589244"/>
            </a:xfrm>
            <a:custGeom>
              <a:avLst/>
              <a:gdLst/>
              <a:ahLst/>
              <a:cxnLst/>
              <a:rect l="l" t="t" r="r" b="b"/>
              <a:pathLst>
                <a:path w="2937" h="20382" fill="none" extrusionOk="0">
                  <a:moveTo>
                    <a:pt x="2936" y="20382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10;p46">
              <a:extLst>
                <a:ext uri="{FF2B5EF4-FFF2-40B4-BE49-F238E27FC236}">
                  <a16:creationId xmlns:a16="http://schemas.microsoft.com/office/drawing/2014/main" id="{8E331AE1-CEF2-5125-4BA0-53BD39A48658}"/>
                </a:ext>
              </a:extLst>
            </p:cNvPr>
            <p:cNvSpPr/>
            <p:nvPr/>
          </p:nvSpPr>
          <p:spPr>
            <a:xfrm>
              <a:off x="4360446" y="4187941"/>
              <a:ext cx="238247" cy="44406"/>
            </a:xfrm>
            <a:custGeom>
              <a:avLst/>
              <a:gdLst/>
              <a:ahLst/>
              <a:cxnLst/>
              <a:rect l="l" t="t" r="r" b="b"/>
              <a:pathLst>
                <a:path w="8241" h="1536" fill="none" extrusionOk="0">
                  <a:moveTo>
                    <a:pt x="1" y="701"/>
                  </a:moveTo>
                  <a:cubicBezTo>
                    <a:pt x="2236" y="1535"/>
                    <a:pt x="5338" y="1202"/>
                    <a:pt x="8240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11;p46">
              <a:extLst>
                <a:ext uri="{FF2B5EF4-FFF2-40B4-BE49-F238E27FC236}">
                  <a16:creationId xmlns:a16="http://schemas.microsoft.com/office/drawing/2014/main" id="{A200AB3D-FB97-88FB-A080-B1B8FEE8B995}"/>
                </a:ext>
              </a:extLst>
            </p:cNvPr>
            <p:cNvSpPr/>
            <p:nvPr/>
          </p:nvSpPr>
          <p:spPr>
            <a:xfrm>
              <a:off x="4556225" y="4102136"/>
              <a:ext cx="115756" cy="102226"/>
            </a:xfrm>
            <a:custGeom>
              <a:avLst/>
              <a:gdLst/>
              <a:ahLst/>
              <a:cxnLst/>
              <a:rect l="l" t="t" r="r" b="b"/>
              <a:pathLst>
                <a:path w="4004" h="3536" fill="none" extrusionOk="0">
                  <a:moveTo>
                    <a:pt x="0" y="667"/>
                  </a:moveTo>
                  <a:cubicBezTo>
                    <a:pt x="2002" y="0"/>
                    <a:pt x="3236" y="801"/>
                    <a:pt x="3737" y="2002"/>
                  </a:cubicBezTo>
                  <a:cubicBezTo>
                    <a:pt x="3937" y="2502"/>
                    <a:pt x="4003" y="3036"/>
                    <a:pt x="3870" y="353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12;p46">
              <a:extLst>
                <a:ext uri="{FF2B5EF4-FFF2-40B4-BE49-F238E27FC236}">
                  <a16:creationId xmlns:a16="http://schemas.microsoft.com/office/drawing/2014/main" id="{7862D1A5-4DAB-B8B2-FBD7-A12B08F9ADA6}"/>
                </a:ext>
              </a:extLst>
            </p:cNvPr>
            <p:cNvSpPr/>
            <p:nvPr/>
          </p:nvSpPr>
          <p:spPr>
            <a:xfrm>
              <a:off x="4004622" y="4145530"/>
              <a:ext cx="345272" cy="317287"/>
            </a:xfrm>
            <a:custGeom>
              <a:avLst/>
              <a:gdLst/>
              <a:ahLst/>
              <a:cxnLst/>
              <a:rect l="l" t="t" r="r" b="b"/>
              <a:pathLst>
                <a:path w="11943" h="10975" fill="none" extrusionOk="0">
                  <a:moveTo>
                    <a:pt x="11942" y="10975"/>
                  </a:moveTo>
                  <a:lnTo>
                    <a:pt x="968" y="10975"/>
                  </a:lnTo>
                  <a:cubicBezTo>
                    <a:pt x="0" y="10975"/>
                    <a:pt x="1668" y="0"/>
                    <a:pt x="11475" y="440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13;p46">
              <a:extLst>
                <a:ext uri="{FF2B5EF4-FFF2-40B4-BE49-F238E27FC236}">
                  <a16:creationId xmlns:a16="http://schemas.microsoft.com/office/drawing/2014/main" id="{BE9CFBC1-CFD2-33AA-6934-B88386ED354A}"/>
                </a:ext>
              </a:extLst>
            </p:cNvPr>
            <p:cNvSpPr/>
            <p:nvPr/>
          </p:nvSpPr>
          <p:spPr>
            <a:xfrm>
              <a:off x="4296944" y="413855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" name="Google Shape;1814;p46">
              <a:extLst>
                <a:ext uri="{FF2B5EF4-FFF2-40B4-BE49-F238E27FC236}">
                  <a16:creationId xmlns:a16="http://schemas.microsoft.com/office/drawing/2014/main" id="{EA78DD9D-5CC7-E972-DBF5-7848FAECA709}"/>
                </a:ext>
              </a:extLst>
            </p:cNvPr>
            <p:cNvSpPr/>
            <p:nvPr/>
          </p:nvSpPr>
          <p:spPr>
            <a:xfrm>
              <a:off x="4605169" y="421240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" name="Google Shape;1815;p46">
              <a:extLst>
                <a:ext uri="{FF2B5EF4-FFF2-40B4-BE49-F238E27FC236}">
                  <a16:creationId xmlns:a16="http://schemas.microsoft.com/office/drawing/2014/main" id="{5C55901D-8DC9-7CB2-4E31-97E5FAF3BB62}"/>
                </a:ext>
              </a:extLst>
            </p:cNvPr>
            <p:cNvSpPr/>
            <p:nvPr/>
          </p:nvSpPr>
          <p:spPr>
            <a:xfrm>
              <a:off x="4433950" y="2790075"/>
              <a:ext cx="125200" cy="65600"/>
            </a:xfrm>
            <a:custGeom>
              <a:avLst/>
              <a:gdLst/>
              <a:ahLst/>
              <a:cxnLst/>
              <a:rect l="l" t="t" r="r" b="b"/>
              <a:pathLst>
                <a:path w="5008" h="2624" extrusionOk="0">
                  <a:moveTo>
                    <a:pt x="0" y="2440"/>
                  </a:moveTo>
                  <a:cubicBezTo>
                    <a:pt x="1761" y="3028"/>
                    <a:pt x="5008" y="1857"/>
                    <a:pt x="500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" name="Google Shape;1816;p46">
              <a:extLst>
                <a:ext uri="{FF2B5EF4-FFF2-40B4-BE49-F238E27FC236}">
                  <a16:creationId xmlns:a16="http://schemas.microsoft.com/office/drawing/2014/main" id="{D619FF18-5005-23CE-089B-FCF0F117221D}"/>
                </a:ext>
              </a:extLst>
            </p:cNvPr>
            <p:cNvSpPr/>
            <p:nvPr/>
          </p:nvSpPr>
          <p:spPr>
            <a:xfrm>
              <a:off x="4608200" y="1842425"/>
              <a:ext cx="258510" cy="770825"/>
            </a:xfrm>
            <a:custGeom>
              <a:avLst/>
              <a:gdLst/>
              <a:ahLst/>
              <a:cxnLst/>
              <a:rect l="l" t="t" r="r" b="b"/>
              <a:pathLst>
                <a:path w="11582" h="30833" extrusionOk="0">
                  <a:moveTo>
                    <a:pt x="11582" y="12596"/>
                  </a:moveTo>
                  <a:cubicBezTo>
                    <a:pt x="10806" y="7966"/>
                    <a:pt x="9049" y="-1675"/>
                    <a:pt x="4775" y="267"/>
                  </a:cubicBezTo>
                  <a:cubicBezTo>
                    <a:pt x="-4502" y="4482"/>
                    <a:pt x="2067" y="21166"/>
                    <a:pt x="5289" y="3083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" name="Google Shape;1817;p46">
              <a:extLst>
                <a:ext uri="{FF2B5EF4-FFF2-40B4-BE49-F238E27FC236}">
                  <a16:creationId xmlns:a16="http://schemas.microsoft.com/office/drawing/2014/main" id="{01CE675D-BBA0-44AE-D60B-4C11A9D286F9}"/>
                </a:ext>
              </a:extLst>
            </p:cNvPr>
            <p:cNvSpPr/>
            <p:nvPr/>
          </p:nvSpPr>
          <p:spPr>
            <a:xfrm>
              <a:off x="4466050" y="2976300"/>
              <a:ext cx="462325" cy="439850"/>
            </a:xfrm>
            <a:custGeom>
              <a:avLst/>
              <a:gdLst/>
              <a:ahLst/>
              <a:cxnLst/>
              <a:rect l="l" t="t" r="r" b="b"/>
              <a:pathLst>
                <a:path w="18493" h="17594" extrusionOk="0">
                  <a:moveTo>
                    <a:pt x="18493" y="0"/>
                  </a:moveTo>
                  <a:cubicBezTo>
                    <a:pt x="9985" y="0"/>
                    <a:pt x="0" y="9086"/>
                    <a:pt x="0" y="17594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8" name="Google Shape;1818;p46">
              <a:extLst>
                <a:ext uri="{FF2B5EF4-FFF2-40B4-BE49-F238E27FC236}">
                  <a16:creationId xmlns:a16="http://schemas.microsoft.com/office/drawing/2014/main" id="{015B877B-5294-DDB7-2157-187465858743}"/>
                </a:ext>
              </a:extLst>
            </p:cNvPr>
            <p:cNvSpPr/>
            <p:nvPr/>
          </p:nvSpPr>
          <p:spPr>
            <a:xfrm>
              <a:off x="4620150" y="2700175"/>
              <a:ext cx="346775" cy="147700"/>
            </a:xfrm>
            <a:custGeom>
              <a:avLst/>
              <a:gdLst/>
              <a:ahLst/>
              <a:cxnLst/>
              <a:rect l="l" t="t" r="r" b="b"/>
              <a:pathLst>
                <a:path w="13871" h="5908" extrusionOk="0">
                  <a:moveTo>
                    <a:pt x="0" y="0"/>
                  </a:moveTo>
                  <a:cubicBezTo>
                    <a:pt x="3815" y="3272"/>
                    <a:pt x="8845" y="5908"/>
                    <a:pt x="13871" y="59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9" name="Text Placeholder 1">
            <a:extLst>
              <a:ext uri="{FF2B5EF4-FFF2-40B4-BE49-F238E27FC236}">
                <a16:creationId xmlns:a16="http://schemas.microsoft.com/office/drawing/2014/main" id="{964C3045-8875-FFC1-76D8-BFA5B3D3E930}"/>
              </a:ext>
            </a:extLst>
          </p:cNvPr>
          <p:cNvSpPr txBox="1">
            <a:spLocks/>
          </p:cNvSpPr>
          <p:nvPr/>
        </p:nvSpPr>
        <p:spPr>
          <a:xfrm flipH="1">
            <a:off x="1245311" y="2263359"/>
            <a:ext cx="5668197" cy="2393246"/>
          </a:xfrm>
          <a:prstGeom prst="wedgeRoundRectCallout">
            <a:avLst>
              <a:gd name="adj1" fmla="val -65611"/>
              <a:gd name="adj2" fmla="val -21030"/>
              <a:gd name="adj3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970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b+a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97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086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1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99047-CC71-3571-D8A2-E7F5F3D5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7228" y="241594"/>
            <a:ext cx="5170916" cy="1484977"/>
          </a:xfrm>
          <a:prstGeom prst="wedgeRoundRectCallout">
            <a:avLst>
              <a:gd name="adj1" fmla="val -65611"/>
              <a:gd name="adj2" fmla="val -21030"/>
              <a:gd name="adj3" fmla="val 16667"/>
            </a:avLst>
          </a:prstGeom>
        </p:spPr>
        <p:txBody>
          <a:bodyPr/>
          <a:lstStyle/>
          <a:p>
            <a:pPr marL="139700" indent="0"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" name="Google Shape;2457;p54">
            <a:extLst>
              <a:ext uri="{FF2B5EF4-FFF2-40B4-BE49-F238E27FC236}">
                <a16:creationId xmlns:a16="http://schemas.microsoft.com/office/drawing/2014/main" id="{75270421-2929-A805-A7AC-F10A69E3C84E}"/>
              </a:ext>
            </a:extLst>
          </p:cNvPr>
          <p:cNvGrpSpPr/>
          <p:nvPr/>
        </p:nvGrpSpPr>
        <p:grpSpPr>
          <a:xfrm>
            <a:off x="-586" y="0"/>
            <a:ext cx="2159656" cy="2043184"/>
            <a:chOff x="2412225" y="1148450"/>
            <a:chExt cx="1862575" cy="1762125"/>
          </a:xfrm>
        </p:grpSpPr>
        <p:sp>
          <p:nvSpPr>
            <p:cNvPr id="5" name="Google Shape;2458;p54">
              <a:extLst>
                <a:ext uri="{FF2B5EF4-FFF2-40B4-BE49-F238E27FC236}">
                  <a16:creationId xmlns:a16="http://schemas.microsoft.com/office/drawing/2014/main" id="{4685F4C1-51A6-8112-BC7B-2525D2032081}"/>
                </a:ext>
              </a:extLst>
            </p:cNvPr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59;p54">
              <a:extLst>
                <a:ext uri="{FF2B5EF4-FFF2-40B4-BE49-F238E27FC236}">
                  <a16:creationId xmlns:a16="http://schemas.microsoft.com/office/drawing/2014/main" id="{93F02CD5-5D0B-ED0C-DEBB-83C8742260DF}"/>
                </a:ext>
              </a:extLst>
            </p:cNvPr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60;p54">
              <a:extLst>
                <a:ext uri="{FF2B5EF4-FFF2-40B4-BE49-F238E27FC236}">
                  <a16:creationId xmlns:a16="http://schemas.microsoft.com/office/drawing/2014/main" id="{69B384EC-8A4E-DE20-CCB8-F68CC0E861D3}"/>
                </a:ext>
              </a:extLst>
            </p:cNvPr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61;p54">
              <a:extLst>
                <a:ext uri="{FF2B5EF4-FFF2-40B4-BE49-F238E27FC236}">
                  <a16:creationId xmlns:a16="http://schemas.microsoft.com/office/drawing/2014/main" id="{09A51BAD-905C-EDCB-E7EE-6B997BE0FB3D}"/>
                </a:ext>
              </a:extLst>
            </p:cNvPr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62;p54">
              <a:extLst>
                <a:ext uri="{FF2B5EF4-FFF2-40B4-BE49-F238E27FC236}">
                  <a16:creationId xmlns:a16="http://schemas.microsoft.com/office/drawing/2014/main" id="{373EE1F0-610F-0F05-C600-4127CB509C76}"/>
                </a:ext>
              </a:extLst>
            </p:cNvPr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63;p54">
              <a:extLst>
                <a:ext uri="{FF2B5EF4-FFF2-40B4-BE49-F238E27FC236}">
                  <a16:creationId xmlns:a16="http://schemas.microsoft.com/office/drawing/2014/main" id="{A6C04020-C71B-CA15-E3AA-FF4887938687}"/>
                </a:ext>
              </a:extLst>
            </p:cNvPr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64;p54">
              <a:extLst>
                <a:ext uri="{FF2B5EF4-FFF2-40B4-BE49-F238E27FC236}">
                  <a16:creationId xmlns:a16="http://schemas.microsoft.com/office/drawing/2014/main" id="{95DF5EDB-68A2-0CC7-FC51-F8AF581CFDCE}"/>
                </a:ext>
              </a:extLst>
            </p:cNvPr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65;p54">
              <a:extLst>
                <a:ext uri="{FF2B5EF4-FFF2-40B4-BE49-F238E27FC236}">
                  <a16:creationId xmlns:a16="http://schemas.microsoft.com/office/drawing/2014/main" id="{A6A6A47D-B2C2-9A0E-766A-F46F11765033}"/>
                </a:ext>
              </a:extLst>
            </p:cNvPr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66;p54">
              <a:extLst>
                <a:ext uri="{FF2B5EF4-FFF2-40B4-BE49-F238E27FC236}">
                  <a16:creationId xmlns:a16="http://schemas.microsoft.com/office/drawing/2014/main" id="{84849E43-FE21-5F14-FE8C-0572B9B233E9}"/>
                </a:ext>
              </a:extLst>
            </p:cNvPr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67;p54">
              <a:extLst>
                <a:ext uri="{FF2B5EF4-FFF2-40B4-BE49-F238E27FC236}">
                  <a16:creationId xmlns:a16="http://schemas.microsoft.com/office/drawing/2014/main" id="{C6CB6FA2-7D60-DBF2-79C0-DCEAAF3C547C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68;p54">
              <a:extLst>
                <a:ext uri="{FF2B5EF4-FFF2-40B4-BE49-F238E27FC236}">
                  <a16:creationId xmlns:a16="http://schemas.microsoft.com/office/drawing/2014/main" id="{1E16D7A8-9CD4-6D2C-C566-E635ED00C10C}"/>
                </a:ext>
              </a:extLst>
            </p:cNvPr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69;p54">
              <a:extLst>
                <a:ext uri="{FF2B5EF4-FFF2-40B4-BE49-F238E27FC236}">
                  <a16:creationId xmlns:a16="http://schemas.microsoft.com/office/drawing/2014/main" id="{FC9BB207-E3D3-9FEB-62C7-B8533C9DE5C1}"/>
                </a:ext>
              </a:extLst>
            </p:cNvPr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70;p54">
              <a:extLst>
                <a:ext uri="{FF2B5EF4-FFF2-40B4-BE49-F238E27FC236}">
                  <a16:creationId xmlns:a16="http://schemas.microsoft.com/office/drawing/2014/main" id="{7F174674-1DD1-A78C-61FC-06251B213548}"/>
                </a:ext>
              </a:extLst>
            </p:cNvPr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71;p54">
              <a:extLst>
                <a:ext uri="{FF2B5EF4-FFF2-40B4-BE49-F238E27FC236}">
                  <a16:creationId xmlns:a16="http://schemas.microsoft.com/office/drawing/2014/main" id="{4B7AE38D-0ADC-2EEA-FA29-AF7938F8202B}"/>
                </a:ext>
              </a:extLst>
            </p:cNvPr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2;p54">
              <a:extLst>
                <a:ext uri="{FF2B5EF4-FFF2-40B4-BE49-F238E27FC236}">
                  <a16:creationId xmlns:a16="http://schemas.microsoft.com/office/drawing/2014/main" id="{CDFFC8CE-6EAC-40E5-CBE7-A30329432784}"/>
                </a:ext>
              </a:extLst>
            </p:cNvPr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73;p54">
              <a:extLst>
                <a:ext uri="{FF2B5EF4-FFF2-40B4-BE49-F238E27FC236}">
                  <a16:creationId xmlns:a16="http://schemas.microsoft.com/office/drawing/2014/main" id="{7B4FB95D-E57D-560C-47F8-6E8AFA3469E7}"/>
                </a:ext>
              </a:extLst>
            </p:cNvPr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74;p54">
              <a:extLst>
                <a:ext uri="{FF2B5EF4-FFF2-40B4-BE49-F238E27FC236}">
                  <a16:creationId xmlns:a16="http://schemas.microsoft.com/office/drawing/2014/main" id="{DBEA8BDE-2384-0502-2DBB-B29F2605320C}"/>
                </a:ext>
              </a:extLst>
            </p:cNvPr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75;p54">
              <a:extLst>
                <a:ext uri="{FF2B5EF4-FFF2-40B4-BE49-F238E27FC236}">
                  <a16:creationId xmlns:a16="http://schemas.microsoft.com/office/drawing/2014/main" id="{CAED6BC6-6A54-360C-E50E-E543B60603BF}"/>
                </a:ext>
              </a:extLst>
            </p:cNvPr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76;p54">
              <a:extLst>
                <a:ext uri="{FF2B5EF4-FFF2-40B4-BE49-F238E27FC236}">
                  <a16:creationId xmlns:a16="http://schemas.microsoft.com/office/drawing/2014/main" id="{A47D7D04-4283-807B-9632-312CB66E84D9}"/>
                </a:ext>
              </a:extLst>
            </p:cNvPr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77;p54">
              <a:extLst>
                <a:ext uri="{FF2B5EF4-FFF2-40B4-BE49-F238E27FC236}">
                  <a16:creationId xmlns:a16="http://schemas.microsoft.com/office/drawing/2014/main" id="{2CA66ECA-CEF0-A862-26F0-C3A4288D5F51}"/>
                </a:ext>
              </a:extLst>
            </p:cNvPr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78;p54">
              <a:extLst>
                <a:ext uri="{FF2B5EF4-FFF2-40B4-BE49-F238E27FC236}">
                  <a16:creationId xmlns:a16="http://schemas.microsoft.com/office/drawing/2014/main" id="{40D09498-17B2-A341-AAE7-1FB002448EE3}"/>
                </a:ext>
              </a:extLst>
            </p:cNvPr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79;p54">
              <a:extLst>
                <a:ext uri="{FF2B5EF4-FFF2-40B4-BE49-F238E27FC236}">
                  <a16:creationId xmlns:a16="http://schemas.microsoft.com/office/drawing/2014/main" id="{AD52714F-C938-3842-A991-E27AA2F1029B}"/>
                </a:ext>
              </a:extLst>
            </p:cNvPr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80;p54">
              <a:extLst>
                <a:ext uri="{FF2B5EF4-FFF2-40B4-BE49-F238E27FC236}">
                  <a16:creationId xmlns:a16="http://schemas.microsoft.com/office/drawing/2014/main" id="{1CD23253-D5EE-29C9-918F-FD2699253A6F}"/>
                </a:ext>
              </a:extLst>
            </p:cNvPr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81;p54">
              <a:extLst>
                <a:ext uri="{FF2B5EF4-FFF2-40B4-BE49-F238E27FC236}">
                  <a16:creationId xmlns:a16="http://schemas.microsoft.com/office/drawing/2014/main" id="{D05DAB89-ADD7-F583-99B6-DA411ACA92E1}"/>
                </a:ext>
              </a:extLst>
            </p:cNvPr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82;p54">
              <a:extLst>
                <a:ext uri="{FF2B5EF4-FFF2-40B4-BE49-F238E27FC236}">
                  <a16:creationId xmlns:a16="http://schemas.microsoft.com/office/drawing/2014/main" id="{9F4AF0A7-3572-FCDF-3979-1638B979E20E}"/>
                </a:ext>
              </a:extLst>
            </p:cNvPr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83;p54">
              <a:extLst>
                <a:ext uri="{FF2B5EF4-FFF2-40B4-BE49-F238E27FC236}">
                  <a16:creationId xmlns:a16="http://schemas.microsoft.com/office/drawing/2014/main" id="{FF2366CD-7E73-3803-F928-272DC12B9C45}"/>
                </a:ext>
              </a:extLst>
            </p:cNvPr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84;p54">
              <a:extLst>
                <a:ext uri="{FF2B5EF4-FFF2-40B4-BE49-F238E27FC236}">
                  <a16:creationId xmlns:a16="http://schemas.microsoft.com/office/drawing/2014/main" id="{0C24A199-29AE-2C11-0A64-7339F6C5FA17}"/>
                </a:ext>
              </a:extLst>
            </p:cNvPr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85;p54">
              <a:extLst>
                <a:ext uri="{FF2B5EF4-FFF2-40B4-BE49-F238E27FC236}">
                  <a16:creationId xmlns:a16="http://schemas.microsoft.com/office/drawing/2014/main" id="{19019B8C-4699-2EC4-6622-77635E2563AF}"/>
                </a:ext>
              </a:extLst>
            </p:cNvPr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86;p54">
              <a:extLst>
                <a:ext uri="{FF2B5EF4-FFF2-40B4-BE49-F238E27FC236}">
                  <a16:creationId xmlns:a16="http://schemas.microsoft.com/office/drawing/2014/main" id="{DDDC0C1C-4231-50AC-52C6-F33047DD6B31}"/>
                </a:ext>
              </a:extLst>
            </p:cNvPr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87;p54">
              <a:extLst>
                <a:ext uri="{FF2B5EF4-FFF2-40B4-BE49-F238E27FC236}">
                  <a16:creationId xmlns:a16="http://schemas.microsoft.com/office/drawing/2014/main" id="{532DFE65-95AD-CFFF-F9E0-7B1FBE29D41F}"/>
                </a:ext>
              </a:extLst>
            </p:cNvPr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88;p54">
              <a:extLst>
                <a:ext uri="{FF2B5EF4-FFF2-40B4-BE49-F238E27FC236}">
                  <a16:creationId xmlns:a16="http://schemas.microsoft.com/office/drawing/2014/main" id="{13A23B80-0AAA-C04C-0A99-20FD8DAE7E0E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89;p54">
              <a:extLst>
                <a:ext uri="{FF2B5EF4-FFF2-40B4-BE49-F238E27FC236}">
                  <a16:creationId xmlns:a16="http://schemas.microsoft.com/office/drawing/2014/main" id="{34996C33-52E4-51CE-9079-7234C0FABFC6}"/>
                </a:ext>
              </a:extLst>
            </p:cNvPr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90;p54">
              <a:extLst>
                <a:ext uri="{FF2B5EF4-FFF2-40B4-BE49-F238E27FC236}">
                  <a16:creationId xmlns:a16="http://schemas.microsoft.com/office/drawing/2014/main" id="{5FF37577-1968-6B88-FCAD-8BE31A4DED33}"/>
                </a:ext>
              </a:extLst>
            </p:cNvPr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91;p54">
              <a:extLst>
                <a:ext uri="{FF2B5EF4-FFF2-40B4-BE49-F238E27FC236}">
                  <a16:creationId xmlns:a16="http://schemas.microsoft.com/office/drawing/2014/main" id="{C9DC4459-86CF-53A2-E96E-38F478CD1323}"/>
                </a:ext>
              </a:extLst>
            </p:cNvPr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92;p54">
              <a:extLst>
                <a:ext uri="{FF2B5EF4-FFF2-40B4-BE49-F238E27FC236}">
                  <a16:creationId xmlns:a16="http://schemas.microsoft.com/office/drawing/2014/main" id="{81F87803-720D-0FE8-8393-13A29078CACA}"/>
                </a:ext>
              </a:extLst>
            </p:cNvPr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93;p54">
              <a:extLst>
                <a:ext uri="{FF2B5EF4-FFF2-40B4-BE49-F238E27FC236}">
                  <a16:creationId xmlns:a16="http://schemas.microsoft.com/office/drawing/2014/main" id="{A4427532-6645-7BF2-1EE6-691EC996C18E}"/>
                </a:ext>
              </a:extLst>
            </p:cNvPr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94;p54">
              <a:extLst>
                <a:ext uri="{FF2B5EF4-FFF2-40B4-BE49-F238E27FC236}">
                  <a16:creationId xmlns:a16="http://schemas.microsoft.com/office/drawing/2014/main" id="{6F347D37-990C-79D6-7CD9-B792E6345C9B}"/>
                </a:ext>
              </a:extLst>
            </p:cNvPr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5;p54">
              <a:extLst>
                <a:ext uri="{FF2B5EF4-FFF2-40B4-BE49-F238E27FC236}">
                  <a16:creationId xmlns:a16="http://schemas.microsoft.com/office/drawing/2014/main" id="{F5BE5904-1E23-B7AB-0171-94809193C46F}"/>
                </a:ext>
              </a:extLst>
            </p:cNvPr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6;p54">
              <a:extLst>
                <a:ext uri="{FF2B5EF4-FFF2-40B4-BE49-F238E27FC236}">
                  <a16:creationId xmlns:a16="http://schemas.microsoft.com/office/drawing/2014/main" id="{EA1D23A8-8E2F-74CD-FBC7-A8A5DFAC032D}"/>
                </a:ext>
              </a:extLst>
            </p:cNvPr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7;p54">
              <a:extLst>
                <a:ext uri="{FF2B5EF4-FFF2-40B4-BE49-F238E27FC236}">
                  <a16:creationId xmlns:a16="http://schemas.microsoft.com/office/drawing/2014/main" id="{5E299593-AA90-37BC-E973-BA82CCE6B749}"/>
                </a:ext>
              </a:extLst>
            </p:cNvPr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8;p54">
              <a:extLst>
                <a:ext uri="{FF2B5EF4-FFF2-40B4-BE49-F238E27FC236}">
                  <a16:creationId xmlns:a16="http://schemas.microsoft.com/office/drawing/2014/main" id="{1FC366A3-05C9-2F0C-61DF-7BA1C5408878}"/>
                </a:ext>
              </a:extLst>
            </p:cNvPr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99;p54">
              <a:extLst>
                <a:ext uri="{FF2B5EF4-FFF2-40B4-BE49-F238E27FC236}">
                  <a16:creationId xmlns:a16="http://schemas.microsoft.com/office/drawing/2014/main" id="{5E14F8C8-4BDE-3DED-0192-18DA12C2DB78}"/>
                </a:ext>
              </a:extLst>
            </p:cNvPr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0;p54">
              <a:extLst>
                <a:ext uri="{FF2B5EF4-FFF2-40B4-BE49-F238E27FC236}">
                  <a16:creationId xmlns:a16="http://schemas.microsoft.com/office/drawing/2014/main" id="{BCAD3BD1-5A04-50AF-B19F-2FC55BFB783E}"/>
                </a:ext>
              </a:extLst>
            </p:cNvPr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01;p54">
              <a:extLst>
                <a:ext uri="{FF2B5EF4-FFF2-40B4-BE49-F238E27FC236}">
                  <a16:creationId xmlns:a16="http://schemas.microsoft.com/office/drawing/2014/main" id="{C68E0036-6CCA-37A6-E13C-FE28720FDC8B}"/>
                </a:ext>
              </a:extLst>
            </p:cNvPr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02;p54">
              <a:extLst>
                <a:ext uri="{FF2B5EF4-FFF2-40B4-BE49-F238E27FC236}">
                  <a16:creationId xmlns:a16="http://schemas.microsoft.com/office/drawing/2014/main" id="{3B18B4F1-FB83-C541-6021-C62E3F91A2EC}"/>
                </a:ext>
              </a:extLst>
            </p:cNvPr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03;p54">
              <a:extLst>
                <a:ext uri="{FF2B5EF4-FFF2-40B4-BE49-F238E27FC236}">
                  <a16:creationId xmlns:a16="http://schemas.microsoft.com/office/drawing/2014/main" id="{017424EC-B10B-F58D-18CD-D9AF4EA31FFF}"/>
                </a:ext>
              </a:extLst>
            </p:cNvPr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04;p54">
              <a:extLst>
                <a:ext uri="{FF2B5EF4-FFF2-40B4-BE49-F238E27FC236}">
                  <a16:creationId xmlns:a16="http://schemas.microsoft.com/office/drawing/2014/main" id="{F28334D8-2A56-75A4-06C7-1F638BCC44BD}"/>
                </a:ext>
              </a:extLst>
            </p:cNvPr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05;p54">
              <a:extLst>
                <a:ext uri="{FF2B5EF4-FFF2-40B4-BE49-F238E27FC236}">
                  <a16:creationId xmlns:a16="http://schemas.microsoft.com/office/drawing/2014/main" id="{ABFC636B-3FFF-A4E8-2D4A-473F63BE1E40}"/>
                </a:ext>
              </a:extLst>
            </p:cNvPr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06;p54">
              <a:extLst>
                <a:ext uri="{FF2B5EF4-FFF2-40B4-BE49-F238E27FC236}">
                  <a16:creationId xmlns:a16="http://schemas.microsoft.com/office/drawing/2014/main" id="{467CFAF7-AC59-9355-B216-D50EE07E4510}"/>
                </a:ext>
              </a:extLst>
            </p:cNvPr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07;p54">
              <a:extLst>
                <a:ext uri="{FF2B5EF4-FFF2-40B4-BE49-F238E27FC236}">
                  <a16:creationId xmlns:a16="http://schemas.microsoft.com/office/drawing/2014/main" id="{9B0F692A-D02D-2581-FA69-079EA0154BC2}"/>
                </a:ext>
              </a:extLst>
            </p:cNvPr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08;p54">
              <a:extLst>
                <a:ext uri="{FF2B5EF4-FFF2-40B4-BE49-F238E27FC236}">
                  <a16:creationId xmlns:a16="http://schemas.microsoft.com/office/drawing/2014/main" id="{5EFCE37E-D317-B5A2-ED46-88B214E72915}"/>
                </a:ext>
              </a:extLst>
            </p:cNvPr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09;p54">
              <a:extLst>
                <a:ext uri="{FF2B5EF4-FFF2-40B4-BE49-F238E27FC236}">
                  <a16:creationId xmlns:a16="http://schemas.microsoft.com/office/drawing/2014/main" id="{CCFB59D3-E7B7-7B4D-A0C0-49DDA19607FA}"/>
                </a:ext>
              </a:extLst>
            </p:cNvPr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10;p54">
              <a:extLst>
                <a:ext uri="{FF2B5EF4-FFF2-40B4-BE49-F238E27FC236}">
                  <a16:creationId xmlns:a16="http://schemas.microsoft.com/office/drawing/2014/main" id="{5F416A58-C77B-4059-91AB-BB54E2B2DDF9}"/>
                </a:ext>
              </a:extLst>
            </p:cNvPr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11;p54">
              <a:extLst>
                <a:ext uri="{FF2B5EF4-FFF2-40B4-BE49-F238E27FC236}">
                  <a16:creationId xmlns:a16="http://schemas.microsoft.com/office/drawing/2014/main" id="{63CB2005-D9C4-37C1-10C9-0D5F61B784E4}"/>
                </a:ext>
              </a:extLst>
            </p:cNvPr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12;p54">
              <a:extLst>
                <a:ext uri="{FF2B5EF4-FFF2-40B4-BE49-F238E27FC236}">
                  <a16:creationId xmlns:a16="http://schemas.microsoft.com/office/drawing/2014/main" id="{D9C0301C-C741-324E-46F5-6DF68CB35BB7}"/>
                </a:ext>
              </a:extLst>
            </p:cNvPr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13;p54">
              <a:extLst>
                <a:ext uri="{FF2B5EF4-FFF2-40B4-BE49-F238E27FC236}">
                  <a16:creationId xmlns:a16="http://schemas.microsoft.com/office/drawing/2014/main" id="{08A17FF8-B61A-9676-60C2-4262FCDD3217}"/>
                </a:ext>
              </a:extLst>
            </p:cNvPr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14;p54">
              <a:extLst>
                <a:ext uri="{FF2B5EF4-FFF2-40B4-BE49-F238E27FC236}">
                  <a16:creationId xmlns:a16="http://schemas.microsoft.com/office/drawing/2014/main" id="{49908E30-D5FC-2078-6436-B419AA0094EB}"/>
                </a:ext>
              </a:extLst>
            </p:cNvPr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15;p54">
              <a:extLst>
                <a:ext uri="{FF2B5EF4-FFF2-40B4-BE49-F238E27FC236}">
                  <a16:creationId xmlns:a16="http://schemas.microsoft.com/office/drawing/2014/main" id="{6BF916D6-D4D9-E117-BDCC-643C236C83B6}"/>
                </a:ext>
              </a:extLst>
            </p:cNvPr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16;p54">
              <a:extLst>
                <a:ext uri="{FF2B5EF4-FFF2-40B4-BE49-F238E27FC236}">
                  <a16:creationId xmlns:a16="http://schemas.microsoft.com/office/drawing/2014/main" id="{186E77C2-1CD1-FCB6-038B-37E4DE3BEE7D}"/>
                </a:ext>
              </a:extLst>
            </p:cNvPr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17;p54">
              <a:extLst>
                <a:ext uri="{FF2B5EF4-FFF2-40B4-BE49-F238E27FC236}">
                  <a16:creationId xmlns:a16="http://schemas.microsoft.com/office/drawing/2014/main" id="{4F0DF835-068D-81A0-8925-5C6A1D45D467}"/>
                </a:ext>
              </a:extLst>
            </p:cNvPr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18;p54">
              <a:extLst>
                <a:ext uri="{FF2B5EF4-FFF2-40B4-BE49-F238E27FC236}">
                  <a16:creationId xmlns:a16="http://schemas.microsoft.com/office/drawing/2014/main" id="{C838B446-98C9-EBD9-1B2E-979738F5E885}"/>
                </a:ext>
              </a:extLst>
            </p:cNvPr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19;p54">
              <a:extLst>
                <a:ext uri="{FF2B5EF4-FFF2-40B4-BE49-F238E27FC236}">
                  <a16:creationId xmlns:a16="http://schemas.microsoft.com/office/drawing/2014/main" id="{F77B94F1-8384-94D2-27CA-16EBE281963F}"/>
                </a:ext>
              </a:extLst>
            </p:cNvPr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20;p54">
              <a:extLst>
                <a:ext uri="{FF2B5EF4-FFF2-40B4-BE49-F238E27FC236}">
                  <a16:creationId xmlns:a16="http://schemas.microsoft.com/office/drawing/2014/main" id="{53E2AFD9-D298-1D66-A801-8696327DFD38}"/>
                </a:ext>
              </a:extLst>
            </p:cNvPr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21;p54">
              <a:extLst>
                <a:ext uri="{FF2B5EF4-FFF2-40B4-BE49-F238E27FC236}">
                  <a16:creationId xmlns:a16="http://schemas.microsoft.com/office/drawing/2014/main" id="{1283045C-3DEB-7726-5B46-E497D2779F2F}"/>
                </a:ext>
              </a:extLst>
            </p:cNvPr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22;p54">
              <a:extLst>
                <a:ext uri="{FF2B5EF4-FFF2-40B4-BE49-F238E27FC236}">
                  <a16:creationId xmlns:a16="http://schemas.microsoft.com/office/drawing/2014/main" id="{1B0CF69A-ADA3-0E6B-16FC-A2F76864A121}"/>
                </a:ext>
              </a:extLst>
            </p:cNvPr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780;p46">
            <a:extLst>
              <a:ext uri="{FF2B5EF4-FFF2-40B4-BE49-F238E27FC236}">
                <a16:creationId xmlns:a16="http://schemas.microsoft.com/office/drawing/2014/main" id="{F18A4759-4F19-0D30-A69F-F161899E471A}"/>
              </a:ext>
            </a:extLst>
          </p:cNvPr>
          <p:cNvGrpSpPr/>
          <p:nvPr/>
        </p:nvGrpSpPr>
        <p:grpSpPr>
          <a:xfrm>
            <a:off x="7835371" y="1646601"/>
            <a:ext cx="1308629" cy="2043184"/>
            <a:chOff x="3884067" y="1794424"/>
            <a:chExt cx="1388692" cy="2809185"/>
          </a:xfrm>
        </p:grpSpPr>
        <p:sp>
          <p:nvSpPr>
            <p:cNvPr id="71" name="Google Shape;1781;p46">
              <a:extLst>
                <a:ext uri="{FF2B5EF4-FFF2-40B4-BE49-F238E27FC236}">
                  <a16:creationId xmlns:a16="http://schemas.microsoft.com/office/drawing/2014/main" id="{9EA3B969-725D-433A-3E0A-845D7AF3C41C}"/>
                </a:ext>
              </a:extLst>
            </p:cNvPr>
            <p:cNvSpPr/>
            <p:nvPr/>
          </p:nvSpPr>
          <p:spPr>
            <a:xfrm>
              <a:off x="3884067" y="1794424"/>
              <a:ext cx="1388692" cy="2809185"/>
            </a:xfrm>
            <a:custGeom>
              <a:avLst/>
              <a:gdLst/>
              <a:ahLst/>
              <a:cxnLst/>
              <a:rect l="l" t="t" r="r" b="b"/>
              <a:pathLst>
                <a:path w="48035" h="97170" extrusionOk="0">
                  <a:moveTo>
                    <a:pt x="29121" y="0"/>
                  </a:moveTo>
                  <a:cubicBezTo>
                    <a:pt x="29021" y="0"/>
                    <a:pt x="28921" y="0"/>
                    <a:pt x="28821" y="67"/>
                  </a:cubicBezTo>
                  <a:cubicBezTo>
                    <a:pt x="28754" y="67"/>
                    <a:pt x="28654" y="100"/>
                    <a:pt x="28588" y="100"/>
                  </a:cubicBezTo>
                  <a:cubicBezTo>
                    <a:pt x="28488" y="100"/>
                    <a:pt x="28421" y="134"/>
                    <a:pt x="28321" y="134"/>
                  </a:cubicBezTo>
                  <a:cubicBezTo>
                    <a:pt x="28254" y="167"/>
                    <a:pt x="28121" y="167"/>
                    <a:pt x="28087" y="234"/>
                  </a:cubicBezTo>
                  <a:cubicBezTo>
                    <a:pt x="27987" y="267"/>
                    <a:pt x="27921" y="267"/>
                    <a:pt x="27820" y="301"/>
                  </a:cubicBezTo>
                  <a:lnTo>
                    <a:pt x="27587" y="434"/>
                  </a:lnTo>
                  <a:cubicBezTo>
                    <a:pt x="27487" y="467"/>
                    <a:pt x="27454" y="467"/>
                    <a:pt x="27353" y="567"/>
                  </a:cubicBezTo>
                  <a:lnTo>
                    <a:pt x="27120" y="667"/>
                  </a:lnTo>
                  <a:cubicBezTo>
                    <a:pt x="27087" y="734"/>
                    <a:pt x="27020" y="734"/>
                    <a:pt x="26953" y="768"/>
                  </a:cubicBezTo>
                  <a:cubicBezTo>
                    <a:pt x="26786" y="834"/>
                    <a:pt x="26653" y="968"/>
                    <a:pt x="26486" y="1101"/>
                  </a:cubicBezTo>
                  <a:lnTo>
                    <a:pt x="26353" y="1235"/>
                  </a:lnTo>
                  <a:cubicBezTo>
                    <a:pt x="26286" y="1268"/>
                    <a:pt x="26253" y="1335"/>
                    <a:pt x="26153" y="1435"/>
                  </a:cubicBezTo>
                  <a:cubicBezTo>
                    <a:pt x="26119" y="1468"/>
                    <a:pt x="26086" y="1501"/>
                    <a:pt x="25986" y="1568"/>
                  </a:cubicBezTo>
                  <a:cubicBezTo>
                    <a:pt x="25919" y="1635"/>
                    <a:pt x="25852" y="1668"/>
                    <a:pt x="25752" y="1768"/>
                  </a:cubicBezTo>
                  <a:lnTo>
                    <a:pt x="25619" y="1902"/>
                  </a:lnTo>
                  <a:lnTo>
                    <a:pt x="25419" y="2102"/>
                  </a:lnTo>
                  <a:cubicBezTo>
                    <a:pt x="25352" y="2135"/>
                    <a:pt x="25319" y="2169"/>
                    <a:pt x="25285" y="2269"/>
                  </a:cubicBezTo>
                  <a:cubicBezTo>
                    <a:pt x="25185" y="2335"/>
                    <a:pt x="25152" y="2435"/>
                    <a:pt x="25085" y="2502"/>
                  </a:cubicBezTo>
                  <a:cubicBezTo>
                    <a:pt x="25085" y="2502"/>
                    <a:pt x="24952" y="2669"/>
                    <a:pt x="24918" y="2736"/>
                  </a:cubicBezTo>
                  <a:cubicBezTo>
                    <a:pt x="24118" y="2302"/>
                    <a:pt x="23250" y="2102"/>
                    <a:pt x="22283" y="2102"/>
                  </a:cubicBezTo>
                  <a:cubicBezTo>
                    <a:pt x="20849" y="2102"/>
                    <a:pt x="19348" y="2836"/>
                    <a:pt x="18147" y="4270"/>
                  </a:cubicBezTo>
                  <a:cubicBezTo>
                    <a:pt x="15645" y="7105"/>
                    <a:pt x="14511" y="11775"/>
                    <a:pt x="15145" y="16746"/>
                  </a:cubicBezTo>
                  <a:cubicBezTo>
                    <a:pt x="15245" y="17479"/>
                    <a:pt x="15345" y="18247"/>
                    <a:pt x="15512" y="19081"/>
                  </a:cubicBezTo>
                  <a:lnTo>
                    <a:pt x="15512" y="19114"/>
                  </a:lnTo>
                  <a:cubicBezTo>
                    <a:pt x="15745" y="20181"/>
                    <a:pt x="15945" y="21282"/>
                    <a:pt x="16245" y="22283"/>
                  </a:cubicBezTo>
                  <a:lnTo>
                    <a:pt x="16245" y="22316"/>
                  </a:lnTo>
                  <a:cubicBezTo>
                    <a:pt x="16312" y="22650"/>
                    <a:pt x="16412" y="22950"/>
                    <a:pt x="16479" y="23250"/>
                  </a:cubicBezTo>
                  <a:cubicBezTo>
                    <a:pt x="16479" y="23250"/>
                    <a:pt x="16579" y="23484"/>
                    <a:pt x="16579" y="23584"/>
                  </a:cubicBezTo>
                  <a:cubicBezTo>
                    <a:pt x="16245" y="23484"/>
                    <a:pt x="15945" y="23417"/>
                    <a:pt x="15612" y="23350"/>
                  </a:cubicBezTo>
                  <a:cubicBezTo>
                    <a:pt x="15578" y="23350"/>
                    <a:pt x="15478" y="23317"/>
                    <a:pt x="15445" y="23317"/>
                  </a:cubicBezTo>
                  <a:cubicBezTo>
                    <a:pt x="15311" y="23284"/>
                    <a:pt x="15178" y="23284"/>
                    <a:pt x="15078" y="23250"/>
                  </a:cubicBezTo>
                  <a:lnTo>
                    <a:pt x="14844" y="23184"/>
                  </a:lnTo>
                  <a:cubicBezTo>
                    <a:pt x="14778" y="23184"/>
                    <a:pt x="14644" y="23150"/>
                    <a:pt x="14511" y="23150"/>
                  </a:cubicBezTo>
                  <a:cubicBezTo>
                    <a:pt x="14444" y="23150"/>
                    <a:pt x="14311" y="23117"/>
                    <a:pt x="14244" y="23117"/>
                  </a:cubicBezTo>
                  <a:lnTo>
                    <a:pt x="14011" y="23083"/>
                  </a:lnTo>
                  <a:cubicBezTo>
                    <a:pt x="13910" y="23083"/>
                    <a:pt x="13744" y="23017"/>
                    <a:pt x="13610" y="23017"/>
                  </a:cubicBezTo>
                  <a:cubicBezTo>
                    <a:pt x="13343" y="22983"/>
                    <a:pt x="13110" y="22983"/>
                    <a:pt x="12843" y="22983"/>
                  </a:cubicBezTo>
                  <a:lnTo>
                    <a:pt x="12076" y="22983"/>
                  </a:lnTo>
                  <a:cubicBezTo>
                    <a:pt x="11275" y="22983"/>
                    <a:pt x="10508" y="23083"/>
                    <a:pt x="9774" y="23184"/>
                  </a:cubicBezTo>
                  <a:cubicBezTo>
                    <a:pt x="6172" y="23851"/>
                    <a:pt x="3436" y="27153"/>
                    <a:pt x="2235" y="32257"/>
                  </a:cubicBezTo>
                  <a:cubicBezTo>
                    <a:pt x="2135" y="32657"/>
                    <a:pt x="2069" y="33091"/>
                    <a:pt x="1969" y="33458"/>
                  </a:cubicBezTo>
                  <a:cubicBezTo>
                    <a:pt x="1935" y="33591"/>
                    <a:pt x="1935" y="33691"/>
                    <a:pt x="1902" y="33858"/>
                  </a:cubicBezTo>
                  <a:cubicBezTo>
                    <a:pt x="1735" y="34425"/>
                    <a:pt x="1402" y="34959"/>
                    <a:pt x="1101" y="35459"/>
                  </a:cubicBezTo>
                  <a:cubicBezTo>
                    <a:pt x="801" y="35926"/>
                    <a:pt x="568" y="36360"/>
                    <a:pt x="334" y="36860"/>
                  </a:cubicBezTo>
                  <a:cubicBezTo>
                    <a:pt x="101" y="37527"/>
                    <a:pt x="1" y="38261"/>
                    <a:pt x="167" y="38861"/>
                  </a:cubicBezTo>
                  <a:cubicBezTo>
                    <a:pt x="167" y="38928"/>
                    <a:pt x="234" y="38962"/>
                    <a:pt x="234" y="39028"/>
                  </a:cubicBezTo>
                  <a:cubicBezTo>
                    <a:pt x="301" y="39295"/>
                    <a:pt x="401" y="39595"/>
                    <a:pt x="468" y="39829"/>
                  </a:cubicBezTo>
                  <a:cubicBezTo>
                    <a:pt x="501" y="39962"/>
                    <a:pt x="568" y="40029"/>
                    <a:pt x="601" y="40129"/>
                  </a:cubicBezTo>
                  <a:cubicBezTo>
                    <a:pt x="668" y="40296"/>
                    <a:pt x="768" y="40496"/>
                    <a:pt x="901" y="40696"/>
                  </a:cubicBezTo>
                  <a:cubicBezTo>
                    <a:pt x="935" y="40796"/>
                    <a:pt x="1001" y="40930"/>
                    <a:pt x="1101" y="41030"/>
                  </a:cubicBezTo>
                  <a:cubicBezTo>
                    <a:pt x="1235" y="41196"/>
                    <a:pt x="1301" y="41363"/>
                    <a:pt x="1435" y="41497"/>
                  </a:cubicBezTo>
                  <a:cubicBezTo>
                    <a:pt x="1502" y="41630"/>
                    <a:pt x="1602" y="41697"/>
                    <a:pt x="1735" y="41830"/>
                  </a:cubicBezTo>
                  <a:lnTo>
                    <a:pt x="2102" y="42197"/>
                  </a:lnTo>
                  <a:lnTo>
                    <a:pt x="2169" y="42297"/>
                  </a:lnTo>
                  <a:lnTo>
                    <a:pt x="2169" y="42431"/>
                  </a:lnTo>
                  <a:cubicBezTo>
                    <a:pt x="2169" y="42698"/>
                    <a:pt x="2169" y="42998"/>
                    <a:pt x="2235" y="43265"/>
                  </a:cubicBezTo>
                  <a:lnTo>
                    <a:pt x="2302" y="43598"/>
                  </a:lnTo>
                  <a:cubicBezTo>
                    <a:pt x="2302" y="43598"/>
                    <a:pt x="2402" y="43998"/>
                    <a:pt x="2436" y="44165"/>
                  </a:cubicBezTo>
                  <a:lnTo>
                    <a:pt x="2569" y="44732"/>
                  </a:lnTo>
                  <a:cubicBezTo>
                    <a:pt x="2569" y="44732"/>
                    <a:pt x="2669" y="45266"/>
                    <a:pt x="2736" y="45333"/>
                  </a:cubicBezTo>
                  <a:lnTo>
                    <a:pt x="2836" y="45833"/>
                  </a:lnTo>
                  <a:lnTo>
                    <a:pt x="3003" y="46367"/>
                  </a:lnTo>
                  <a:cubicBezTo>
                    <a:pt x="3069" y="46534"/>
                    <a:pt x="3136" y="46734"/>
                    <a:pt x="3169" y="46967"/>
                  </a:cubicBezTo>
                  <a:lnTo>
                    <a:pt x="3169" y="47001"/>
                  </a:lnTo>
                  <a:cubicBezTo>
                    <a:pt x="3270" y="47234"/>
                    <a:pt x="3336" y="47501"/>
                    <a:pt x="3436" y="47701"/>
                  </a:cubicBezTo>
                  <a:lnTo>
                    <a:pt x="3470" y="47835"/>
                  </a:lnTo>
                  <a:lnTo>
                    <a:pt x="3770" y="48668"/>
                  </a:lnTo>
                  <a:lnTo>
                    <a:pt x="4003" y="49336"/>
                  </a:lnTo>
                  <a:lnTo>
                    <a:pt x="4137" y="49569"/>
                  </a:lnTo>
                  <a:lnTo>
                    <a:pt x="4304" y="49969"/>
                  </a:lnTo>
                  <a:cubicBezTo>
                    <a:pt x="4337" y="50069"/>
                    <a:pt x="4404" y="50203"/>
                    <a:pt x="4470" y="50336"/>
                  </a:cubicBezTo>
                  <a:lnTo>
                    <a:pt x="4570" y="50503"/>
                  </a:lnTo>
                  <a:cubicBezTo>
                    <a:pt x="4570" y="50503"/>
                    <a:pt x="4737" y="50870"/>
                    <a:pt x="4804" y="51003"/>
                  </a:cubicBezTo>
                  <a:lnTo>
                    <a:pt x="5104" y="51571"/>
                  </a:lnTo>
                  <a:cubicBezTo>
                    <a:pt x="5271" y="51871"/>
                    <a:pt x="5404" y="52171"/>
                    <a:pt x="5571" y="52471"/>
                  </a:cubicBezTo>
                  <a:lnTo>
                    <a:pt x="5671" y="52671"/>
                  </a:lnTo>
                  <a:cubicBezTo>
                    <a:pt x="5805" y="52871"/>
                    <a:pt x="5938" y="53138"/>
                    <a:pt x="6105" y="53338"/>
                  </a:cubicBezTo>
                  <a:cubicBezTo>
                    <a:pt x="6138" y="53439"/>
                    <a:pt x="6238" y="53539"/>
                    <a:pt x="6272" y="53639"/>
                  </a:cubicBezTo>
                  <a:lnTo>
                    <a:pt x="6772" y="54373"/>
                  </a:lnTo>
                  <a:lnTo>
                    <a:pt x="6839" y="54506"/>
                  </a:lnTo>
                  <a:cubicBezTo>
                    <a:pt x="7072" y="54806"/>
                    <a:pt x="7272" y="55073"/>
                    <a:pt x="7473" y="55340"/>
                  </a:cubicBezTo>
                  <a:cubicBezTo>
                    <a:pt x="7506" y="55373"/>
                    <a:pt x="7506" y="55407"/>
                    <a:pt x="7573" y="55473"/>
                  </a:cubicBezTo>
                  <a:lnTo>
                    <a:pt x="7573" y="55707"/>
                  </a:lnTo>
                  <a:lnTo>
                    <a:pt x="7573" y="55907"/>
                  </a:lnTo>
                  <a:lnTo>
                    <a:pt x="7573" y="56374"/>
                  </a:lnTo>
                  <a:lnTo>
                    <a:pt x="7573" y="56541"/>
                  </a:lnTo>
                  <a:lnTo>
                    <a:pt x="7573" y="56741"/>
                  </a:lnTo>
                  <a:cubicBezTo>
                    <a:pt x="7573" y="56874"/>
                    <a:pt x="7573" y="57041"/>
                    <a:pt x="7606" y="57208"/>
                  </a:cubicBezTo>
                  <a:cubicBezTo>
                    <a:pt x="7606" y="57308"/>
                    <a:pt x="7639" y="57475"/>
                    <a:pt x="7639" y="57475"/>
                  </a:cubicBezTo>
                  <a:cubicBezTo>
                    <a:pt x="7639" y="57642"/>
                    <a:pt x="7673" y="57775"/>
                    <a:pt x="7739" y="57975"/>
                  </a:cubicBezTo>
                  <a:cubicBezTo>
                    <a:pt x="7739" y="58042"/>
                    <a:pt x="7773" y="58075"/>
                    <a:pt x="7773" y="58175"/>
                  </a:cubicBezTo>
                  <a:cubicBezTo>
                    <a:pt x="7806" y="58342"/>
                    <a:pt x="7839" y="58542"/>
                    <a:pt x="7906" y="58709"/>
                  </a:cubicBezTo>
                  <a:cubicBezTo>
                    <a:pt x="7906" y="58742"/>
                    <a:pt x="7940" y="58809"/>
                    <a:pt x="7940" y="58876"/>
                  </a:cubicBezTo>
                  <a:cubicBezTo>
                    <a:pt x="8006" y="59076"/>
                    <a:pt x="8073" y="59343"/>
                    <a:pt x="8173" y="59543"/>
                  </a:cubicBezTo>
                  <a:lnTo>
                    <a:pt x="8240" y="59643"/>
                  </a:lnTo>
                  <a:cubicBezTo>
                    <a:pt x="8306" y="59843"/>
                    <a:pt x="8407" y="60010"/>
                    <a:pt x="8473" y="60210"/>
                  </a:cubicBezTo>
                  <a:lnTo>
                    <a:pt x="8573" y="60377"/>
                  </a:lnTo>
                  <a:cubicBezTo>
                    <a:pt x="8640" y="60544"/>
                    <a:pt x="8740" y="60677"/>
                    <a:pt x="8807" y="60844"/>
                  </a:cubicBezTo>
                  <a:lnTo>
                    <a:pt x="8940" y="61044"/>
                  </a:lnTo>
                  <a:cubicBezTo>
                    <a:pt x="9007" y="61211"/>
                    <a:pt x="9107" y="61344"/>
                    <a:pt x="9174" y="61478"/>
                  </a:cubicBezTo>
                  <a:cubicBezTo>
                    <a:pt x="9240" y="61544"/>
                    <a:pt x="9274" y="61578"/>
                    <a:pt x="9307" y="61678"/>
                  </a:cubicBezTo>
                  <a:cubicBezTo>
                    <a:pt x="9407" y="61845"/>
                    <a:pt x="9507" y="61978"/>
                    <a:pt x="9641" y="62178"/>
                  </a:cubicBezTo>
                  <a:lnTo>
                    <a:pt x="9741" y="62312"/>
                  </a:lnTo>
                  <a:cubicBezTo>
                    <a:pt x="10008" y="62712"/>
                    <a:pt x="10341" y="63112"/>
                    <a:pt x="10742" y="63479"/>
                  </a:cubicBezTo>
                  <a:lnTo>
                    <a:pt x="10775" y="63512"/>
                  </a:lnTo>
                  <a:lnTo>
                    <a:pt x="11275" y="64013"/>
                  </a:lnTo>
                  <a:lnTo>
                    <a:pt x="11409" y="64146"/>
                  </a:lnTo>
                  <a:cubicBezTo>
                    <a:pt x="11575" y="64246"/>
                    <a:pt x="11676" y="64446"/>
                    <a:pt x="11842" y="64547"/>
                  </a:cubicBezTo>
                  <a:lnTo>
                    <a:pt x="11976" y="64647"/>
                  </a:lnTo>
                  <a:cubicBezTo>
                    <a:pt x="12109" y="64713"/>
                    <a:pt x="12243" y="64847"/>
                    <a:pt x="12309" y="64947"/>
                  </a:cubicBezTo>
                  <a:lnTo>
                    <a:pt x="14344" y="79324"/>
                  </a:lnTo>
                  <a:cubicBezTo>
                    <a:pt x="13644" y="79691"/>
                    <a:pt x="13077" y="80191"/>
                    <a:pt x="12610" y="80858"/>
                  </a:cubicBezTo>
                  <a:cubicBezTo>
                    <a:pt x="12343" y="81225"/>
                    <a:pt x="12143" y="81625"/>
                    <a:pt x="12009" y="81992"/>
                  </a:cubicBezTo>
                  <a:cubicBezTo>
                    <a:pt x="11976" y="82126"/>
                    <a:pt x="11942" y="82293"/>
                    <a:pt x="11909" y="82393"/>
                  </a:cubicBezTo>
                  <a:lnTo>
                    <a:pt x="11309" y="82393"/>
                  </a:lnTo>
                  <a:lnTo>
                    <a:pt x="11409" y="84894"/>
                  </a:lnTo>
                  <a:lnTo>
                    <a:pt x="11275" y="82393"/>
                  </a:lnTo>
                  <a:lnTo>
                    <a:pt x="10842" y="82393"/>
                  </a:lnTo>
                  <a:cubicBezTo>
                    <a:pt x="10742" y="82393"/>
                    <a:pt x="10608" y="82459"/>
                    <a:pt x="10475" y="82459"/>
                  </a:cubicBezTo>
                  <a:lnTo>
                    <a:pt x="10441" y="82459"/>
                  </a:lnTo>
                  <a:cubicBezTo>
                    <a:pt x="10275" y="82459"/>
                    <a:pt x="10141" y="82493"/>
                    <a:pt x="10008" y="82493"/>
                  </a:cubicBezTo>
                  <a:cubicBezTo>
                    <a:pt x="9908" y="82493"/>
                    <a:pt x="9774" y="82526"/>
                    <a:pt x="9641" y="82559"/>
                  </a:cubicBezTo>
                  <a:lnTo>
                    <a:pt x="9607" y="82559"/>
                  </a:lnTo>
                  <a:cubicBezTo>
                    <a:pt x="9474" y="82626"/>
                    <a:pt x="9341" y="82626"/>
                    <a:pt x="9174" y="82659"/>
                  </a:cubicBezTo>
                  <a:cubicBezTo>
                    <a:pt x="9107" y="82693"/>
                    <a:pt x="8974" y="82693"/>
                    <a:pt x="8907" y="82726"/>
                  </a:cubicBezTo>
                  <a:lnTo>
                    <a:pt x="8773" y="82793"/>
                  </a:lnTo>
                  <a:lnTo>
                    <a:pt x="8407" y="82893"/>
                  </a:lnTo>
                  <a:cubicBezTo>
                    <a:pt x="8306" y="82960"/>
                    <a:pt x="8173" y="82993"/>
                    <a:pt x="8106" y="83026"/>
                  </a:cubicBezTo>
                  <a:lnTo>
                    <a:pt x="8006" y="83060"/>
                  </a:lnTo>
                  <a:cubicBezTo>
                    <a:pt x="7906" y="83126"/>
                    <a:pt x="7773" y="83193"/>
                    <a:pt x="7639" y="83227"/>
                  </a:cubicBezTo>
                  <a:lnTo>
                    <a:pt x="7406" y="83360"/>
                  </a:lnTo>
                  <a:lnTo>
                    <a:pt x="7306" y="83393"/>
                  </a:lnTo>
                  <a:cubicBezTo>
                    <a:pt x="7172" y="83493"/>
                    <a:pt x="7072" y="83527"/>
                    <a:pt x="6939" y="83627"/>
                  </a:cubicBezTo>
                  <a:cubicBezTo>
                    <a:pt x="6839" y="83660"/>
                    <a:pt x="6805" y="83694"/>
                    <a:pt x="6739" y="83727"/>
                  </a:cubicBezTo>
                  <a:lnTo>
                    <a:pt x="6639" y="83794"/>
                  </a:lnTo>
                  <a:cubicBezTo>
                    <a:pt x="6505" y="83860"/>
                    <a:pt x="6438" y="83960"/>
                    <a:pt x="6305" y="84027"/>
                  </a:cubicBezTo>
                  <a:cubicBezTo>
                    <a:pt x="6238" y="84060"/>
                    <a:pt x="6172" y="84161"/>
                    <a:pt x="6105" y="84194"/>
                  </a:cubicBezTo>
                  <a:cubicBezTo>
                    <a:pt x="5971" y="84294"/>
                    <a:pt x="5905" y="84394"/>
                    <a:pt x="5771" y="84494"/>
                  </a:cubicBezTo>
                  <a:lnTo>
                    <a:pt x="5605" y="84661"/>
                  </a:lnTo>
                  <a:lnTo>
                    <a:pt x="5571" y="84694"/>
                  </a:lnTo>
                  <a:lnTo>
                    <a:pt x="5271" y="84994"/>
                  </a:lnTo>
                  <a:cubicBezTo>
                    <a:pt x="5238" y="85028"/>
                    <a:pt x="5171" y="85128"/>
                    <a:pt x="5104" y="85161"/>
                  </a:cubicBezTo>
                  <a:lnTo>
                    <a:pt x="5071" y="85195"/>
                  </a:lnTo>
                  <a:cubicBezTo>
                    <a:pt x="4971" y="85295"/>
                    <a:pt x="4904" y="85395"/>
                    <a:pt x="4804" y="85495"/>
                  </a:cubicBezTo>
                  <a:cubicBezTo>
                    <a:pt x="4771" y="85528"/>
                    <a:pt x="4637" y="85695"/>
                    <a:pt x="4637" y="85695"/>
                  </a:cubicBezTo>
                  <a:cubicBezTo>
                    <a:pt x="4570" y="85828"/>
                    <a:pt x="4470" y="85895"/>
                    <a:pt x="4404" y="86029"/>
                  </a:cubicBezTo>
                  <a:cubicBezTo>
                    <a:pt x="4337" y="86062"/>
                    <a:pt x="4304" y="86162"/>
                    <a:pt x="4270" y="86195"/>
                  </a:cubicBezTo>
                  <a:lnTo>
                    <a:pt x="4237" y="86295"/>
                  </a:lnTo>
                  <a:cubicBezTo>
                    <a:pt x="4137" y="86395"/>
                    <a:pt x="4103" y="86496"/>
                    <a:pt x="4003" y="86562"/>
                  </a:cubicBezTo>
                  <a:cubicBezTo>
                    <a:pt x="3970" y="86629"/>
                    <a:pt x="3903" y="86796"/>
                    <a:pt x="3903" y="86796"/>
                  </a:cubicBezTo>
                  <a:cubicBezTo>
                    <a:pt x="3803" y="86896"/>
                    <a:pt x="3770" y="87029"/>
                    <a:pt x="3670" y="87129"/>
                  </a:cubicBezTo>
                  <a:cubicBezTo>
                    <a:pt x="3636" y="87163"/>
                    <a:pt x="3636" y="87229"/>
                    <a:pt x="3603" y="87296"/>
                  </a:cubicBezTo>
                  <a:cubicBezTo>
                    <a:pt x="3570" y="87396"/>
                    <a:pt x="3470" y="87530"/>
                    <a:pt x="3436" y="87630"/>
                  </a:cubicBezTo>
                  <a:cubicBezTo>
                    <a:pt x="3403" y="87663"/>
                    <a:pt x="3403" y="87730"/>
                    <a:pt x="3336" y="87830"/>
                  </a:cubicBezTo>
                  <a:lnTo>
                    <a:pt x="3336" y="87863"/>
                  </a:lnTo>
                  <a:cubicBezTo>
                    <a:pt x="3303" y="87963"/>
                    <a:pt x="3270" y="88063"/>
                    <a:pt x="3236" y="88163"/>
                  </a:cubicBezTo>
                  <a:cubicBezTo>
                    <a:pt x="3169" y="88197"/>
                    <a:pt x="3136" y="88397"/>
                    <a:pt x="3136" y="88397"/>
                  </a:cubicBezTo>
                  <a:cubicBezTo>
                    <a:pt x="3103" y="88497"/>
                    <a:pt x="3069" y="88564"/>
                    <a:pt x="3069" y="88664"/>
                  </a:cubicBezTo>
                  <a:cubicBezTo>
                    <a:pt x="3069" y="88697"/>
                    <a:pt x="2969" y="88897"/>
                    <a:pt x="2969" y="88897"/>
                  </a:cubicBezTo>
                  <a:cubicBezTo>
                    <a:pt x="2936" y="88997"/>
                    <a:pt x="2936" y="89064"/>
                    <a:pt x="2903" y="89164"/>
                  </a:cubicBezTo>
                  <a:cubicBezTo>
                    <a:pt x="2903" y="89231"/>
                    <a:pt x="2769" y="89564"/>
                    <a:pt x="2769" y="89664"/>
                  </a:cubicBezTo>
                  <a:cubicBezTo>
                    <a:pt x="2736" y="89731"/>
                    <a:pt x="2736" y="89865"/>
                    <a:pt x="2669" y="89998"/>
                  </a:cubicBezTo>
                  <a:cubicBezTo>
                    <a:pt x="2669" y="90031"/>
                    <a:pt x="2636" y="90065"/>
                    <a:pt x="2636" y="90165"/>
                  </a:cubicBezTo>
                  <a:cubicBezTo>
                    <a:pt x="2602" y="90298"/>
                    <a:pt x="2602" y="90398"/>
                    <a:pt x="2602" y="90532"/>
                  </a:cubicBezTo>
                  <a:lnTo>
                    <a:pt x="2602" y="90632"/>
                  </a:lnTo>
                  <a:cubicBezTo>
                    <a:pt x="2402" y="92066"/>
                    <a:pt x="2636" y="93067"/>
                    <a:pt x="3270" y="93834"/>
                  </a:cubicBezTo>
                  <a:cubicBezTo>
                    <a:pt x="3770" y="94401"/>
                    <a:pt x="4470" y="94735"/>
                    <a:pt x="5238" y="94735"/>
                  </a:cubicBezTo>
                  <a:lnTo>
                    <a:pt x="13477" y="94735"/>
                  </a:lnTo>
                  <a:cubicBezTo>
                    <a:pt x="13477" y="94801"/>
                    <a:pt x="13477" y="94835"/>
                    <a:pt x="13510" y="94902"/>
                  </a:cubicBezTo>
                  <a:lnTo>
                    <a:pt x="13510" y="95002"/>
                  </a:lnTo>
                  <a:cubicBezTo>
                    <a:pt x="13577" y="95168"/>
                    <a:pt x="13610" y="95335"/>
                    <a:pt x="13677" y="95502"/>
                  </a:cubicBezTo>
                  <a:cubicBezTo>
                    <a:pt x="13677" y="95535"/>
                    <a:pt x="13744" y="95569"/>
                    <a:pt x="13744" y="95569"/>
                  </a:cubicBezTo>
                  <a:cubicBezTo>
                    <a:pt x="13910" y="95902"/>
                    <a:pt x="14111" y="96203"/>
                    <a:pt x="14411" y="96469"/>
                  </a:cubicBezTo>
                  <a:lnTo>
                    <a:pt x="14511" y="96569"/>
                  </a:lnTo>
                  <a:cubicBezTo>
                    <a:pt x="14978" y="96970"/>
                    <a:pt x="15578" y="97170"/>
                    <a:pt x="16145" y="97170"/>
                  </a:cubicBezTo>
                  <a:lnTo>
                    <a:pt x="38928" y="97170"/>
                  </a:lnTo>
                  <a:cubicBezTo>
                    <a:pt x="39629" y="97170"/>
                    <a:pt x="40196" y="96870"/>
                    <a:pt x="40663" y="96469"/>
                  </a:cubicBezTo>
                  <a:cubicBezTo>
                    <a:pt x="40763" y="96369"/>
                    <a:pt x="40830" y="96236"/>
                    <a:pt x="40930" y="96136"/>
                  </a:cubicBezTo>
                  <a:cubicBezTo>
                    <a:pt x="41097" y="95869"/>
                    <a:pt x="41197" y="95569"/>
                    <a:pt x="41297" y="95302"/>
                  </a:cubicBezTo>
                  <a:cubicBezTo>
                    <a:pt x="42264" y="91633"/>
                    <a:pt x="41163" y="89131"/>
                    <a:pt x="39962" y="87730"/>
                  </a:cubicBezTo>
                  <a:lnTo>
                    <a:pt x="39962" y="87696"/>
                  </a:lnTo>
                  <a:cubicBezTo>
                    <a:pt x="40096" y="87530"/>
                    <a:pt x="40163" y="87329"/>
                    <a:pt x="40263" y="87163"/>
                  </a:cubicBezTo>
                  <a:cubicBezTo>
                    <a:pt x="40263" y="87163"/>
                    <a:pt x="40263" y="87129"/>
                    <a:pt x="40296" y="87129"/>
                  </a:cubicBezTo>
                  <a:cubicBezTo>
                    <a:pt x="40363" y="86896"/>
                    <a:pt x="40463" y="86662"/>
                    <a:pt x="40530" y="86395"/>
                  </a:cubicBezTo>
                  <a:lnTo>
                    <a:pt x="40530" y="86329"/>
                  </a:lnTo>
                  <a:cubicBezTo>
                    <a:pt x="40663" y="85862"/>
                    <a:pt x="40696" y="85361"/>
                    <a:pt x="40696" y="84861"/>
                  </a:cubicBezTo>
                  <a:lnTo>
                    <a:pt x="40696" y="84794"/>
                  </a:lnTo>
                  <a:cubicBezTo>
                    <a:pt x="40696" y="84527"/>
                    <a:pt x="40663" y="84327"/>
                    <a:pt x="40596" y="84027"/>
                  </a:cubicBezTo>
                  <a:cubicBezTo>
                    <a:pt x="40596" y="83994"/>
                    <a:pt x="40530" y="83960"/>
                    <a:pt x="40530" y="83894"/>
                  </a:cubicBezTo>
                  <a:cubicBezTo>
                    <a:pt x="40496" y="83694"/>
                    <a:pt x="40429" y="83527"/>
                    <a:pt x="40363" y="83327"/>
                  </a:cubicBezTo>
                  <a:cubicBezTo>
                    <a:pt x="40363" y="83293"/>
                    <a:pt x="40329" y="83193"/>
                    <a:pt x="40329" y="83193"/>
                  </a:cubicBezTo>
                  <a:cubicBezTo>
                    <a:pt x="39862" y="82059"/>
                    <a:pt x="39028" y="81158"/>
                    <a:pt x="37994" y="80625"/>
                  </a:cubicBezTo>
                  <a:cubicBezTo>
                    <a:pt x="37494" y="80358"/>
                    <a:pt x="36960" y="80191"/>
                    <a:pt x="36427" y="80124"/>
                  </a:cubicBezTo>
                  <a:lnTo>
                    <a:pt x="34659" y="67782"/>
                  </a:lnTo>
                  <a:cubicBezTo>
                    <a:pt x="35493" y="67382"/>
                    <a:pt x="36260" y="66982"/>
                    <a:pt x="36960" y="66515"/>
                  </a:cubicBezTo>
                  <a:lnTo>
                    <a:pt x="37027" y="66448"/>
                  </a:lnTo>
                  <a:lnTo>
                    <a:pt x="37527" y="66048"/>
                  </a:lnTo>
                  <a:cubicBezTo>
                    <a:pt x="37594" y="66014"/>
                    <a:pt x="37661" y="65981"/>
                    <a:pt x="37661" y="65948"/>
                  </a:cubicBezTo>
                  <a:cubicBezTo>
                    <a:pt x="37794" y="65814"/>
                    <a:pt x="37961" y="65681"/>
                    <a:pt x="38094" y="65614"/>
                  </a:cubicBezTo>
                  <a:cubicBezTo>
                    <a:pt x="38128" y="65547"/>
                    <a:pt x="38195" y="65514"/>
                    <a:pt x="38261" y="65481"/>
                  </a:cubicBezTo>
                  <a:lnTo>
                    <a:pt x="38662" y="65047"/>
                  </a:lnTo>
                  <a:lnTo>
                    <a:pt x="38795" y="64947"/>
                  </a:lnTo>
                  <a:cubicBezTo>
                    <a:pt x="38928" y="64780"/>
                    <a:pt x="39095" y="64647"/>
                    <a:pt x="39195" y="64480"/>
                  </a:cubicBezTo>
                  <a:lnTo>
                    <a:pt x="39295" y="64380"/>
                  </a:lnTo>
                  <a:cubicBezTo>
                    <a:pt x="39462" y="64213"/>
                    <a:pt x="39596" y="64013"/>
                    <a:pt x="39696" y="63846"/>
                  </a:cubicBezTo>
                  <a:cubicBezTo>
                    <a:pt x="39762" y="63813"/>
                    <a:pt x="39796" y="63713"/>
                    <a:pt x="39829" y="63646"/>
                  </a:cubicBezTo>
                  <a:cubicBezTo>
                    <a:pt x="39929" y="63512"/>
                    <a:pt x="39996" y="63379"/>
                    <a:pt x="40096" y="63212"/>
                  </a:cubicBezTo>
                  <a:cubicBezTo>
                    <a:pt x="40129" y="63146"/>
                    <a:pt x="40163" y="63112"/>
                    <a:pt x="40196" y="63012"/>
                  </a:cubicBezTo>
                  <a:lnTo>
                    <a:pt x="40263" y="62979"/>
                  </a:lnTo>
                  <a:cubicBezTo>
                    <a:pt x="40329" y="62845"/>
                    <a:pt x="40363" y="62712"/>
                    <a:pt x="40463" y="62612"/>
                  </a:cubicBezTo>
                  <a:cubicBezTo>
                    <a:pt x="40496" y="62512"/>
                    <a:pt x="40530" y="62378"/>
                    <a:pt x="40596" y="62312"/>
                  </a:cubicBezTo>
                  <a:cubicBezTo>
                    <a:pt x="40630" y="62178"/>
                    <a:pt x="40696" y="62045"/>
                    <a:pt x="40763" y="61878"/>
                  </a:cubicBezTo>
                  <a:cubicBezTo>
                    <a:pt x="40796" y="61811"/>
                    <a:pt x="40830" y="61711"/>
                    <a:pt x="40830" y="61644"/>
                  </a:cubicBezTo>
                  <a:cubicBezTo>
                    <a:pt x="40863" y="61478"/>
                    <a:pt x="40930" y="61344"/>
                    <a:pt x="40997" y="61144"/>
                  </a:cubicBezTo>
                  <a:cubicBezTo>
                    <a:pt x="40997" y="61044"/>
                    <a:pt x="41030" y="61011"/>
                    <a:pt x="41097" y="60944"/>
                  </a:cubicBezTo>
                  <a:cubicBezTo>
                    <a:pt x="41163" y="60677"/>
                    <a:pt x="41197" y="60444"/>
                    <a:pt x="41263" y="60210"/>
                  </a:cubicBezTo>
                  <a:lnTo>
                    <a:pt x="41363" y="59109"/>
                  </a:lnTo>
                  <a:lnTo>
                    <a:pt x="41363" y="58542"/>
                  </a:lnTo>
                  <a:cubicBezTo>
                    <a:pt x="41363" y="58175"/>
                    <a:pt x="41330" y="57808"/>
                    <a:pt x="41263" y="57441"/>
                  </a:cubicBezTo>
                  <a:lnTo>
                    <a:pt x="41363" y="57308"/>
                  </a:lnTo>
                  <a:cubicBezTo>
                    <a:pt x="42031" y="56641"/>
                    <a:pt x="42631" y="55874"/>
                    <a:pt x="43198" y="55106"/>
                  </a:cubicBezTo>
                  <a:lnTo>
                    <a:pt x="43365" y="54840"/>
                  </a:lnTo>
                  <a:cubicBezTo>
                    <a:pt x="43665" y="54373"/>
                    <a:pt x="43932" y="54006"/>
                    <a:pt x="44165" y="53639"/>
                  </a:cubicBezTo>
                  <a:cubicBezTo>
                    <a:pt x="44432" y="53272"/>
                    <a:pt x="44632" y="52838"/>
                    <a:pt x="44833" y="52438"/>
                  </a:cubicBezTo>
                  <a:cubicBezTo>
                    <a:pt x="48035" y="46100"/>
                    <a:pt x="47768" y="40196"/>
                    <a:pt x="46134" y="32790"/>
                  </a:cubicBezTo>
                  <a:cubicBezTo>
                    <a:pt x="45333" y="29121"/>
                    <a:pt x="44632" y="25018"/>
                    <a:pt x="44099" y="21215"/>
                  </a:cubicBezTo>
                  <a:cubicBezTo>
                    <a:pt x="43698" y="18680"/>
                    <a:pt x="43465" y="16379"/>
                    <a:pt x="43332" y="14677"/>
                  </a:cubicBezTo>
                  <a:cubicBezTo>
                    <a:pt x="43298" y="13944"/>
                    <a:pt x="43198" y="13276"/>
                    <a:pt x="43098" y="12643"/>
                  </a:cubicBezTo>
                  <a:cubicBezTo>
                    <a:pt x="42698" y="10474"/>
                    <a:pt x="41464" y="6905"/>
                    <a:pt x="37461" y="6905"/>
                  </a:cubicBezTo>
                  <a:cubicBezTo>
                    <a:pt x="37261" y="6905"/>
                    <a:pt x="37094" y="6905"/>
                    <a:pt x="36860" y="6939"/>
                  </a:cubicBezTo>
                  <a:cubicBezTo>
                    <a:pt x="36827" y="6939"/>
                    <a:pt x="36760" y="6939"/>
                    <a:pt x="36693" y="6972"/>
                  </a:cubicBezTo>
                  <a:cubicBezTo>
                    <a:pt x="36593" y="7005"/>
                    <a:pt x="36460" y="7005"/>
                    <a:pt x="36293" y="7072"/>
                  </a:cubicBezTo>
                  <a:cubicBezTo>
                    <a:pt x="36260" y="7072"/>
                    <a:pt x="36160" y="7105"/>
                    <a:pt x="36160" y="7105"/>
                  </a:cubicBezTo>
                  <a:lnTo>
                    <a:pt x="35793" y="7239"/>
                  </a:lnTo>
                  <a:cubicBezTo>
                    <a:pt x="35759" y="7272"/>
                    <a:pt x="35659" y="7272"/>
                    <a:pt x="35659" y="7272"/>
                  </a:cubicBezTo>
                  <a:cubicBezTo>
                    <a:pt x="35626" y="7306"/>
                    <a:pt x="35526" y="7306"/>
                    <a:pt x="35493" y="7339"/>
                  </a:cubicBezTo>
                  <a:cubicBezTo>
                    <a:pt x="35292" y="5137"/>
                    <a:pt x="34659" y="2402"/>
                    <a:pt x="32524" y="934"/>
                  </a:cubicBezTo>
                  <a:cubicBezTo>
                    <a:pt x="31623" y="301"/>
                    <a:pt x="30589" y="0"/>
                    <a:pt x="29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82;p46">
              <a:extLst>
                <a:ext uri="{FF2B5EF4-FFF2-40B4-BE49-F238E27FC236}">
                  <a16:creationId xmlns:a16="http://schemas.microsoft.com/office/drawing/2014/main" id="{FD7DFC51-6B44-9927-B91F-3917BBF7D7B1}"/>
                </a:ext>
              </a:extLst>
            </p:cNvPr>
            <p:cNvSpPr/>
            <p:nvPr/>
          </p:nvSpPr>
          <p:spPr>
            <a:xfrm>
              <a:off x="4623730" y="3708671"/>
              <a:ext cx="258484" cy="581872"/>
            </a:xfrm>
            <a:custGeom>
              <a:avLst/>
              <a:gdLst/>
              <a:ahLst/>
              <a:cxnLst/>
              <a:rect l="l" t="t" r="r" b="b"/>
              <a:pathLst>
                <a:path w="8941" h="20127" extrusionOk="0">
                  <a:moveTo>
                    <a:pt x="6172" y="0"/>
                  </a:moveTo>
                  <a:cubicBezTo>
                    <a:pt x="4540" y="505"/>
                    <a:pt x="2696" y="745"/>
                    <a:pt x="736" y="745"/>
                  </a:cubicBezTo>
                  <a:cubicBezTo>
                    <a:pt x="492" y="745"/>
                    <a:pt x="247" y="742"/>
                    <a:pt x="1" y="734"/>
                  </a:cubicBezTo>
                  <a:lnTo>
                    <a:pt x="1" y="734"/>
                  </a:lnTo>
                  <a:lnTo>
                    <a:pt x="2369" y="17313"/>
                  </a:lnTo>
                  <a:lnTo>
                    <a:pt x="2736" y="19948"/>
                  </a:lnTo>
                  <a:cubicBezTo>
                    <a:pt x="3329" y="20067"/>
                    <a:pt x="3961" y="20126"/>
                    <a:pt x="4618" y="20126"/>
                  </a:cubicBezTo>
                  <a:cubicBezTo>
                    <a:pt x="5991" y="20126"/>
                    <a:pt x="7473" y="19867"/>
                    <a:pt x="8940" y="19348"/>
                  </a:cubicBezTo>
                  <a:lnTo>
                    <a:pt x="8573" y="16646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3;p46">
              <a:extLst>
                <a:ext uri="{FF2B5EF4-FFF2-40B4-BE49-F238E27FC236}">
                  <a16:creationId xmlns:a16="http://schemas.microsoft.com/office/drawing/2014/main" id="{FD2F0BBB-B24A-EF1A-239A-EEFCCC81D7AE}"/>
                </a:ext>
              </a:extLst>
            </p:cNvPr>
            <p:cNvSpPr/>
            <p:nvPr/>
          </p:nvSpPr>
          <p:spPr>
            <a:xfrm>
              <a:off x="4340209" y="4182882"/>
              <a:ext cx="699188" cy="349377"/>
            </a:xfrm>
            <a:custGeom>
              <a:avLst/>
              <a:gdLst/>
              <a:ahLst/>
              <a:cxnLst/>
              <a:rect l="l" t="t" r="r" b="b"/>
              <a:pathLst>
                <a:path w="24185" h="12085" extrusionOk="0">
                  <a:moveTo>
                    <a:pt x="19777" y="1"/>
                  </a:moveTo>
                  <a:cubicBezTo>
                    <a:pt x="19369" y="1"/>
                    <a:pt x="18914" y="76"/>
                    <a:pt x="18414" y="243"/>
                  </a:cubicBezTo>
                  <a:lnTo>
                    <a:pt x="18814" y="2945"/>
                  </a:lnTo>
                  <a:cubicBezTo>
                    <a:pt x="17347" y="3464"/>
                    <a:pt x="15835" y="3723"/>
                    <a:pt x="14452" y="3723"/>
                  </a:cubicBezTo>
                  <a:cubicBezTo>
                    <a:pt x="13791" y="3723"/>
                    <a:pt x="13159" y="3664"/>
                    <a:pt x="12576" y="3545"/>
                  </a:cubicBezTo>
                  <a:lnTo>
                    <a:pt x="12209" y="943"/>
                  </a:lnTo>
                  <a:cubicBezTo>
                    <a:pt x="12021" y="920"/>
                    <a:pt x="11832" y="896"/>
                    <a:pt x="11631" y="896"/>
                  </a:cubicBezTo>
                  <a:cubicBezTo>
                    <a:pt x="11548" y="896"/>
                    <a:pt x="11463" y="900"/>
                    <a:pt x="11375" y="910"/>
                  </a:cubicBezTo>
                  <a:cubicBezTo>
                    <a:pt x="10508" y="1010"/>
                    <a:pt x="9741" y="1577"/>
                    <a:pt x="9407" y="2444"/>
                  </a:cubicBezTo>
                  <a:cubicBezTo>
                    <a:pt x="9007" y="3578"/>
                    <a:pt x="9507" y="4846"/>
                    <a:pt x="10541" y="5413"/>
                  </a:cubicBezTo>
                  <a:cubicBezTo>
                    <a:pt x="9042" y="4786"/>
                    <a:pt x="7739" y="4522"/>
                    <a:pt x="6612" y="4522"/>
                  </a:cubicBezTo>
                  <a:cubicBezTo>
                    <a:pt x="2822" y="4522"/>
                    <a:pt x="1010" y="7505"/>
                    <a:pt x="367" y="9716"/>
                  </a:cubicBezTo>
                  <a:cubicBezTo>
                    <a:pt x="0" y="11050"/>
                    <a:pt x="34" y="12084"/>
                    <a:pt x="334" y="12084"/>
                  </a:cubicBezTo>
                  <a:lnTo>
                    <a:pt x="23084" y="12084"/>
                  </a:lnTo>
                  <a:cubicBezTo>
                    <a:pt x="24184" y="7915"/>
                    <a:pt x="21849" y="6447"/>
                    <a:pt x="21849" y="6447"/>
                  </a:cubicBezTo>
                  <a:lnTo>
                    <a:pt x="21449" y="4412"/>
                  </a:lnTo>
                  <a:cubicBezTo>
                    <a:pt x="22250" y="3745"/>
                    <a:pt x="22583" y="2578"/>
                    <a:pt x="22183" y="1577"/>
                  </a:cubicBezTo>
                  <a:cubicBezTo>
                    <a:pt x="21808" y="676"/>
                    <a:pt x="21001" y="1"/>
                    <a:pt x="19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4;p46">
              <a:extLst>
                <a:ext uri="{FF2B5EF4-FFF2-40B4-BE49-F238E27FC236}">
                  <a16:creationId xmlns:a16="http://schemas.microsoft.com/office/drawing/2014/main" id="{71105136-B5A1-172F-DD92-8BF8C1F6EC04}"/>
                </a:ext>
              </a:extLst>
            </p:cNvPr>
            <p:cNvSpPr/>
            <p:nvPr/>
          </p:nvSpPr>
          <p:spPr>
            <a:xfrm>
              <a:off x="4011647" y="4114423"/>
              <a:ext cx="661287" cy="346457"/>
            </a:xfrm>
            <a:custGeom>
              <a:avLst/>
              <a:gdLst/>
              <a:ahLst/>
              <a:cxnLst/>
              <a:rect l="l" t="t" r="r" b="b"/>
              <a:pathLst>
                <a:path w="22874" h="11984" extrusionOk="0">
                  <a:moveTo>
                    <a:pt x="20229" y="0"/>
                  </a:moveTo>
                  <a:cubicBezTo>
                    <a:pt x="19824" y="0"/>
                    <a:pt x="19371" y="75"/>
                    <a:pt x="18871" y="242"/>
                  </a:cubicBezTo>
                  <a:lnTo>
                    <a:pt x="19238" y="2944"/>
                  </a:lnTo>
                  <a:cubicBezTo>
                    <a:pt x="17763" y="3413"/>
                    <a:pt x="16289" y="3688"/>
                    <a:pt x="14945" y="3688"/>
                  </a:cubicBezTo>
                  <a:cubicBezTo>
                    <a:pt x="14282" y="3688"/>
                    <a:pt x="13651" y="3621"/>
                    <a:pt x="13067" y="3478"/>
                  </a:cubicBezTo>
                  <a:lnTo>
                    <a:pt x="12700" y="876"/>
                  </a:lnTo>
                  <a:cubicBezTo>
                    <a:pt x="12500" y="826"/>
                    <a:pt x="12299" y="802"/>
                    <a:pt x="12101" y="802"/>
                  </a:cubicBezTo>
                  <a:cubicBezTo>
                    <a:pt x="11111" y="802"/>
                    <a:pt x="10198" y="1404"/>
                    <a:pt x="9864" y="2377"/>
                  </a:cubicBezTo>
                  <a:cubicBezTo>
                    <a:pt x="9431" y="3478"/>
                    <a:pt x="9931" y="4745"/>
                    <a:pt x="10999" y="5313"/>
                  </a:cubicBezTo>
                  <a:cubicBezTo>
                    <a:pt x="9491" y="4672"/>
                    <a:pt x="8181" y="4403"/>
                    <a:pt x="7048" y="4403"/>
                  </a:cubicBezTo>
                  <a:cubicBezTo>
                    <a:pt x="1037" y="4403"/>
                    <a:pt x="0" y="11984"/>
                    <a:pt x="758" y="11984"/>
                  </a:cubicBezTo>
                  <a:lnTo>
                    <a:pt x="11732" y="11984"/>
                  </a:lnTo>
                  <a:cubicBezTo>
                    <a:pt x="12372" y="9758"/>
                    <a:pt x="14169" y="6787"/>
                    <a:pt x="17922" y="6787"/>
                  </a:cubicBezTo>
                  <a:cubicBezTo>
                    <a:pt x="19062" y="6787"/>
                    <a:pt x="20383" y="7061"/>
                    <a:pt x="21906" y="7714"/>
                  </a:cubicBezTo>
                  <a:cubicBezTo>
                    <a:pt x="20872" y="7147"/>
                    <a:pt x="20372" y="5880"/>
                    <a:pt x="20772" y="4745"/>
                  </a:cubicBezTo>
                  <a:cubicBezTo>
                    <a:pt x="21072" y="3878"/>
                    <a:pt x="21873" y="3311"/>
                    <a:pt x="22740" y="3211"/>
                  </a:cubicBezTo>
                  <a:lnTo>
                    <a:pt x="22740" y="3078"/>
                  </a:lnTo>
                  <a:cubicBezTo>
                    <a:pt x="22874" y="2611"/>
                    <a:pt x="22840" y="2077"/>
                    <a:pt x="22607" y="1577"/>
                  </a:cubicBezTo>
                  <a:cubicBezTo>
                    <a:pt x="22232" y="676"/>
                    <a:pt x="21444" y="0"/>
                    <a:pt x="20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5;p46">
              <a:extLst>
                <a:ext uri="{FF2B5EF4-FFF2-40B4-BE49-F238E27FC236}">
                  <a16:creationId xmlns:a16="http://schemas.microsoft.com/office/drawing/2014/main" id="{ECFC5598-9C2D-9163-3F9C-BFE2A1E377D5}"/>
                </a:ext>
              </a:extLst>
            </p:cNvPr>
            <p:cNvSpPr/>
            <p:nvPr/>
          </p:nvSpPr>
          <p:spPr>
            <a:xfrm>
              <a:off x="4302598" y="3626711"/>
              <a:ext cx="264266" cy="595344"/>
            </a:xfrm>
            <a:custGeom>
              <a:avLst/>
              <a:gdLst/>
              <a:ahLst/>
              <a:cxnLst/>
              <a:rect l="l" t="t" r="r" b="b"/>
              <a:pathLst>
                <a:path w="9141" h="20593" extrusionOk="0">
                  <a:moveTo>
                    <a:pt x="1" y="0"/>
                  </a:moveTo>
                  <a:lnTo>
                    <a:pt x="2536" y="17779"/>
                  </a:lnTo>
                  <a:lnTo>
                    <a:pt x="2936" y="20415"/>
                  </a:lnTo>
                  <a:cubicBezTo>
                    <a:pt x="3530" y="20533"/>
                    <a:pt x="4162" y="20593"/>
                    <a:pt x="4818" y="20593"/>
                  </a:cubicBezTo>
                  <a:cubicBezTo>
                    <a:pt x="6192" y="20593"/>
                    <a:pt x="7674" y="20333"/>
                    <a:pt x="9140" y="19814"/>
                  </a:cubicBezTo>
                  <a:lnTo>
                    <a:pt x="8773" y="17112"/>
                  </a:lnTo>
                  <a:lnTo>
                    <a:pt x="6705" y="2969"/>
                  </a:lnTo>
                  <a:cubicBezTo>
                    <a:pt x="4137" y="2335"/>
                    <a:pt x="1835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6;p46">
              <a:extLst>
                <a:ext uri="{FF2B5EF4-FFF2-40B4-BE49-F238E27FC236}">
                  <a16:creationId xmlns:a16="http://schemas.microsoft.com/office/drawing/2014/main" id="{6B7B7275-168E-16EE-7E53-475627F89E48}"/>
                </a:ext>
              </a:extLst>
            </p:cNvPr>
            <p:cNvSpPr/>
            <p:nvPr/>
          </p:nvSpPr>
          <p:spPr>
            <a:xfrm>
              <a:off x="4431825" y="3691296"/>
              <a:ext cx="135993" cy="523676"/>
            </a:xfrm>
            <a:custGeom>
              <a:avLst/>
              <a:gdLst/>
              <a:ahLst/>
              <a:cxnLst/>
              <a:rect l="l" t="t" r="r" b="b"/>
              <a:pathLst>
                <a:path w="4704" h="18114" extrusionOk="0">
                  <a:moveTo>
                    <a:pt x="0" y="1"/>
                  </a:moveTo>
                  <a:lnTo>
                    <a:pt x="2502" y="18114"/>
                  </a:lnTo>
                  <a:cubicBezTo>
                    <a:pt x="3203" y="18014"/>
                    <a:pt x="3970" y="17847"/>
                    <a:pt x="4704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87;p46">
              <a:extLst>
                <a:ext uri="{FF2B5EF4-FFF2-40B4-BE49-F238E27FC236}">
                  <a16:creationId xmlns:a16="http://schemas.microsoft.com/office/drawing/2014/main" id="{1E0D88CA-C908-0481-5267-BEF0E7026E12}"/>
                </a:ext>
              </a:extLst>
            </p:cNvPr>
            <p:cNvSpPr/>
            <p:nvPr/>
          </p:nvSpPr>
          <p:spPr>
            <a:xfrm>
              <a:off x="4747175" y="3759784"/>
              <a:ext cx="136947" cy="524630"/>
            </a:xfrm>
            <a:custGeom>
              <a:avLst/>
              <a:gdLst/>
              <a:ahLst/>
              <a:cxnLst/>
              <a:rect l="l" t="t" r="r" b="b"/>
              <a:pathLst>
                <a:path w="4737" h="18147" extrusionOk="0">
                  <a:moveTo>
                    <a:pt x="0" y="0"/>
                  </a:moveTo>
                  <a:lnTo>
                    <a:pt x="2502" y="18147"/>
                  </a:lnTo>
                  <a:cubicBezTo>
                    <a:pt x="3236" y="18013"/>
                    <a:pt x="3970" y="17846"/>
                    <a:pt x="4737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34" y="234"/>
                    <a:pt x="0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88;p46">
              <a:extLst>
                <a:ext uri="{FF2B5EF4-FFF2-40B4-BE49-F238E27FC236}">
                  <a16:creationId xmlns:a16="http://schemas.microsoft.com/office/drawing/2014/main" id="{31195D49-8A51-69B3-04F9-B32BC21D4969}"/>
                </a:ext>
              </a:extLst>
            </p:cNvPr>
            <p:cNvSpPr/>
            <p:nvPr/>
          </p:nvSpPr>
          <p:spPr>
            <a:xfrm>
              <a:off x="4302598" y="3625728"/>
              <a:ext cx="212199" cy="211216"/>
            </a:xfrm>
            <a:custGeom>
              <a:avLst/>
              <a:gdLst/>
              <a:ahLst/>
              <a:cxnLst/>
              <a:rect l="l" t="t" r="r" b="b"/>
              <a:pathLst>
                <a:path w="7340" h="7306" extrusionOk="0">
                  <a:moveTo>
                    <a:pt x="1" y="1"/>
                  </a:moveTo>
                  <a:lnTo>
                    <a:pt x="534" y="3770"/>
                  </a:lnTo>
                  <a:cubicBezTo>
                    <a:pt x="2169" y="5104"/>
                    <a:pt x="4170" y="6205"/>
                    <a:pt x="6472" y="7006"/>
                  </a:cubicBezTo>
                  <a:cubicBezTo>
                    <a:pt x="6772" y="7106"/>
                    <a:pt x="7039" y="7206"/>
                    <a:pt x="7339" y="7306"/>
                  </a:cubicBezTo>
                  <a:lnTo>
                    <a:pt x="6705" y="2969"/>
                  </a:lnTo>
                  <a:cubicBezTo>
                    <a:pt x="4137" y="2336"/>
                    <a:pt x="1835" y="1302"/>
                    <a:pt x="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89;p46">
              <a:extLst>
                <a:ext uri="{FF2B5EF4-FFF2-40B4-BE49-F238E27FC236}">
                  <a16:creationId xmlns:a16="http://schemas.microsoft.com/office/drawing/2014/main" id="{34269143-F637-F383-0A78-FBB6C3930EF1}"/>
                </a:ext>
              </a:extLst>
            </p:cNvPr>
            <p:cNvSpPr/>
            <p:nvPr/>
          </p:nvSpPr>
          <p:spPr>
            <a:xfrm>
              <a:off x="4624684" y="3707717"/>
              <a:ext cx="199652" cy="157184"/>
            </a:xfrm>
            <a:custGeom>
              <a:avLst/>
              <a:gdLst/>
              <a:ahLst/>
              <a:cxnLst/>
              <a:rect l="l" t="t" r="r" b="b"/>
              <a:pathLst>
                <a:path w="6906" h="5437" extrusionOk="0">
                  <a:moveTo>
                    <a:pt x="6172" y="0"/>
                  </a:moveTo>
                  <a:cubicBezTo>
                    <a:pt x="4592" y="460"/>
                    <a:pt x="2790" y="721"/>
                    <a:pt x="914" y="721"/>
                  </a:cubicBezTo>
                  <a:cubicBezTo>
                    <a:pt x="612" y="721"/>
                    <a:pt x="307" y="714"/>
                    <a:pt x="1" y="701"/>
                  </a:cubicBezTo>
                  <a:lnTo>
                    <a:pt x="1" y="701"/>
                  </a:lnTo>
                  <a:lnTo>
                    <a:pt x="668" y="5337"/>
                  </a:lnTo>
                  <a:cubicBezTo>
                    <a:pt x="1386" y="5402"/>
                    <a:pt x="2098" y="5437"/>
                    <a:pt x="2796" y="5437"/>
                  </a:cubicBezTo>
                  <a:cubicBezTo>
                    <a:pt x="3881" y="5437"/>
                    <a:pt x="4930" y="5353"/>
                    <a:pt x="5905" y="5170"/>
                  </a:cubicBezTo>
                  <a:cubicBezTo>
                    <a:pt x="6239" y="5137"/>
                    <a:pt x="6572" y="5037"/>
                    <a:pt x="6906" y="4970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90;p46">
              <a:extLst>
                <a:ext uri="{FF2B5EF4-FFF2-40B4-BE49-F238E27FC236}">
                  <a16:creationId xmlns:a16="http://schemas.microsoft.com/office/drawing/2014/main" id="{A475AFB5-7A34-611B-8F12-97E819E1E615}"/>
                </a:ext>
              </a:extLst>
            </p:cNvPr>
            <p:cNvSpPr/>
            <p:nvPr/>
          </p:nvSpPr>
          <p:spPr>
            <a:xfrm>
              <a:off x="3953509" y="1868665"/>
              <a:ext cx="1249837" cy="1861544"/>
            </a:xfrm>
            <a:custGeom>
              <a:avLst/>
              <a:gdLst/>
              <a:ahLst/>
              <a:cxnLst/>
              <a:rect l="l" t="t" r="r" b="b"/>
              <a:pathLst>
                <a:path w="43232" h="64391" extrusionOk="0">
                  <a:moveTo>
                    <a:pt x="10574" y="31123"/>
                  </a:moveTo>
                  <a:lnTo>
                    <a:pt x="10941" y="31156"/>
                  </a:lnTo>
                  <a:lnTo>
                    <a:pt x="16779" y="34292"/>
                  </a:lnTo>
                  <a:cubicBezTo>
                    <a:pt x="18700" y="38631"/>
                    <a:pt x="16708" y="43232"/>
                    <a:pt x="13382" y="43232"/>
                  </a:cubicBezTo>
                  <a:cubicBezTo>
                    <a:pt x="13358" y="43232"/>
                    <a:pt x="13334" y="43232"/>
                    <a:pt x="13310" y="43232"/>
                  </a:cubicBezTo>
                  <a:cubicBezTo>
                    <a:pt x="11275" y="41164"/>
                    <a:pt x="9607" y="40930"/>
                    <a:pt x="9607" y="40930"/>
                  </a:cubicBezTo>
                  <a:cubicBezTo>
                    <a:pt x="9540" y="39429"/>
                    <a:pt x="8640" y="38128"/>
                    <a:pt x="7105" y="37795"/>
                  </a:cubicBezTo>
                  <a:cubicBezTo>
                    <a:pt x="7472" y="37561"/>
                    <a:pt x="7873" y="37261"/>
                    <a:pt x="8206" y="36927"/>
                  </a:cubicBezTo>
                  <a:cubicBezTo>
                    <a:pt x="9607" y="35426"/>
                    <a:pt x="10308" y="33125"/>
                    <a:pt x="10574" y="31123"/>
                  </a:cubicBezTo>
                  <a:close/>
                  <a:moveTo>
                    <a:pt x="26953" y="1"/>
                  </a:moveTo>
                  <a:cubicBezTo>
                    <a:pt x="25685" y="1"/>
                    <a:pt x="23917" y="1669"/>
                    <a:pt x="22917" y="4537"/>
                  </a:cubicBezTo>
                  <a:cubicBezTo>
                    <a:pt x="22297" y="2808"/>
                    <a:pt x="21293" y="2068"/>
                    <a:pt x="19845" y="2068"/>
                  </a:cubicBezTo>
                  <a:cubicBezTo>
                    <a:pt x="19813" y="2068"/>
                    <a:pt x="19780" y="2068"/>
                    <a:pt x="19748" y="2069"/>
                  </a:cubicBezTo>
                  <a:cubicBezTo>
                    <a:pt x="17579" y="2069"/>
                    <a:pt x="14210" y="6672"/>
                    <a:pt x="15111" y="13877"/>
                  </a:cubicBezTo>
                  <a:cubicBezTo>
                    <a:pt x="15745" y="18714"/>
                    <a:pt x="16946" y="22250"/>
                    <a:pt x="18513" y="25252"/>
                  </a:cubicBezTo>
                  <a:lnTo>
                    <a:pt x="18347" y="25319"/>
                  </a:lnTo>
                  <a:cubicBezTo>
                    <a:pt x="16976" y="24433"/>
                    <a:pt x="13183" y="22838"/>
                    <a:pt x="9586" y="22838"/>
                  </a:cubicBezTo>
                  <a:cubicBezTo>
                    <a:pt x="8983" y="22838"/>
                    <a:pt x="8386" y="22883"/>
                    <a:pt x="7806" y="22984"/>
                  </a:cubicBezTo>
                  <a:cubicBezTo>
                    <a:pt x="3803" y="23718"/>
                    <a:pt x="2369" y="29055"/>
                    <a:pt x="2035" y="31156"/>
                  </a:cubicBezTo>
                  <a:cubicBezTo>
                    <a:pt x="1701" y="33358"/>
                    <a:pt x="0" y="34859"/>
                    <a:pt x="200" y="35626"/>
                  </a:cubicBezTo>
                  <a:cubicBezTo>
                    <a:pt x="601" y="37261"/>
                    <a:pt x="1701" y="38228"/>
                    <a:pt x="3036" y="38562"/>
                  </a:cubicBezTo>
                  <a:cubicBezTo>
                    <a:pt x="2435" y="38962"/>
                    <a:pt x="2202" y="39529"/>
                    <a:pt x="2269" y="40063"/>
                  </a:cubicBezTo>
                  <a:cubicBezTo>
                    <a:pt x="2669" y="41964"/>
                    <a:pt x="3836" y="47602"/>
                    <a:pt x="7772" y="52071"/>
                  </a:cubicBezTo>
                  <a:cubicBezTo>
                    <a:pt x="7739" y="52238"/>
                    <a:pt x="7706" y="52438"/>
                    <a:pt x="7672" y="52638"/>
                  </a:cubicBezTo>
                  <a:cubicBezTo>
                    <a:pt x="7205" y="55574"/>
                    <a:pt x="8940" y="58576"/>
                    <a:pt x="12109" y="60778"/>
                  </a:cubicBezTo>
                  <a:cubicBezTo>
                    <a:pt x="13944" y="62079"/>
                    <a:pt x="16245" y="63113"/>
                    <a:pt x="18847" y="63746"/>
                  </a:cubicBezTo>
                  <a:cubicBezTo>
                    <a:pt x="19381" y="63880"/>
                    <a:pt x="19914" y="63980"/>
                    <a:pt x="20448" y="64080"/>
                  </a:cubicBezTo>
                  <a:cubicBezTo>
                    <a:pt x="21382" y="64247"/>
                    <a:pt x="22283" y="64314"/>
                    <a:pt x="23217" y="64380"/>
                  </a:cubicBezTo>
                  <a:cubicBezTo>
                    <a:pt x="23439" y="64387"/>
                    <a:pt x="23661" y="64390"/>
                    <a:pt x="23882" y="64390"/>
                  </a:cubicBezTo>
                  <a:cubicBezTo>
                    <a:pt x="25847" y="64390"/>
                    <a:pt x="27739" y="64126"/>
                    <a:pt x="29388" y="63646"/>
                  </a:cubicBezTo>
                  <a:cubicBezTo>
                    <a:pt x="33091" y="62579"/>
                    <a:pt x="35726" y="60311"/>
                    <a:pt x="36226" y="57409"/>
                  </a:cubicBezTo>
                  <a:cubicBezTo>
                    <a:pt x="36393" y="56341"/>
                    <a:pt x="36293" y="55274"/>
                    <a:pt x="35926" y="54273"/>
                  </a:cubicBezTo>
                  <a:lnTo>
                    <a:pt x="35893" y="54240"/>
                  </a:lnTo>
                  <a:cubicBezTo>
                    <a:pt x="37260" y="53005"/>
                    <a:pt x="38461" y="51571"/>
                    <a:pt x="39462" y="49903"/>
                  </a:cubicBezTo>
                  <a:cubicBezTo>
                    <a:pt x="43231" y="43599"/>
                    <a:pt x="42864" y="37828"/>
                    <a:pt x="41363" y="30756"/>
                  </a:cubicBezTo>
                  <a:cubicBezTo>
                    <a:pt x="39862" y="23651"/>
                    <a:pt x="38795" y="16279"/>
                    <a:pt x="38528" y="12310"/>
                  </a:cubicBezTo>
                  <a:cubicBezTo>
                    <a:pt x="38228" y="8373"/>
                    <a:pt x="37093" y="6872"/>
                    <a:pt x="35092" y="6872"/>
                  </a:cubicBezTo>
                  <a:cubicBezTo>
                    <a:pt x="33891" y="6872"/>
                    <a:pt x="32223" y="8507"/>
                    <a:pt x="31356" y="11309"/>
                  </a:cubicBezTo>
                  <a:cubicBezTo>
                    <a:pt x="31089" y="9374"/>
                    <a:pt x="30756" y="7073"/>
                    <a:pt x="30689" y="5738"/>
                  </a:cubicBezTo>
                  <a:cubicBezTo>
                    <a:pt x="30355" y="1569"/>
                    <a:pt x="29121" y="1"/>
                    <a:pt x="269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91;p46">
              <a:extLst>
                <a:ext uri="{FF2B5EF4-FFF2-40B4-BE49-F238E27FC236}">
                  <a16:creationId xmlns:a16="http://schemas.microsoft.com/office/drawing/2014/main" id="{E2ACC4D4-8273-1F81-6D25-0EDB096C348B}"/>
                </a:ext>
              </a:extLst>
            </p:cNvPr>
            <p:cNvSpPr/>
            <p:nvPr/>
          </p:nvSpPr>
          <p:spPr>
            <a:xfrm>
              <a:off x="4532114" y="2860220"/>
              <a:ext cx="320207" cy="260421"/>
            </a:xfrm>
            <a:custGeom>
              <a:avLst/>
              <a:gdLst/>
              <a:ahLst/>
              <a:cxnLst/>
              <a:rect l="l" t="t" r="r" b="b"/>
              <a:pathLst>
                <a:path w="11076" h="9008" extrusionOk="0">
                  <a:moveTo>
                    <a:pt x="3221" y="1"/>
                  </a:moveTo>
                  <a:cubicBezTo>
                    <a:pt x="3027" y="1"/>
                    <a:pt x="2843" y="29"/>
                    <a:pt x="2669" y="94"/>
                  </a:cubicBezTo>
                  <a:cubicBezTo>
                    <a:pt x="1368" y="594"/>
                    <a:pt x="601" y="1395"/>
                    <a:pt x="868" y="3430"/>
                  </a:cubicBezTo>
                  <a:cubicBezTo>
                    <a:pt x="1168" y="5465"/>
                    <a:pt x="1" y="8133"/>
                    <a:pt x="1568" y="8900"/>
                  </a:cubicBezTo>
                  <a:cubicBezTo>
                    <a:pt x="1726" y="8974"/>
                    <a:pt x="1884" y="9008"/>
                    <a:pt x="2042" y="9008"/>
                  </a:cubicBezTo>
                  <a:cubicBezTo>
                    <a:pt x="3455" y="9008"/>
                    <a:pt x="4922" y="6321"/>
                    <a:pt x="7172" y="5631"/>
                  </a:cubicBezTo>
                  <a:cubicBezTo>
                    <a:pt x="9708" y="4931"/>
                    <a:pt x="10908" y="4330"/>
                    <a:pt x="11008" y="3430"/>
                  </a:cubicBezTo>
                  <a:cubicBezTo>
                    <a:pt x="11075" y="2496"/>
                    <a:pt x="10608" y="1328"/>
                    <a:pt x="8273" y="1295"/>
                  </a:cubicBezTo>
                  <a:cubicBezTo>
                    <a:pt x="6242" y="1266"/>
                    <a:pt x="4514" y="1"/>
                    <a:pt x="322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92;p46">
              <a:extLst>
                <a:ext uri="{FF2B5EF4-FFF2-40B4-BE49-F238E27FC236}">
                  <a16:creationId xmlns:a16="http://schemas.microsoft.com/office/drawing/2014/main" id="{2D20CC85-32F9-4783-853F-65CBDF0BBF42}"/>
                </a:ext>
              </a:extLst>
            </p:cNvPr>
            <p:cNvSpPr/>
            <p:nvPr/>
          </p:nvSpPr>
          <p:spPr>
            <a:xfrm>
              <a:off x="4616011" y="2362303"/>
              <a:ext cx="128303" cy="363601"/>
            </a:xfrm>
            <a:custGeom>
              <a:avLst/>
              <a:gdLst/>
              <a:ahLst/>
              <a:cxnLst/>
              <a:rect l="l" t="t" r="r" b="b"/>
              <a:pathLst>
                <a:path w="4438" h="12577" extrusionOk="0">
                  <a:moveTo>
                    <a:pt x="543" y="0"/>
                  </a:moveTo>
                  <a:cubicBezTo>
                    <a:pt x="518" y="0"/>
                    <a:pt x="493" y="2"/>
                    <a:pt x="468" y="5"/>
                  </a:cubicBezTo>
                  <a:cubicBezTo>
                    <a:pt x="167" y="38"/>
                    <a:pt x="1" y="305"/>
                    <a:pt x="34" y="572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5" y="6509"/>
                    <a:pt x="1035" y="7377"/>
                    <a:pt x="1202" y="8211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80"/>
                    <a:pt x="1502" y="11847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5"/>
                    <a:pt x="3870" y="12147"/>
                  </a:cubicBezTo>
                  <a:cubicBezTo>
                    <a:pt x="4437" y="11546"/>
                    <a:pt x="4437" y="10646"/>
                    <a:pt x="3837" y="10079"/>
                  </a:cubicBezTo>
                  <a:cubicBezTo>
                    <a:pt x="3170" y="9478"/>
                    <a:pt x="2836" y="8678"/>
                    <a:pt x="2603" y="7877"/>
                  </a:cubicBezTo>
                  <a:cubicBezTo>
                    <a:pt x="2302" y="7110"/>
                    <a:pt x="2102" y="6309"/>
                    <a:pt x="1869" y="5475"/>
                  </a:cubicBezTo>
                  <a:cubicBezTo>
                    <a:pt x="1669" y="4675"/>
                    <a:pt x="1502" y="3841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2"/>
                    <a:pt x="1035" y="405"/>
                  </a:cubicBezTo>
                  <a:cubicBezTo>
                    <a:pt x="1004" y="161"/>
                    <a:pt x="806" y="0"/>
                    <a:pt x="54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3;p46">
              <a:extLst>
                <a:ext uri="{FF2B5EF4-FFF2-40B4-BE49-F238E27FC236}">
                  <a16:creationId xmlns:a16="http://schemas.microsoft.com/office/drawing/2014/main" id="{EE608F34-0086-368E-A508-BF9884EB7A1B}"/>
                </a:ext>
              </a:extLst>
            </p:cNvPr>
            <p:cNvSpPr/>
            <p:nvPr/>
          </p:nvSpPr>
          <p:spPr>
            <a:xfrm>
              <a:off x="4823353" y="2445246"/>
              <a:ext cx="128274" cy="363572"/>
            </a:xfrm>
            <a:custGeom>
              <a:avLst/>
              <a:gdLst/>
              <a:ahLst/>
              <a:cxnLst/>
              <a:rect l="l" t="t" r="r" b="b"/>
              <a:pathLst>
                <a:path w="4437" h="12576" extrusionOk="0">
                  <a:moveTo>
                    <a:pt x="542" y="0"/>
                  </a:moveTo>
                  <a:cubicBezTo>
                    <a:pt x="518" y="0"/>
                    <a:pt x="493" y="2"/>
                    <a:pt x="467" y="4"/>
                  </a:cubicBezTo>
                  <a:cubicBezTo>
                    <a:pt x="167" y="38"/>
                    <a:pt x="0" y="305"/>
                    <a:pt x="34" y="605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4" y="6509"/>
                    <a:pt x="1035" y="7376"/>
                    <a:pt x="1201" y="8210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79"/>
                    <a:pt x="1502" y="11846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4"/>
                    <a:pt x="3870" y="12146"/>
                  </a:cubicBezTo>
                  <a:cubicBezTo>
                    <a:pt x="4437" y="11546"/>
                    <a:pt x="4437" y="10645"/>
                    <a:pt x="3837" y="10112"/>
                  </a:cubicBezTo>
                  <a:cubicBezTo>
                    <a:pt x="3169" y="9478"/>
                    <a:pt x="2836" y="8677"/>
                    <a:pt x="2602" y="7877"/>
                  </a:cubicBezTo>
                  <a:cubicBezTo>
                    <a:pt x="2302" y="7110"/>
                    <a:pt x="2102" y="6309"/>
                    <a:pt x="1868" y="5475"/>
                  </a:cubicBezTo>
                  <a:cubicBezTo>
                    <a:pt x="1668" y="4674"/>
                    <a:pt x="1502" y="3840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1"/>
                    <a:pt x="1035" y="438"/>
                  </a:cubicBezTo>
                  <a:cubicBezTo>
                    <a:pt x="1004" y="163"/>
                    <a:pt x="806" y="0"/>
                    <a:pt x="542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4;p46">
              <a:extLst>
                <a:ext uri="{FF2B5EF4-FFF2-40B4-BE49-F238E27FC236}">
                  <a16:creationId xmlns:a16="http://schemas.microsoft.com/office/drawing/2014/main" id="{F63A193F-2265-F9EC-FBF2-9760FF2D1B17}"/>
                </a:ext>
              </a:extLst>
            </p:cNvPr>
            <p:cNvSpPr/>
            <p:nvPr/>
          </p:nvSpPr>
          <p:spPr>
            <a:xfrm>
              <a:off x="4793460" y="3436715"/>
              <a:ext cx="212170" cy="255593"/>
            </a:xfrm>
            <a:custGeom>
              <a:avLst/>
              <a:gdLst/>
              <a:ahLst/>
              <a:cxnLst/>
              <a:rect l="l" t="t" r="r" b="b"/>
              <a:pathLst>
                <a:path w="7339" h="8841" extrusionOk="0">
                  <a:moveTo>
                    <a:pt x="61" y="3648"/>
                  </a:moveTo>
                  <a:cubicBezTo>
                    <a:pt x="41" y="3655"/>
                    <a:pt x="21" y="3662"/>
                    <a:pt x="0" y="3670"/>
                  </a:cubicBezTo>
                  <a:cubicBezTo>
                    <a:pt x="21" y="3662"/>
                    <a:pt x="41" y="3655"/>
                    <a:pt x="61" y="3648"/>
                  </a:cubicBezTo>
                  <a:close/>
                  <a:moveTo>
                    <a:pt x="6872" y="1"/>
                  </a:moveTo>
                  <a:cubicBezTo>
                    <a:pt x="5877" y="830"/>
                    <a:pt x="3825" y="2254"/>
                    <a:pt x="61" y="3648"/>
                  </a:cubicBezTo>
                  <a:lnTo>
                    <a:pt x="61" y="3648"/>
                  </a:lnTo>
                  <a:cubicBezTo>
                    <a:pt x="348" y="3545"/>
                    <a:pt x="624" y="3498"/>
                    <a:pt x="887" y="3498"/>
                  </a:cubicBezTo>
                  <a:cubicBezTo>
                    <a:pt x="3312" y="3498"/>
                    <a:pt x="4562" y="7495"/>
                    <a:pt x="1902" y="8840"/>
                  </a:cubicBezTo>
                  <a:cubicBezTo>
                    <a:pt x="4804" y="7639"/>
                    <a:pt x="6739" y="5605"/>
                    <a:pt x="7172" y="3103"/>
                  </a:cubicBezTo>
                  <a:cubicBezTo>
                    <a:pt x="7339" y="2069"/>
                    <a:pt x="7206" y="1035"/>
                    <a:pt x="6872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5;p46">
              <a:extLst>
                <a:ext uri="{FF2B5EF4-FFF2-40B4-BE49-F238E27FC236}">
                  <a16:creationId xmlns:a16="http://schemas.microsoft.com/office/drawing/2014/main" id="{2E1B291D-5378-7CAC-B4BC-7DC4B28A631F}"/>
                </a:ext>
              </a:extLst>
            </p:cNvPr>
            <p:cNvSpPr/>
            <p:nvPr/>
          </p:nvSpPr>
          <p:spPr>
            <a:xfrm>
              <a:off x="4158915" y="3374992"/>
              <a:ext cx="311505" cy="283549"/>
            </a:xfrm>
            <a:custGeom>
              <a:avLst/>
              <a:gdLst/>
              <a:ahLst/>
              <a:cxnLst/>
              <a:rect l="l" t="t" r="r" b="b"/>
              <a:pathLst>
                <a:path w="10775" h="9808" extrusionOk="0">
                  <a:moveTo>
                    <a:pt x="634" y="1"/>
                  </a:moveTo>
                  <a:cubicBezTo>
                    <a:pt x="601" y="168"/>
                    <a:pt x="567" y="368"/>
                    <a:pt x="501" y="534"/>
                  </a:cubicBezTo>
                  <a:cubicBezTo>
                    <a:pt x="0" y="3503"/>
                    <a:pt x="1802" y="6472"/>
                    <a:pt x="4971" y="8674"/>
                  </a:cubicBezTo>
                  <a:cubicBezTo>
                    <a:pt x="5571" y="9107"/>
                    <a:pt x="6171" y="9474"/>
                    <a:pt x="6839" y="9808"/>
                  </a:cubicBezTo>
                  <a:cubicBezTo>
                    <a:pt x="5197" y="7609"/>
                    <a:pt x="6574" y="5669"/>
                    <a:pt x="9956" y="5669"/>
                  </a:cubicBezTo>
                  <a:cubicBezTo>
                    <a:pt x="10217" y="5669"/>
                    <a:pt x="10490" y="5681"/>
                    <a:pt x="10775" y="5705"/>
                  </a:cubicBezTo>
                  <a:cubicBezTo>
                    <a:pt x="4403" y="4437"/>
                    <a:pt x="1435" y="1001"/>
                    <a:pt x="634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6;p46">
              <a:extLst>
                <a:ext uri="{FF2B5EF4-FFF2-40B4-BE49-F238E27FC236}">
                  <a16:creationId xmlns:a16="http://schemas.microsoft.com/office/drawing/2014/main" id="{257E87FE-6DA2-65A3-C111-A94FF57F3C53}"/>
                </a:ext>
              </a:extLst>
            </p:cNvPr>
            <p:cNvSpPr/>
            <p:nvPr/>
          </p:nvSpPr>
          <p:spPr>
            <a:xfrm>
              <a:off x="4152150" y="3374038"/>
              <a:ext cx="853481" cy="384792"/>
            </a:xfrm>
            <a:custGeom>
              <a:avLst/>
              <a:gdLst/>
              <a:ahLst/>
              <a:cxnLst/>
              <a:rect l="l" t="t" r="r" b="b"/>
              <a:pathLst>
                <a:path w="29522" h="13310" fill="none" extrusionOk="0">
                  <a:moveTo>
                    <a:pt x="29055" y="2169"/>
                  </a:moveTo>
                  <a:cubicBezTo>
                    <a:pt x="29422" y="3169"/>
                    <a:pt x="29522" y="4237"/>
                    <a:pt x="29355" y="5304"/>
                  </a:cubicBezTo>
                  <a:cubicBezTo>
                    <a:pt x="28521" y="10308"/>
                    <a:pt x="21483" y="13310"/>
                    <a:pt x="13577" y="12009"/>
                  </a:cubicBezTo>
                  <a:cubicBezTo>
                    <a:pt x="5705" y="10708"/>
                    <a:pt x="1" y="5571"/>
                    <a:pt x="835" y="567"/>
                  </a:cubicBezTo>
                  <a:cubicBezTo>
                    <a:pt x="868" y="367"/>
                    <a:pt x="901" y="167"/>
                    <a:pt x="96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97;p46">
              <a:extLst>
                <a:ext uri="{FF2B5EF4-FFF2-40B4-BE49-F238E27FC236}">
                  <a16:creationId xmlns:a16="http://schemas.microsoft.com/office/drawing/2014/main" id="{08429599-E96D-3660-AB0E-AF3F9CF93805}"/>
                </a:ext>
              </a:extLst>
            </p:cNvPr>
            <p:cNvSpPr/>
            <p:nvPr/>
          </p:nvSpPr>
          <p:spPr>
            <a:xfrm>
              <a:off x="4690541" y="2044149"/>
              <a:ext cx="538825" cy="1546396"/>
            </a:xfrm>
            <a:custGeom>
              <a:avLst/>
              <a:gdLst/>
              <a:ahLst/>
              <a:cxnLst/>
              <a:rect l="l" t="t" r="r" b="b"/>
              <a:pathLst>
                <a:path w="18638" h="53490" extrusionOk="0">
                  <a:moveTo>
                    <a:pt x="9743" y="1"/>
                  </a:moveTo>
                  <a:cubicBezTo>
                    <a:pt x="8852" y="1"/>
                    <a:pt x="7953" y="371"/>
                    <a:pt x="7263" y="1169"/>
                  </a:cubicBezTo>
                  <a:cubicBezTo>
                    <a:pt x="4895" y="3771"/>
                    <a:pt x="4294" y="7340"/>
                    <a:pt x="4428" y="10676"/>
                  </a:cubicBezTo>
                  <a:cubicBezTo>
                    <a:pt x="4728" y="15780"/>
                    <a:pt x="6362" y="20650"/>
                    <a:pt x="8464" y="25220"/>
                  </a:cubicBezTo>
                  <a:cubicBezTo>
                    <a:pt x="8528" y="25398"/>
                    <a:pt x="8674" y="25474"/>
                    <a:pt x="8823" y="25474"/>
                  </a:cubicBezTo>
                  <a:cubicBezTo>
                    <a:pt x="9065" y="25474"/>
                    <a:pt x="9314" y="25275"/>
                    <a:pt x="9231" y="24986"/>
                  </a:cubicBezTo>
                  <a:cubicBezTo>
                    <a:pt x="8764" y="23218"/>
                    <a:pt x="8230" y="21484"/>
                    <a:pt x="7730" y="19783"/>
                  </a:cubicBezTo>
                  <a:cubicBezTo>
                    <a:pt x="6429" y="14812"/>
                    <a:pt x="4895" y="9242"/>
                    <a:pt x="7030" y="4338"/>
                  </a:cubicBezTo>
                  <a:cubicBezTo>
                    <a:pt x="7551" y="3264"/>
                    <a:pt x="8440" y="1597"/>
                    <a:pt x="9722" y="1597"/>
                  </a:cubicBezTo>
                  <a:cubicBezTo>
                    <a:pt x="9833" y="1597"/>
                    <a:pt x="9948" y="1610"/>
                    <a:pt x="10065" y="1636"/>
                  </a:cubicBezTo>
                  <a:cubicBezTo>
                    <a:pt x="12200" y="2103"/>
                    <a:pt x="12100" y="5939"/>
                    <a:pt x="12367" y="7974"/>
                  </a:cubicBezTo>
                  <a:cubicBezTo>
                    <a:pt x="12467" y="8875"/>
                    <a:pt x="12567" y="9775"/>
                    <a:pt x="12700" y="10676"/>
                  </a:cubicBezTo>
                  <a:cubicBezTo>
                    <a:pt x="13134" y="14312"/>
                    <a:pt x="13734" y="17881"/>
                    <a:pt x="14435" y="21484"/>
                  </a:cubicBezTo>
                  <a:cubicBezTo>
                    <a:pt x="15469" y="26688"/>
                    <a:pt x="16970" y="32125"/>
                    <a:pt x="15802" y="37362"/>
                  </a:cubicBezTo>
                  <a:cubicBezTo>
                    <a:pt x="14702" y="42466"/>
                    <a:pt x="11566" y="47236"/>
                    <a:pt x="6896" y="49737"/>
                  </a:cubicBezTo>
                  <a:cubicBezTo>
                    <a:pt x="5646" y="50404"/>
                    <a:pt x="4257" y="50978"/>
                    <a:pt x="2787" y="50978"/>
                  </a:cubicBezTo>
                  <a:cubicBezTo>
                    <a:pt x="2492" y="50978"/>
                    <a:pt x="2194" y="50955"/>
                    <a:pt x="1893" y="50905"/>
                  </a:cubicBezTo>
                  <a:cubicBezTo>
                    <a:pt x="1819" y="50891"/>
                    <a:pt x="1745" y="50884"/>
                    <a:pt x="1673" y="50884"/>
                  </a:cubicBezTo>
                  <a:cubicBezTo>
                    <a:pt x="737" y="50884"/>
                    <a:pt x="1" y="52034"/>
                    <a:pt x="558" y="52840"/>
                  </a:cubicBezTo>
                  <a:cubicBezTo>
                    <a:pt x="802" y="53260"/>
                    <a:pt x="1236" y="53490"/>
                    <a:pt x="1685" y="53490"/>
                  </a:cubicBezTo>
                  <a:cubicBezTo>
                    <a:pt x="1914" y="53490"/>
                    <a:pt x="2146" y="53430"/>
                    <a:pt x="2360" y="53307"/>
                  </a:cubicBezTo>
                  <a:cubicBezTo>
                    <a:pt x="4061" y="52306"/>
                    <a:pt x="5862" y="51806"/>
                    <a:pt x="7563" y="50872"/>
                  </a:cubicBezTo>
                  <a:cubicBezTo>
                    <a:pt x="12567" y="48203"/>
                    <a:pt x="15936" y="43033"/>
                    <a:pt x="17103" y="37562"/>
                  </a:cubicBezTo>
                  <a:cubicBezTo>
                    <a:pt x="18638" y="30290"/>
                    <a:pt x="15869" y="23052"/>
                    <a:pt x="14935" y="15846"/>
                  </a:cubicBezTo>
                  <a:cubicBezTo>
                    <a:pt x="14535" y="13178"/>
                    <a:pt x="14135" y="10509"/>
                    <a:pt x="13901" y="7807"/>
                  </a:cubicBezTo>
                  <a:cubicBezTo>
                    <a:pt x="13734" y="5939"/>
                    <a:pt x="13734" y="4005"/>
                    <a:pt x="12934" y="2203"/>
                  </a:cubicBezTo>
                  <a:cubicBezTo>
                    <a:pt x="12339" y="796"/>
                    <a:pt x="11049" y="1"/>
                    <a:pt x="97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98;p46">
              <a:extLst>
                <a:ext uri="{FF2B5EF4-FFF2-40B4-BE49-F238E27FC236}">
                  <a16:creationId xmlns:a16="http://schemas.microsoft.com/office/drawing/2014/main" id="{28EE11FB-9BCC-3A14-4837-86606F5935BF}"/>
                </a:ext>
              </a:extLst>
            </p:cNvPr>
            <p:cNvSpPr/>
            <p:nvPr/>
          </p:nvSpPr>
          <p:spPr>
            <a:xfrm>
              <a:off x="4578399" y="3558223"/>
              <a:ext cx="21249" cy="983"/>
            </a:xfrm>
            <a:custGeom>
              <a:avLst/>
              <a:gdLst/>
              <a:ahLst/>
              <a:cxnLst/>
              <a:rect l="l" t="t" r="r" b="b"/>
              <a:pathLst>
                <a:path w="735" h="34" fill="none" extrusionOk="0">
                  <a:moveTo>
                    <a:pt x="1" y="1"/>
                  </a:moveTo>
                  <a:cubicBezTo>
                    <a:pt x="268" y="34"/>
                    <a:pt x="468" y="34"/>
                    <a:pt x="735" y="34"/>
                  </a:cubicBezTo>
                </a:path>
              </a:pathLst>
            </a:custGeom>
            <a:noFill/>
            <a:ln w="3670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99;p46">
              <a:extLst>
                <a:ext uri="{FF2B5EF4-FFF2-40B4-BE49-F238E27FC236}">
                  <a16:creationId xmlns:a16="http://schemas.microsoft.com/office/drawing/2014/main" id="{32233DBD-17FE-78B3-CEA9-B4EAB7B4B1B7}"/>
                </a:ext>
              </a:extLst>
            </p:cNvPr>
            <p:cNvSpPr/>
            <p:nvPr/>
          </p:nvSpPr>
          <p:spPr>
            <a:xfrm>
              <a:off x="3994012" y="2961030"/>
              <a:ext cx="532349" cy="612863"/>
            </a:xfrm>
            <a:custGeom>
              <a:avLst/>
              <a:gdLst/>
              <a:ahLst/>
              <a:cxnLst/>
              <a:rect l="l" t="t" r="r" b="b"/>
              <a:pathLst>
                <a:path w="18414" h="21199" extrusionOk="0">
                  <a:moveTo>
                    <a:pt x="1701" y="0"/>
                  </a:moveTo>
                  <a:cubicBezTo>
                    <a:pt x="1542" y="0"/>
                    <a:pt x="1370" y="62"/>
                    <a:pt x="1201" y="210"/>
                  </a:cubicBezTo>
                  <a:cubicBezTo>
                    <a:pt x="501" y="710"/>
                    <a:pt x="0" y="1611"/>
                    <a:pt x="200" y="2511"/>
                  </a:cubicBezTo>
                  <a:lnTo>
                    <a:pt x="234" y="2645"/>
                  </a:lnTo>
                  <a:lnTo>
                    <a:pt x="300" y="2845"/>
                  </a:lnTo>
                  <a:cubicBezTo>
                    <a:pt x="1134" y="6781"/>
                    <a:pt x="2635" y="10550"/>
                    <a:pt x="5137" y="13786"/>
                  </a:cubicBezTo>
                  <a:cubicBezTo>
                    <a:pt x="7305" y="16655"/>
                    <a:pt x="10408" y="18823"/>
                    <a:pt x="13810" y="20057"/>
                  </a:cubicBezTo>
                  <a:cubicBezTo>
                    <a:pt x="14911" y="20491"/>
                    <a:pt x="16045" y="20824"/>
                    <a:pt x="17213" y="21158"/>
                  </a:cubicBezTo>
                  <a:cubicBezTo>
                    <a:pt x="17300" y="21185"/>
                    <a:pt x="17389" y="21198"/>
                    <a:pt x="17477" y="21198"/>
                  </a:cubicBezTo>
                  <a:cubicBezTo>
                    <a:pt x="17920" y="21198"/>
                    <a:pt x="18324" y="20864"/>
                    <a:pt x="18380" y="20391"/>
                  </a:cubicBezTo>
                  <a:cubicBezTo>
                    <a:pt x="18413" y="19890"/>
                    <a:pt x="18113" y="19457"/>
                    <a:pt x="17579" y="19357"/>
                  </a:cubicBezTo>
                  <a:cubicBezTo>
                    <a:pt x="15378" y="19023"/>
                    <a:pt x="13176" y="18389"/>
                    <a:pt x="11208" y="17322"/>
                  </a:cubicBezTo>
                  <a:cubicBezTo>
                    <a:pt x="5904" y="14386"/>
                    <a:pt x="2869" y="8682"/>
                    <a:pt x="1735" y="2945"/>
                  </a:cubicBezTo>
                  <a:lnTo>
                    <a:pt x="1568" y="2111"/>
                  </a:lnTo>
                  <a:cubicBezTo>
                    <a:pt x="1535" y="1878"/>
                    <a:pt x="1701" y="1577"/>
                    <a:pt x="2102" y="1310"/>
                  </a:cubicBezTo>
                  <a:cubicBezTo>
                    <a:pt x="2707" y="863"/>
                    <a:pt x="2295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00;p46">
              <a:extLst>
                <a:ext uri="{FF2B5EF4-FFF2-40B4-BE49-F238E27FC236}">
                  <a16:creationId xmlns:a16="http://schemas.microsoft.com/office/drawing/2014/main" id="{CF68D7D4-D5D8-DCC0-8264-66FB10BDA383}"/>
                </a:ext>
              </a:extLst>
            </p:cNvPr>
            <p:cNvSpPr/>
            <p:nvPr/>
          </p:nvSpPr>
          <p:spPr>
            <a:xfrm>
              <a:off x="4230265" y="2770339"/>
              <a:ext cx="264266" cy="350100"/>
            </a:xfrm>
            <a:custGeom>
              <a:avLst/>
              <a:gdLst/>
              <a:ahLst/>
              <a:cxnLst/>
              <a:rect l="l" t="t" r="r" b="b"/>
              <a:pathLst>
                <a:path w="9141" h="12110" fill="none" extrusionOk="0">
                  <a:moveTo>
                    <a:pt x="1" y="9708"/>
                  </a:moveTo>
                  <a:cubicBezTo>
                    <a:pt x="1" y="9708"/>
                    <a:pt x="1669" y="9941"/>
                    <a:pt x="3703" y="12009"/>
                  </a:cubicBezTo>
                  <a:cubicBezTo>
                    <a:pt x="7106" y="12109"/>
                    <a:pt x="9141" y="7506"/>
                    <a:pt x="7206" y="3103"/>
                  </a:cubicBezTo>
                  <a:lnTo>
                    <a:pt x="1368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01;p46">
              <a:extLst>
                <a:ext uri="{FF2B5EF4-FFF2-40B4-BE49-F238E27FC236}">
                  <a16:creationId xmlns:a16="http://schemas.microsoft.com/office/drawing/2014/main" id="{C1CBCDB2-4174-9DBC-9A08-68DD393CFE28}"/>
                </a:ext>
              </a:extLst>
            </p:cNvPr>
            <p:cNvSpPr/>
            <p:nvPr/>
          </p:nvSpPr>
          <p:spPr>
            <a:xfrm>
              <a:off x="3930352" y="2500291"/>
              <a:ext cx="578634" cy="511678"/>
            </a:xfrm>
            <a:custGeom>
              <a:avLst/>
              <a:gdLst/>
              <a:ahLst/>
              <a:cxnLst/>
              <a:rect l="l" t="t" r="r" b="b"/>
              <a:pathLst>
                <a:path w="20015" h="17699" extrusionOk="0">
                  <a:moveTo>
                    <a:pt x="10098" y="0"/>
                  </a:moveTo>
                  <a:cubicBezTo>
                    <a:pt x="4974" y="0"/>
                    <a:pt x="2664" y="4729"/>
                    <a:pt x="1869" y="9275"/>
                  </a:cubicBezTo>
                  <a:cubicBezTo>
                    <a:pt x="1635" y="10376"/>
                    <a:pt x="968" y="11277"/>
                    <a:pt x="401" y="12277"/>
                  </a:cubicBezTo>
                  <a:cubicBezTo>
                    <a:pt x="234" y="12611"/>
                    <a:pt x="1" y="13178"/>
                    <a:pt x="34" y="13678"/>
                  </a:cubicBezTo>
                  <a:cubicBezTo>
                    <a:pt x="459" y="16342"/>
                    <a:pt x="2657" y="17699"/>
                    <a:pt x="4984" y="17699"/>
                  </a:cubicBezTo>
                  <a:cubicBezTo>
                    <a:pt x="6125" y="17699"/>
                    <a:pt x="7297" y="17372"/>
                    <a:pt x="8307" y="16714"/>
                  </a:cubicBezTo>
                  <a:cubicBezTo>
                    <a:pt x="11642" y="14712"/>
                    <a:pt x="13243" y="8775"/>
                    <a:pt x="11676" y="5272"/>
                  </a:cubicBezTo>
                  <a:cubicBezTo>
                    <a:pt x="11576" y="5085"/>
                    <a:pt x="11396" y="5005"/>
                    <a:pt x="11215" y="5005"/>
                  </a:cubicBezTo>
                  <a:cubicBezTo>
                    <a:pt x="10915" y="5005"/>
                    <a:pt x="10612" y="5226"/>
                    <a:pt x="10675" y="5539"/>
                  </a:cubicBezTo>
                  <a:cubicBezTo>
                    <a:pt x="10742" y="6373"/>
                    <a:pt x="10675" y="7307"/>
                    <a:pt x="10575" y="8241"/>
                  </a:cubicBezTo>
                  <a:cubicBezTo>
                    <a:pt x="10341" y="10743"/>
                    <a:pt x="9541" y="13778"/>
                    <a:pt x="7339" y="15079"/>
                  </a:cubicBezTo>
                  <a:cubicBezTo>
                    <a:pt x="6636" y="15528"/>
                    <a:pt x="5792" y="15765"/>
                    <a:pt x="4978" y="15765"/>
                  </a:cubicBezTo>
                  <a:cubicBezTo>
                    <a:pt x="3574" y="15765"/>
                    <a:pt x="2260" y="15059"/>
                    <a:pt x="1917" y="13515"/>
                  </a:cubicBezTo>
                  <a:lnTo>
                    <a:pt x="1917" y="13515"/>
                  </a:lnTo>
                  <a:cubicBezTo>
                    <a:pt x="1947" y="13453"/>
                    <a:pt x="2018" y="13306"/>
                    <a:pt x="2069" y="13178"/>
                  </a:cubicBezTo>
                  <a:cubicBezTo>
                    <a:pt x="2703" y="12044"/>
                    <a:pt x="3470" y="10910"/>
                    <a:pt x="3703" y="9609"/>
                  </a:cubicBezTo>
                  <a:cubicBezTo>
                    <a:pt x="3903" y="8274"/>
                    <a:pt x="4304" y="6907"/>
                    <a:pt x="4871" y="5673"/>
                  </a:cubicBezTo>
                  <a:cubicBezTo>
                    <a:pt x="5638" y="4038"/>
                    <a:pt x="6739" y="2570"/>
                    <a:pt x="8240" y="2070"/>
                  </a:cubicBezTo>
                  <a:cubicBezTo>
                    <a:pt x="9025" y="1870"/>
                    <a:pt x="9844" y="1780"/>
                    <a:pt x="10676" y="1780"/>
                  </a:cubicBezTo>
                  <a:cubicBezTo>
                    <a:pt x="13450" y="1780"/>
                    <a:pt x="16371" y="2781"/>
                    <a:pt x="18681" y="4038"/>
                  </a:cubicBezTo>
                  <a:cubicBezTo>
                    <a:pt x="18810" y="4129"/>
                    <a:pt x="18965" y="4174"/>
                    <a:pt x="19120" y="4174"/>
                  </a:cubicBezTo>
                  <a:cubicBezTo>
                    <a:pt x="19363" y="4174"/>
                    <a:pt x="19605" y="4062"/>
                    <a:pt x="19748" y="3838"/>
                  </a:cubicBezTo>
                  <a:cubicBezTo>
                    <a:pt x="20015" y="3438"/>
                    <a:pt x="19915" y="3004"/>
                    <a:pt x="19548" y="2737"/>
                  </a:cubicBezTo>
                  <a:cubicBezTo>
                    <a:pt x="18647" y="2170"/>
                    <a:pt x="17747" y="1736"/>
                    <a:pt x="16813" y="1369"/>
                  </a:cubicBezTo>
                  <a:cubicBezTo>
                    <a:pt x="14911" y="602"/>
                    <a:pt x="12910" y="102"/>
                    <a:pt x="10875" y="35"/>
                  </a:cubicBezTo>
                  <a:cubicBezTo>
                    <a:pt x="10609" y="12"/>
                    <a:pt x="10351" y="0"/>
                    <a:pt x="1009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02;p46">
              <a:extLst>
                <a:ext uri="{FF2B5EF4-FFF2-40B4-BE49-F238E27FC236}">
                  <a16:creationId xmlns:a16="http://schemas.microsoft.com/office/drawing/2014/main" id="{8984EF2C-9541-AE11-6FBC-840987362D48}"/>
                </a:ext>
              </a:extLst>
            </p:cNvPr>
            <p:cNvSpPr/>
            <p:nvPr/>
          </p:nvSpPr>
          <p:spPr>
            <a:xfrm>
              <a:off x="4331860" y="1904375"/>
              <a:ext cx="279557" cy="774065"/>
            </a:xfrm>
            <a:custGeom>
              <a:avLst/>
              <a:gdLst/>
              <a:ahLst/>
              <a:cxnLst/>
              <a:rect l="l" t="t" r="r" b="b"/>
              <a:pathLst>
                <a:path w="10775" h="26775" extrusionOk="0">
                  <a:moveTo>
                    <a:pt x="6772" y="0"/>
                  </a:moveTo>
                  <a:cubicBezTo>
                    <a:pt x="5171" y="100"/>
                    <a:pt x="3936" y="1368"/>
                    <a:pt x="3136" y="2635"/>
                  </a:cubicBezTo>
                  <a:cubicBezTo>
                    <a:pt x="0" y="7639"/>
                    <a:pt x="1134" y="13843"/>
                    <a:pt x="2769" y="19147"/>
                  </a:cubicBezTo>
                  <a:cubicBezTo>
                    <a:pt x="3603" y="21782"/>
                    <a:pt x="4904" y="24317"/>
                    <a:pt x="6438" y="26552"/>
                  </a:cubicBezTo>
                  <a:cubicBezTo>
                    <a:pt x="6543" y="26709"/>
                    <a:pt x="6683" y="26774"/>
                    <a:pt x="6820" y="26774"/>
                  </a:cubicBezTo>
                  <a:cubicBezTo>
                    <a:pt x="7119" y="26774"/>
                    <a:pt x="7399" y="26462"/>
                    <a:pt x="7239" y="26119"/>
                  </a:cubicBezTo>
                  <a:cubicBezTo>
                    <a:pt x="6605" y="24884"/>
                    <a:pt x="6004" y="23717"/>
                    <a:pt x="5504" y="22483"/>
                  </a:cubicBezTo>
                  <a:cubicBezTo>
                    <a:pt x="4503" y="20014"/>
                    <a:pt x="3770" y="17412"/>
                    <a:pt x="3303" y="14811"/>
                  </a:cubicBezTo>
                  <a:cubicBezTo>
                    <a:pt x="2869" y="12209"/>
                    <a:pt x="2602" y="9540"/>
                    <a:pt x="3169" y="7005"/>
                  </a:cubicBezTo>
                  <a:cubicBezTo>
                    <a:pt x="3603" y="5070"/>
                    <a:pt x="4770" y="2102"/>
                    <a:pt x="6805" y="1635"/>
                  </a:cubicBezTo>
                  <a:cubicBezTo>
                    <a:pt x="6829" y="1634"/>
                    <a:pt x="6852" y="1634"/>
                    <a:pt x="6875" y="1634"/>
                  </a:cubicBezTo>
                  <a:cubicBezTo>
                    <a:pt x="8100" y="1634"/>
                    <a:pt x="8814" y="2490"/>
                    <a:pt x="9207" y="3603"/>
                  </a:cubicBezTo>
                  <a:cubicBezTo>
                    <a:pt x="9345" y="3934"/>
                    <a:pt x="9643" y="4128"/>
                    <a:pt x="9950" y="4128"/>
                  </a:cubicBezTo>
                  <a:cubicBezTo>
                    <a:pt x="10014" y="4128"/>
                    <a:pt x="10078" y="4120"/>
                    <a:pt x="10141" y="4103"/>
                  </a:cubicBezTo>
                  <a:cubicBezTo>
                    <a:pt x="10574" y="3970"/>
                    <a:pt x="10775" y="3503"/>
                    <a:pt x="10641" y="3102"/>
                  </a:cubicBezTo>
                  <a:cubicBezTo>
                    <a:pt x="10408" y="2368"/>
                    <a:pt x="10074" y="1635"/>
                    <a:pt x="9440" y="1001"/>
                  </a:cubicBezTo>
                  <a:cubicBezTo>
                    <a:pt x="8740" y="334"/>
                    <a:pt x="7739" y="0"/>
                    <a:pt x="67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03;p46">
              <a:extLst>
                <a:ext uri="{FF2B5EF4-FFF2-40B4-BE49-F238E27FC236}">
                  <a16:creationId xmlns:a16="http://schemas.microsoft.com/office/drawing/2014/main" id="{70C0EEA3-9CC9-F8C7-9B8C-EB107BC3C6DB}"/>
                </a:ext>
              </a:extLst>
            </p:cNvPr>
            <p:cNvSpPr/>
            <p:nvPr/>
          </p:nvSpPr>
          <p:spPr>
            <a:xfrm>
              <a:off x="4803087" y="3707717"/>
              <a:ext cx="81035" cy="560305"/>
            </a:xfrm>
            <a:custGeom>
              <a:avLst/>
              <a:gdLst/>
              <a:ahLst/>
              <a:cxnLst/>
              <a:rect l="l" t="t" r="r" b="b"/>
              <a:pathLst>
                <a:path w="2803" h="19381" fill="none" extrusionOk="0">
                  <a:moveTo>
                    <a:pt x="1" y="0"/>
                  </a:moveTo>
                  <a:lnTo>
                    <a:pt x="2803" y="1938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04;p46">
              <a:extLst>
                <a:ext uri="{FF2B5EF4-FFF2-40B4-BE49-F238E27FC236}">
                  <a16:creationId xmlns:a16="http://schemas.microsoft.com/office/drawing/2014/main" id="{8581ADBB-3394-4705-45E1-8BFAC4B35FB5}"/>
                </a:ext>
              </a:extLst>
            </p:cNvPr>
            <p:cNvSpPr/>
            <p:nvPr/>
          </p:nvSpPr>
          <p:spPr>
            <a:xfrm>
              <a:off x="4624684" y="3727954"/>
              <a:ext cx="79127" cy="557414"/>
            </a:xfrm>
            <a:custGeom>
              <a:avLst/>
              <a:gdLst/>
              <a:ahLst/>
              <a:cxnLst/>
              <a:rect l="l" t="t" r="r" b="b"/>
              <a:pathLst>
                <a:path w="2737" h="19281" fill="none" extrusionOk="0">
                  <a:moveTo>
                    <a:pt x="2736" y="19281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05;p46">
              <a:extLst>
                <a:ext uri="{FF2B5EF4-FFF2-40B4-BE49-F238E27FC236}">
                  <a16:creationId xmlns:a16="http://schemas.microsoft.com/office/drawing/2014/main" id="{2A58033C-9DDF-5713-DF50-17EBAA06F337}"/>
                </a:ext>
              </a:extLst>
            </p:cNvPr>
            <p:cNvSpPr/>
            <p:nvPr/>
          </p:nvSpPr>
          <p:spPr>
            <a:xfrm>
              <a:off x="4677734" y="4256429"/>
              <a:ext cx="238218" cy="44377"/>
            </a:xfrm>
            <a:custGeom>
              <a:avLst/>
              <a:gdLst/>
              <a:ahLst/>
              <a:cxnLst/>
              <a:rect l="l" t="t" r="r" b="b"/>
              <a:pathLst>
                <a:path w="8240" h="1535" fill="none" extrusionOk="0">
                  <a:moveTo>
                    <a:pt x="1" y="701"/>
                  </a:moveTo>
                  <a:cubicBezTo>
                    <a:pt x="2235" y="1535"/>
                    <a:pt x="5338" y="1201"/>
                    <a:pt x="8240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06;p46">
              <a:extLst>
                <a:ext uri="{FF2B5EF4-FFF2-40B4-BE49-F238E27FC236}">
                  <a16:creationId xmlns:a16="http://schemas.microsoft.com/office/drawing/2014/main" id="{531C2341-75BF-E492-9693-71E96CF92FA5}"/>
                </a:ext>
              </a:extLst>
            </p:cNvPr>
            <p:cNvSpPr/>
            <p:nvPr/>
          </p:nvSpPr>
          <p:spPr>
            <a:xfrm>
              <a:off x="4871575" y="4170595"/>
              <a:ext cx="123446" cy="160104"/>
            </a:xfrm>
            <a:custGeom>
              <a:avLst/>
              <a:gdLst/>
              <a:ahLst/>
              <a:cxnLst/>
              <a:rect l="l" t="t" r="r" b="b"/>
              <a:pathLst>
                <a:path w="4270" h="5538" fill="none" extrusionOk="0">
                  <a:moveTo>
                    <a:pt x="0" y="668"/>
                  </a:moveTo>
                  <a:cubicBezTo>
                    <a:pt x="2002" y="0"/>
                    <a:pt x="3269" y="801"/>
                    <a:pt x="3770" y="2002"/>
                  </a:cubicBezTo>
                  <a:cubicBezTo>
                    <a:pt x="4270" y="3269"/>
                    <a:pt x="3670" y="4670"/>
                    <a:pt x="2469" y="5171"/>
                  </a:cubicBezTo>
                  <a:cubicBezTo>
                    <a:pt x="2169" y="5304"/>
                    <a:pt x="1835" y="5438"/>
                    <a:pt x="1535" y="553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07;p46">
              <a:extLst>
                <a:ext uri="{FF2B5EF4-FFF2-40B4-BE49-F238E27FC236}">
                  <a16:creationId xmlns:a16="http://schemas.microsoft.com/office/drawing/2014/main" id="{ABC42105-6FA7-9056-8AC6-5512F58685E4}"/>
                </a:ext>
              </a:extLst>
            </p:cNvPr>
            <p:cNvSpPr/>
            <p:nvPr/>
          </p:nvSpPr>
          <p:spPr>
            <a:xfrm>
              <a:off x="4320926" y="4214943"/>
              <a:ext cx="717517" cy="317316"/>
            </a:xfrm>
            <a:custGeom>
              <a:avLst/>
              <a:gdLst/>
              <a:ahLst/>
              <a:cxnLst/>
              <a:rect l="l" t="t" r="r" b="b"/>
              <a:pathLst>
                <a:path w="24819" h="10976" fill="none" extrusionOk="0">
                  <a:moveTo>
                    <a:pt x="22083" y="3303"/>
                  </a:moveTo>
                  <a:lnTo>
                    <a:pt x="22483" y="5338"/>
                  </a:lnTo>
                  <a:cubicBezTo>
                    <a:pt x="22483" y="5338"/>
                    <a:pt x="24818" y="6806"/>
                    <a:pt x="23717" y="10975"/>
                  </a:cubicBezTo>
                  <a:lnTo>
                    <a:pt x="934" y="10975"/>
                  </a:lnTo>
                  <a:cubicBezTo>
                    <a:pt x="0" y="10975"/>
                    <a:pt x="1668" y="1"/>
                    <a:pt x="11475" y="443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08;p46">
              <a:extLst>
                <a:ext uri="{FF2B5EF4-FFF2-40B4-BE49-F238E27FC236}">
                  <a16:creationId xmlns:a16="http://schemas.microsoft.com/office/drawing/2014/main" id="{B6B7860C-AC43-6B80-2BFB-AFB9D178707D}"/>
                </a:ext>
              </a:extLst>
            </p:cNvPr>
            <p:cNvSpPr/>
            <p:nvPr/>
          </p:nvSpPr>
          <p:spPr>
            <a:xfrm>
              <a:off x="4496439" y="3711562"/>
              <a:ext cx="71379" cy="488001"/>
            </a:xfrm>
            <a:custGeom>
              <a:avLst/>
              <a:gdLst/>
              <a:ahLst/>
              <a:cxnLst/>
              <a:rect l="l" t="t" r="r" b="b"/>
              <a:pathLst>
                <a:path w="2469" h="16880" fill="none" extrusionOk="0">
                  <a:moveTo>
                    <a:pt x="0" y="0"/>
                  </a:moveTo>
                  <a:lnTo>
                    <a:pt x="2469" y="1687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09;p46">
              <a:extLst>
                <a:ext uri="{FF2B5EF4-FFF2-40B4-BE49-F238E27FC236}">
                  <a16:creationId xmlns:a16="http://schemas.microsoft.com/office/drawing/2014/main" id="{EF6E004C-3690-4E3B-C176-6F50EAB589F2}"/>
                </a:ext>
              </a:extLst>
            </p:cNvPr>
            <p:cNvSpPr/>
            <p:nvPr/>
          </p:nvSpPr>
          <p:spPr>
            <a:xfrm>
              <a:off x="4303552" y="3625728"/>
              <a:ext cx="84909" cy="589244"/>
            </a:xfrm>
            <a:custGeom>
              <a:avLst/>
              <a:gdLst/>
              <a:ahLst/>
              <a:cxnLst/>
              <a:rect l="l" t="t" r="r" b="b"/>
              <a:pathLst>
                <a:path w="2937" h="20382" fill="none" extrusionOk="0">
                  <a:moveTo>
                    <a:pt x="2936" y="20382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10;p46">
              <a:extLst>
                <a:ext uri="{FF2B5EF4-FFF2-40B4-BE49-F238E27FC236}">
                  <a16:creationId xmlns:a16="http://schemas.microsoft.com/office/drawing/2014/main" id="{8E331AE1-CEF2-5125-4BA0-53BD39A48658}"/>
                </a:ext>
              </a:extLst>
            </p:cNvPr>
            <p:cNvSpPr/>
            <p:nvPr/>
          </p:nvSpPr>
          <p:spPr>
            <a:xfrm>
              <a:off x="4360446" y="4187941"/>
              <a:ext cx="238247" cy="44406"/>
            </a:xfrm>
            <a:custGeom>
              <a:avLst/>
              <a:gdLst/>
              <a:ahLst/>
              <a:cxnLst/>
              <a:rect l="l" t="t" r="r" b="b"/>
              <a:pathLst>
                <a:path w="8241" h="1536" fill="none" extrusionOk="0">
                  <a:moveTo>
                    <a:pt x="1" y="701"/>
                  </a:moveTo>
                  <a:cubicBezTo>
                    <a:pt x="2236" y="1535"/>
                    <a:pt x="5338" y="1202"/>
                    <a:pt x="8240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11;p46">
              <a:extLst>
                <a:ext uri="{FF2B5EF4-FFF2-40B4-BE49-F238E27FC236}">
                  <a16:creationId xmlns:a16="http://schemas.microsoft.com/office/drawing/2014/main" id="{A200AB3D-FB97-88FB-A080-B1B8FEE8B995}"/>
                </a:ext>
              </a:extLst>
            </p:cNvPr>
            <p:cNvSpPr/>
            <p:nvPr/>
          </p:nvSpPr>
          <p:spPr>
            <a:xfrm>
              <a:off x="4556225" y="4102136"/>
              <a:ext cx="115756" cy="102226"/>
            </a:xfrm>
            <a:custGeom>
              <a:avLst/>
              <a:gdLst/>
              <a:ahLst/>
              <a:cxnLst/>
              <a:rect l="l" t="t" r="r" b="b"/>
              <a:pathLst>
                <a:path w="4004" h="3536" fill="none" extrusionOk="0">
                  <a:moveTo>
                    <a:pt x="0" y="667"/>
                  </a:moveTo>
                  <a:cubicBezTo>
                    <a:pt x="2002" y="0"/>
                    <a:pt x="3236" y="801"/>
                    <a:pt x="3737" y="2002"/>
                  </a:cubicBezTo>
                  <a:cubicBezTo>
                    <a:pt x="3937" y="2502"/>
                    <a:pt x="4003" y="3036"/>
                    <a:pt x="3870" y="353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12;p46">
              <a:extLst>
                <a:ext uri="{FF2B5EF4-FFF2-40B4-BE49-F238E27FC236}">
                  <a16:creationId xmlns:a16="http://schemas.microsoft.com/office/drawing/2014/main" id="{7862D1A5-4DAB-B8B2-FBD7-A12B08F9ADA6}"/>
                </a:ext>
              </a:extLst>
            </p:cNvPr>
            <p:cNvSpPr/>
            <p:nvPr/>
          </p:nvSpPr>
          <p:spPr>
            <a:xfrm>
              <a:off x="4004622" y="4145530"/>
              <a:ext cx="345272" cy="317287"/>
            </a:xfrm>
            <a:custGeom>
              <a:avLst/>
              <a:gdLst/>
              <a:ahLst/>
              <a:cxnLst/>
              <a:rect l="l" t="t" r="r" b="b"/>
              <a:pathLst>
                <a:path w="11943" h="10975" fill="none" extrusionOk="0">
                  <a:moveTo>
                    <a:pt x="11942" y="10975"/>
                  </a:moveTo>
                  <a:lnTo>
                    <a:pt x="968" y="10975"/>
                  </a:lnTo>
                  <a:cubicBezTo>
                    <a:pt x="0" y="10975"/>
                    <a:pt x="1668" y="0"/>
                    <a:pt x="11475" y="440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13;p46">
              <a:extLst>
                <a:ext uri="{FF2B5EF4-FFF2-40B4-BE49-F238E27FC236}">
                  <a16:creationId xmlns:a16="http://schemas.microsoft.com/office/drawing/2014/main" id="{BE9CFBC1-CFD2-33AA-6934-B88386ED354A}"/>
                </a:ext>
              </a:extLst>
            </p:cNvPr>
            <p:cNvSpPr/>
            <p:nvPr/>
          </p:nvSpPr>
          <p:spPr>
            <a:xfrm>
              <a:off x="4296944" y="413855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4" name="Google Shape;1814;p46">
              <a:extLst>
                <a:ext uri="{FF2B5EF4-FFF2-40B4-BE49-F238E27FC236}">
                  <a16:creationId xmlns:a16="http://schemas.microsoft.com/office/drawing/2014/main" id="{EA78DD9D-5CC7-E972-DBF5-7848FAECA709}"/>
                </a:ext>
              </a:extLst>
            </p:cNvPr>
            <p:cNvSpPr/>
            <p:nvPr/>
          </p:nvSpPr>
          <p:spPr>
            <a:xfrm>
              <a:off x="4605169" y="421240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" name="Google Shape;1815;p46">
              <a:extLst>
                <a:ext uri="{FF2B5EF4-FFF2-40B4-BE49-F238E27FC236}">
                  <a16:creationId xmlns:a16="http://schemas.microsoft.com/office/drawing/2014/main" id="{5C55901D-8DC9-7CB2-4E31-97E5FAF3BB62}"/>
                </a:ext>
              </a:extLst>
            </p:cNvPr>
            <p:cNvSpPr/>
            <p:nvPr/>
          </p:nvSpPr>
          <p:spPr>
            <a:xfrm>
              <a:off x="4433950" y="2790075"/>
              <a:ext cx="125200" cy="65600"/>
            </a:xfrm>
            <a:custGeom>
              <a:avLst/>
              <a:gdLst/>
              <a:ahLst/>
              <a:cxnLst/>
              <a:rect l="l" t="t" r="r" b="b"/>
              <a:pathLst>
                <a:path w="5008" h="2624" extrusionOk="0">
                  <a:moveTo>
                    <a:pt x="0" y="2440"/>
                  </a:moveTo>
                  <a:cubicBezTo>
                    <a:pt x="1761" y="3028"/>
                    <a:pt x="5008" y="1857"/>
                    <a:pt x="500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" name="Google Shape;1816;p46">
              <a:extLst>
                <a:ext uri="{FF2B5EF4-FFF2-40B4-BE49-F238E27FC236}">
                  <a16:creationId xmlns:a16="http://schemas.microsoft.com/office/drawing/2014/main" id="{D619FF18-5005-23CE-089B-FCF0F117221D}"/>
                </a:ext>
              </a:extLst>
            </p:cNvPr>
            <p:cNvSpPr/>
            <p:nvPr/>
          </p:nvSpPr>
          <p:spPr>
            <a:xfrm>
              <a:off x="4608200" y="1842425"/>
              <a:ext cx="258510" cy="770825"/>
            </a:xfrm>
            <a:custGeom>
              <a:avLst/>
              <a:gdLst/>
              <a:ahLst/>
              <a:cxnLst/>
              <a:rect l="l" t="t" r="r" b="b"/>
              <a:pathLst>
                <a:path w="11582" h="30833" extrusionOk="0">
                  <a:moveTo>
                    <a:pt x="11582" y="12596"/>
                  </a:moveTo>
                  <a:cubicBezTo>
                    <a:pt x="10806" y="7966"/>
                    <a:pt x="9049" y="-1675"/>
                    <a:pt x="4775" y="267"/>
                  </a:cubicBezTo>
                  <a:cubicBezTo>
                    <a:pt x="-4502" y="4482"/>
                    <a:pt x="2067" y="21166"/>
                    <a:pt x="5289" y="3083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" name="Google Shape;1817;p46">
              <a:extLst>
                <a:ext uri="{FF2B5EF4-FFF2-40B4-BE49-F238E27FC236}">
                  <a16:creationId xmlns:a16="http://schemas.microsoft.com/office/drawing/2014/main" id="{01CE675D-BBA0-44AE-D60B-4C11A9D286F9}"/>
                </a:ext>
              </a:extLst>
            </p:cNvPr>
            <p:cNvSpPr/>
            <p:nvPr/>
          </p:nvSpPr>
          <p:spPr>
            <a:xfrm>
              <a:off x="4466050" y="2976300"/>
              <a:ext cx="462325" cy="439850"/>
            </a:xfrm>
            <a:custGeom>
              <a:avLst/>
              <a:gdLst/>
              <a:ahLst/>
              <a:cxnLst/>
              <a:rect l="l" t="t" r="r" b="b"/>
              <a:pathLst>
                <a:path w="18493" h="17594" extrusionOk="0">
                  <a:moveTo>
                    <a:pt x="18493" y="0"/>
                  </a:moveTo>
                  <a:cubicBezTo>
                    <a:pt x="9985" y="0"/>
                    <a:pt x="0" y="9086"/>
                    <a:pt x="0" y="17594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8" name="Google Shape;1818;p46">
              <a:extLst>
                <a:ext uri="{FF2B5EF4-FFF2-40B4-BE49-F238E27FC236}">
                  <a16:creationId xmlns:a16="http://schemas.microsoft.com/office/drawing/2014/main" id="{015B877B-5294-DDB7-2157-187465858743}"/>
                </a:ext>
              </a:extLst>
            </p:cNvPr>
            <p:cNvSpPr/>
            <p:nvPr/>
          </p:nvSpPr>
          <p:spPr>
            <a:xfrm>
              <a:off x="4620150" y="2700175"/>
              <a:ext cx="346775" cy="147700"/>
            </a:xfrm>
            <a:custGeom>
              <a:avLst/>
              <a:gdLst/>
              <a:ahLst/>
              <a:cxnLst/>
              <a:rect l="l" t="t" r="r" b="b"/>
              <a:pathLst>
                <a:path w="13871" h="5908" extrusionOk="0">
                  <a:moveTo>
                    <a:pt x="0" y="0"/>
                  </a:moveTo>
                  <a:cubicBezTo>
                    <a:pt x="3815" y="3272"/>
                    <a:pt x="8845" y="5908"/>
                    <a:pt x="13871" y="59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9" name="Text Placeholder 1">
            <a:extLst>
              <a:ext uri="{FF2B5EF4-FFF2-40B4-BE49-F238E27FC236}">
                <a16:creationId xmlns:a16="http://schemas.microsoft.com/office/drawing/2014/main" id="{964C3045-8875-FFC1-76D8-BFA5B3D3E930}"/>
              </a:ext>
            </a:extLst>
          </p:cNvPr>
          <p:cNvSpPr txBox="1">
            <a:spLocks/>
          </p:cNvSpPr>
          <p:nvPr/>
        </p:nvSpPr>
        <p:spPr>
          <a:xfrm flipH="1">
            <a:off x="1286312" y="1979284"/>
            <a:ext cx="5673287" cy="2904198"/>
          </a:xfrm>
          <a:prstGeom prst="wedgeRoundRectCallout">
            <a:avLst>
              <a:gd name="adj1" fmla="val -65611"/>
              <a:gd name="adj2" fmla="val -21030"/>
              <a:gd name="adj3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 algn="just"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139700" indent="0" algn="just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a+(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b+c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397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2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43"/>
          <p:cNvSpPr txBox="1">
            <a:spLocks noGrp="1"/>
          </p:cNvSpPr>
          <p:nvPr>
            <p:ph type="body" idx="1"/>
          </p:nvPr>
        </p:nvSpPr>
        <p:spPr>
          <a:xfrm>
            <a:off x="105745" y="958755"/>
            <a:ext cx="5452653" cy="1917357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139700" indent="0">
              <a:spcBef>
                <a:spcPct val="50000"/>
              </a:spcBef>
              <a:buNone/>
            </a:pP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8" name="Google Shape;1658;p43"/>
          <p:cNvSpPr txBox="1">
            <a:spLocks noGrp="1"/>
          </p:cNvSpPr>
          <p:nvPr>
            <p:ph type="title"/>
          </p:nvPr>
        </p:nvSpPr>
        <p:spPr>
          <a:xfrm>
            <a:off x="226984" y="122045"/>
            <a:ext cx="7296734" cy="629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2 :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bằng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thuận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tiện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nhất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  <a:endParaRPr dirty="0">
              <a:solidFill>
                <a:schemeClr val="accent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659" name="Google Shape;1659;p43"/>
          <p:cNvGrpSpPr/>
          <p:nvPr/>
        </p:nvGrpSpPr>
        <p:grpSpPr>
          <a:xfrm>
            <a:off x="7297738" y="-52084"/>
            <a:ext cx="1600816" cy="1154930"/>
            <a:chOff x="11374150" y="3466250"/>
            <a:chExt cx="2293325" cy="1654550"/>
          </a:xfrm>
        </p:grpSpPr>
        <p:sp>
          <p:nvSpPr>
            <p:cNvPr id="1660" name="Google Shape;1660;p43"/>
            <p:cNvSpPr/>
            <p:nvPr/>
          </p:nvSpPr>
          <p:spPr>
            <a:xfrm>
              <a:off x="11374150" y="3466250"/>
              <a:ext cx="2293325" cy="1654550"/>
            </a:xfrm>
            <a:custGeom>
              <a:avLst/>
              <a:gdLst/>
              <a:ahLst/>
              <a:cxnLst/>
              <a:rect l="l" t="t" r="r" b="b"/>
              <a:pathLst>
                <a:path w="91733" h="66182" extrusionOk="0">
                  <a:moveTo>
                    <a:pt x="14945" y="1"/>
                  </a:moveTo>
                  <a:cubicBezTo>
                    <a:pt x="14444" y="1"/>
                    <a:pt x="13944" y="67"/>
                    <a:pt x="13410" y="101"/>
                  </a:cubicBezTo>
                  <a:cubicBezTo>
                    <a:pt x="6472" y="801"/>
                    <a:pt x="1068" y="6105"/>
                    <a:pt x="134" y="12977"/>
                  </a:cubicBezTo>
                  <a:cubicBezTo>
                    <a:pt x="67" y="13644"/>
                    <a:pt x="1" y="14311"/>
                    <a:pt x="1" y="14945"/>
                  </a:cubicBezTo>
                  <a:cubicBezTo>
                    <a:pt x="1" y="23151"/>
                    <a:pt x="6739" y="29855"/>
                    <a:pt x="14945" y="29855"/>
                  </a:cubicBezTo>
                  <a:lnTo>
                    <a:pt x="15111" y="29855"/>
                  </a:lnTo>
                  <a:cubicBezTo>
                    <a:pt x="15412" y="29855"/>
                    <a:pt x="15745" y="29855"/>
                    <a:pt x="16079" y="29822"/>
                  </a:cubicBezTo>
                  <a:cubicBezTo>
                    <a:pt x="16179" y="29822"/>
                    <a:pt x="16312" y="29822"/>
                    <a:pt x="16446" y="29789"/>
                  </a:cubicBezTo>
                  <a:cubicBezTo>
                    <a:pt x="16746" y="29722"/>
                    <a:pt x="17013" y="29689"/>
                    <a:pt x="17280" y="29655"/>
                  </a:cubicBezTo>
                  <a:lnTo>
                    <a:pt x="17313" y="29655"/>
                  </a:lnTo>
                  <a:cubicBezTo>
                    <a:pt x="17413" y="29655"/>
                    <a:pt x="17446" y="29655"/>
                    <a:pt x="17513" y="29622"/>
                  </a:cubicBezTo>
                  <a:cubicBezTo>
                    <a:pt x="17847" y="29555"/>
                    <a:pt x="18180" y="29489"/>
                    <a:pt x="18514" y="29388"/>
                  </a:cubicBezTo>
                  <a:cubicBezTo>
                    <a:pt x="18681" y="29489"/>
                    <a:pt x="18814" y="29622"/>
                    <a:pt x="18981" y="29689"/>
                  </a:cubicBezTo>
                  <a:cubicBezTo>
                    <a:pt x="18247" y="30456"/>
                    <a:pt x="17613" y="31156"/>
                    <a:pt x="17013" y="31824"/>
                  </a:cubicBezTo>
                  <a:cubicBezTo>
                    <a:pt x="14644" y="34692"/>
                    <a:pt x="11976" y="36794"/>
                    <a:pt x="9808" y="38128"/>
                  </a:cubicBezTo>
                  <a:cubicBezTo>
                    <a:pt x="9808" y="37995"/>
                    <a:pt x="9808" y="37928"/>
                    <a:pt x="9841" y="37794"/>
                  </a:cubicBezTo>
                  <a:cubicBezTo>
                    <a:pt x="9941" y="36527"/>
                    <a:pt x="9140" y="35459"/>
                    <a:pt x="7940" y="35159"/>
                  </a:cubicBezTo>
                  <a:cubicBezTo>
                    <a:pt x="7739" y="35126"/>
                    <a:pt x="7573" y="35059"/>
                    <a:pt x="7339" y="35059"/>
                  </a:cubicBezTo>
                  <a:cubicBezTo>
                    <a:pt x="6338" y="35059"/>
                    <a:pt x="5438" y="35693"/>
                    <a:pt x="5004" y="36660"/>
                  </a:cubicBezTo>
                  <a:lnTo>
                    <a:pt x="1001" y="46601"/>
                  </a:lnTo>
                  <a:cubicBezTo>
                    <a:pt x="601" y="47668"/>
                    <a:pt x="935" y="48936"/>
                    <a:pt x="1902" y="49603"/>
                  </a:cubicBezTo>
                  <a:cubicBezTo>
                    <a:pt x="2302" y="49870"/>
                    <a:pt x="2803" y="50037"/>
                    <a:pt x="3303" y="50037"/>
                  </a:cubicBezTo>
                  <a:cubicBezTo>
                    <a:pt x="3937" y="50037"/>
                    <a:pt x="4504" y="49836"/>
                    <a:pt x="4971" y="49369"/>
                  </a:cubicBezTo>
                  <a:cubicBezTo>
                    <a:pt x="5805" y="48636"/>
                    <a:pt x="6472" y="47835"/>
                    <a:pt x="7006" y="47001"/>
                  </a:cubicBezTo>
                  <a:cubicBezTo>
                    <a:pt x="7172" y="47034"/>
                    <a:pt x="7306" y="47034"/>
                    <a:pt x="7473" y="47101"/>
                  </a:cubicBezTo>
                  <a:lnTo>
                    <a:pt x="7606" y="47101"/>
                  </a:lnTo>
                  <a:cubicBezTo>
                    <a:pt x="7940" y="47135"/>
                    <a:pt x="8273" y="47168"/>
                    <a:pt x="8640" y="47201"/>
                  </a:cubicBezTo>
                  <a:cubicBezTo>
                    <a:pt x="8640" y="47201"/>
                    <a:pt x="9007" y="47268"/>
                    <a:pt x="9107" y="47268"/>
                  </a:cubicBezTo>
                  <a:cubicBezTo>
                    <a:pt x="10241" y="48135"/>
                    <a:pt x="11676" y="49770"/>
                    <a:pt x="13243" y="51471"/>
                  </a:cubicBezTo>
                  <a:cubicBezTo>
                    <a:pt x="16012" y="54540"/>
                    <a:pt x="19181" y="58042"/>
                    <a:pt x="22784" y="60144"/>
                  </a:cubicBezTo>
                  <a:cubicBezTo>
                    <a:pt x="28354" y="63446"/>
                    <a:pt x="35693" y="65614"/>
                    <a:pt x="42965" y="66048"/>
                  </a:cubicBezTo>
                  <a:cubicBezTo>
                    <a:pt x="43999" y="66148"/>
                    <a:pt x="45033" y="66181"/>
                    <a:pt x="46100" y="66181"/>
                  </a:cubicBezTo>
                  <a:cubicBezTo>
                    <a:pt x="54206" y="66181"/>
                    <a:pt x="62946" y="63947"/>
                    <a:pt x="69350" y="60144"/>
                  </a:cubicBezTo>
                  <a:cubicBezTo>
                    <a:pt x="72886" y="58042"/>
                    <a:pt x="76055" y="54540"/>
                    <a:pt x="78890" y="51471"/>
                  </a:cubicBezTo>
                  <a:cubicBezTo>
                    <a:pt x="79658" y="50670"/>
                    <a:pt x="80325" y="49870"/>
                    <a:pt x="80992" y="49203"/>
                  </a:cubicBezTo>
                  <a:lnTo>
                    <a:pt x="81459" y="48769"/>
                  </a:lnTo>
                  <a:lnTo>
                    <a:pt x="81859" y="48335"/>
                  </a:lnTo>
                  <a:lnTo>
                    <a:pt x="81959" y="48269"/>
                  </a:lnTo>
                  <a:lnTo>
                    <a:pt x="82293" y="47935"/>
                  </a:lnTo>
                  <a:lnTo>
                    <a:pt x="82393" y="47802"/>
                  </a:lnTo>
                  <a:cubicBezTo>
                    <a:pt x="82526" y="47668"/>
                    <a:pt x="82660" y="47602"/>
                    <a:pt x="82793" y="47468"/>
                  </a:cubicBezTo>
                  <a:lnTo>
                    <a:pt x="82827" y="47435"/>
                  </a:lnTo>
                  <a:cubicBezTo>
                    <a:pt x="82893" y="47335"/>
                    <a:pt x="82993" y="47301"/>
                    <a:pt x="83027" y="47268"/>
                  </a:cubicBezTo>
                  <a:lnTo>
                    <a:pt x="83060" y="47268"/>
                  </a:lnTo>
                  <a:cubicBezTo>
                    <a:pt x="83360" y="47201"/>
                    <a:pt x="83627" y="47201"/>
                    <a:pt x="83894" y="47168"/>
                  </a:cubicBezTo>
                  <a:lnTo>
                    <a:pt x="84294" y="47135"/>
                  </a:lnTo>
                  <a:cubicBezTo>
                    <a:pt x="84494" y="47101"/>
                    <a:pt x="84661" y="47101"/>
                    <a:pt x="84861" y="47034"/>
                  </a:cubicBezTo>
                  <a:lnTo>
                    <a:pt x="85061" y="47001"/>
                  </a:lnTo>
                  <a:cubicBezTo>
                    <a:pt x="85629" y="47835"/>
                    <a:pt x="86296" y="48636"/>
                    <a:pt x="87130" y="49369"/>
                  </a:cubicBezTo>
                  <a:cubicBezTo>
                    <a:pt x="87563" y="49803"/>
                    <a:pt x="88197" y="50037"/>
                    <a:pt x="88797" y="50037"/>
                  </a:cubicBezTo>
                  <a:cubicBezTo>
                    <a:pt x="89298" y="50037"/>
                    <a:pt x="89798" y="49870"/>
                    <a:pt x="90198" y="49603"/>
                  </a:cubicBezTo>
                  <a:cubicBezTo>
                    <a:pt x="91366" y="48936"/>
                    <a:pt x="91733" y="47668"/>
                    <a:pt x="91299" y="46634"/>
                  </a:cubicBezTo>
                  <a:lnTo>
                    <a:pt x="87296" y="36694"/>
                  </a:lnTo>
                  <a:cubicBezTo>
                    <a:pt x="86896" y="35760"/>
                    <a:pt x="85962" y="35126"/>
                    <a:pt x="84961" y="35126"/>
                  </a:cubicBezTo>
                  <a:cubicBezTo>
                    <a:pt x="84728" y="35126"/>
                    <a:pt x="84561" y="35159"/>
                    <a:pt x="84361" y="35193"/>
                  </a:cubicBezTo>
                  <a:cubicBezTo>
                    <a:pt x="83160" y="35493"/>
                    <a:pt x="82360" y="36627"/>
                    <a:pt x="82460" y="37828"/>
                  </a:cubicBezTo>
                  <a:cubicBezTo>
                    <a:pt x="82460" y="37961"/>
                    <a:pt x="82460" y="38028"/>
                    <a:pt x="82493" y="38161"/>
                  </a:cubicBezTo>
                  <a:cubicBezTo>
                    <a:pt x="80358" y="36794"/>
                    <a:pt x="77690" y="34759"/>
                    <a:pt x="75321" y="31857"/>
                  </a:cubicBezTo>
                  <a:cubicBezTo>
                    <a:pt x="72152" y="28021"/>
                    <a:pt x="63446" y="20482"/>
                    <a:pt x="57508" y="20482"/>
                  </a:cubicBezTo>
                  <a:cubicBezTo>
                    <a:pt x="57175" y="20482"/>
                    <a:pt x="56841" y="20482"/>
                    <a:pt x="56508" y="20515"/>
                  </a:cubicBezTo>
                  <a:cubicBezTo>
                    <a:pt x="52838" y="20749"/>
                    <a:pt x="48869" y="22117"/>
                    <a:pt x="46167" y="23985"/>
                  </a:cubicBezTo>
                  <a:cubicBezTo>
                    <a:pt x="43265" y="21916"/>
                    <a:pt x="38795" y="20482"/>
                    <a:pt x="34859" y="20482"/>
                  </a:cubicBezTo>
                  <a:cubicBezTo>
                    <a:pt x="34659" y="20482"/>
                    <a:pt x="34459" y="20482"/>
                    <a:pt x="34258" y="20515"/>
                  </a:cubicBezTo>
                  <a:cubicBezTo>
                    <a:pt x="32090" y="20682"/>
                    <a:pt x="29655" y="21783"/>
                    <a:pt x="27487" y="23017"/>
                  </a:cubicBezTo>
                  <a:cubicBezTo>
                    <a:pt x="29021" y="20649"/>
                    <a:pt x="29855" y="17847"/>
                    <a:pt x="29855" y="14945"/>
                  </a:cubicBezTo>
                  <a:cubicBezTo>
                    <a:pt x="29855" y="6739"/>
                    <a:pt x="23150" y="1"/>
                    <a:pt x="14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11628500" y="4566200"/>
              <a:ext cx="1803825" cy="492050"/>
            </a:xfrm>
            <a:custGeom>
              <a:avLst/>
              <a:gdLst/>
              <a:ahLst/>
              <a:cxnLst/>
              <a:rect l="l" t="t" r="r" b="b"/>
              <a:pathLst>
                <a:path w="72153" h="19682" extrusionOk="0">
                  <a:moveTo>
                    <a:pt x="8907" y="1"/>
                  </a:moveTo>
                  <a:cubicBezTo>
                    <a:pt x="6319" y="513"/>
                    <a:pt x="3707" y="831"/>
                    <a:pt x="1257" y="831"/>
                  </a:cubicBezTo>
                  <a:cubicBezTo>
                    <a:pt x="833" y="831"/>
                    <a:pt x="414" y="821"/>
                    <a:pt x="1" y="802"/>
                  </a:cubicBezTo>
                  <a:lnTo>
                    <a:pt x="1" y="802"/>
                  </a:lnTo>
                  <a:cubicBezTo>
                    <a:pt x="3403" y="2970"/>
                    <a:pt x="8473" y="10675"/>
                    <a:pt x="14077" y="13978"/>
                  </a:cubicBezTo>
                  <a:cubicBezTo>
                    <a:pt x="19982" y="17480"/>
                    <a:pt x="28287" y="19682"/>
                    <a:pt x="36093" y="19682"/>
                  </a:cubicBezTo>
                  <a:cubicBezTo>
                    <a:pt x="43865" y="19682"/>
                    <a:pt x="52138" y="17480"/>
                    <a:pt x="58109" y="13978"/>
                  </a:cubicBezTo>
                  <a:cubicBezTo>
                    <a:pt x="63679" y="10675"/>
                    <a:pt x="68783" y="2970"/>
                    <a:pt x="72152" y="802"/>
                  </a:cubicBezTo>
                  <a:lnTo>
                    <a:pt x="72152" y="802"/>
                  </a:lnTo>
                  <a:cubicBezTo>
                    <a:pt x="71693" y="829"/>
                    <a:pt x="71227" y="842"/>
                    <a:pt x="70755" y="842"/>
                  </a:cubicBezTo>
                  <a:cubicBezTo>
                    <a:pt x="68347" y="842"/>
                    <a:pt x="65790" y="503"/>
                    <a:pt x="63279" y="1"/>
                  </a:cubicBezTo>
                  <a:cubicBezTo>
                    <a:pt x="57875" y="1202"/>
                    <a:pt x="50703" y="4204"/>
                    <a:pt x="48535" y="5705"/>
                  </a:cubicBezTo>
                  <a:cubicBezTo>
                    <a:pt x="48535" y="5705"/>
                    <a:pt x="38695" y="7106"/>
                    <a:pt x="36093" y="7373"/>
                  </a:cubicBezTo>
                  <a:cubicBezTo>
                    <a:pt x="33458" y="7139"/>
                    <a:pt x="23617" y="5705"/>
                    <a:pt x="23617" y="5705"/>
                  </a:cubicBezTo>
                  <a:cubicBezTo>
                    <a:pt x="21449" y="4204"/>
                    <a:pt x="14277" y="1202"/>
                    <a:pt x="8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12442400" y="4793050"/>
              <a:ext cx="114300" cy="223000"/>
            </a:xfrm>
            <a:custGeom>
              <a:avLst/>
              <a:gdLst/>
              <a:ahLst/>
              <a:cxnLst/>
              <a:rect l="l" t="t" r="r" b="b"/>
              <a:pathLst>
                <a:path w="4572" h="8920" extrusionOk="0">
                  <a:moveTo>
                    <a:pt x="3304" y="1"/>
                  </a:moveTo>
                  <a:cubicBezTo>
                    <a:pt x="2101" y="1"/>
                    <a:pt x="1" y="4557"/>
                    <a:pt x="969" y="6805"/>
                  </a:cubicBezTo>
                  <a:cubicBezTo>
                    <a:pt x="1498" y="8070"/>
                    <a:pt x="2235" y="8920"/>
                    <a:pt x="3157" y="8920"/>
                  </a:cubicBezTo>
                  <a:cubicBezTo>
                    <a:pt x="3280" y="8920"/>
                    <a:pt x="3407" y="8905"/>
                    <a:pt x="3537" y="8873"/>
                  </a:cubicBezTo>
                  <a:cubicBezTo>
                    <a:pt x="4571" y="8573"/>
                    <a:pt x="4571" y="701"/>
                    <a:pt x="3537" y="67"/>
                  </a:cubicBezTo>
                  <a:cubicBezTo>
                    <a:pt x="3464" y="22"/>
                    <a:pt x="3386" y="1"/>
                    <a:pt x="3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11850325" y="4439450"/>
              <a:ext cx="1359325" cy="312750"/>
            </a:xfrm>
            <a:custGeom>
              <a:avLst/>
              <a:gdLst/>
              <a:ahLst/>
              <a:cxnLst/>
              <a:rect l="l" t="t" r="r" b="b"/>
              <a:pathLst>
                <a:path w="54373" h="12510" extrusionOk="0">
                  <a:moveTo>
                    <a:pt x="16079" y="1"/>
                  </a:moveTo>
                  <a:cubicBezTo>
                    <a:pt x="12576" y="1435"/>
                    <a:pt x="6338" y="3870"/>
                    <a:pt x="1" y="5104"/>
                  </a:cubicBezTo>
                  <a:cubicBezTo>
                    <a:pt x="5404" y="6272"/>
                    <a:pt x="12576" y="9274"/>
                    <a:pt x="14744" y="10842"/>
                  </a:cubicBezTo>
                  <a:cubicBezTo>
                    <a:pt x="14744" y="10842"/>
                    <a:pt x="24585" y="12209"/>
                    <a:pt x="27187" y="12510"/>
                  </a:cubicBezTo>
                  <a:cubicBezTo>
                    <a:pt x="29822" y="12243"/>
                    <a:pt x="39662" y="10842"/>
                    <a:pt x="39662" y="10842"/>
                  </a:cubicBezTo>
                  <a:cubicBezTo>
                    <a:pt x="41830" y="9341"/>
                    <a:pt x="49002" y="6339"/>
                    <a:pt x="54373" y="5104"/>
                  </a:cubicBezTo>
                  <a:cubicBezTo>
                    <a:pt x="48002" y="3870"/>
                    <a:pt x="41797" y="1435"/>
                    <a:pt x="38328" y="1"/>
                  </a:cubicBezTo>
                  <a:lnTo>
                    <a:pt x="38295" y="67"/>
                  </a:lnTo>
                  <a:cubicBezTo>
                    <a:pt x="37994" y="1702"/>
                    <a:pt x="36693" y="3003"/>
                    <a:pt x="35026" y="3270"/>
                  </a:cubicBezTo>
                  <a:lnTo>
                    <a:pt x="31657" y="3870"/>
                  </a:lnTo>
                  <a:cubicBezTo>
                    <a:pt x="31442" y="3905"/>
                    <a:pt x="31229" y="3922"/>
                    <a:pt x="31019" y="3922"/>
                  </a:cubicBezTo>
                  <a:cubicBezTo>
                    <a:pt x="29243" y="3922"/>
                    <a:pt x="27701" y="2702"/>
                    <a:pt x="27253" y="1001"/>
                  </a:cubicBezTo>
                  <a:lnTo>
                    <a:pt x="27153" y="1001"/>
                  </a:lnTo>
                  <a:cubicBezTo>
                    <a:pt x="26739" y="2690"/>
                    <a:pt x="25193" y="3931"/>
                    <a:pt x="23427" y="3931"/>
                  </a:cubicBezTo>
                  <a:cubicBezTo>
                    <a:pt x="23204" y="3931"/>
                    <a:pt x="22978" y="3911"/>
                    <a:pt x="22750" y="3870"/>
                  </a:cubicBezTo>
                  <a:lnTo>
                    <a:pt x="19348" y="3270"/>
                  </a:lnTo>
                  <a:cubicBezTo>
                    <a:pt x="17680" y="3003"/>
                    <a:pt x="16412" y="1702"/>
                    <a:pt x="16112" y="67"/>
                  </a:cubicBezTo>
                  <a:lnTo>
                    <a:pt x="160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12531650" y="4405250"/>
              <a:ext cx="276875" cy="131075"/>
            </a:xfrm>
            <a:custGeom>
              <a:avLst/>
              <a:gdLst/>
              <a:ahLst/>
              <a:cxnLst/>
              <a:rect l="l" t="t" r="r" b="b"/>
              <a:pathLst>
                <a:path w="11075" h="5243" extrusionOk="0">
                  <a:moveTo>
                    <a:pt x="8306" y="1"/>
                  </a:moveTo>
                  <a:cubicBezTo>
                    <a:pt x="6071" y="1435"/>
                    <a:pt x="3403" y="2303"/>
                    <a:pt x="0" y="2303"/>
                  </a:cubicBezTo>
                  <a:cubicBezTo>
                    <a:pt x="411" y="4005"/>
                    <a:pt x="1933" y="5242"/>
                    <a:pt x="3678" y="5242"/>
                  </a:cubicBezTo>
                  <a:cubicBezTo>
                    <a:pt x="3917" y="5242"/>
                    <a:pt x="4159" y="5219"/>
                    <a:pt x="4404" y="5171"/>
                  </a:cubicBezTo>
                  <a:lnTo>
                    <a:pt x="7806" y="4604"/>
                  </a:lnTo>
                  <a:cubicBezTo>
                    <a:pt x="9474" y="4304"/>
                    <a:pt x="10741" y="3003"/>
                    <a:pt x="11042" y="1402"/>
                  </a:cubicBezTo>
                  <a:lnTo>
                    <a:pt x="11075" y="1302"/>
                  </a:lnTo>
                  <a:cubicBezTo>
                    <a:pt x="9340" y="568"/>
                    <a:pt x="8306" y="68"/>
                    <a:pt x="8306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12251450" y="4407775"/>
              <a:ext cx="276875" cy="129750"/>
            </a:xfrm>
            <a:custGeom>
              <a:avLst/>
              <a:gdLst/>
              <a:ahLst/>
              <a:cxnLst/>
              <a:rect l="l" t="t" r="r" b="b"/>
              <a:pathLst>
                <a:path w="11075" h="5190" extrusionOk="0">
                  <a:moveTo>
                    <a:pt x="2769" y="0"/>
                  </a:moveTo>
                  <a:cubicBezTo>
                    <a:pt x="2769" y="0"/>
                    <a:pt x="1735" y="500"/>
                    <a:pt x="0" y="1268"/>
                  </a:cubicBezTo>
                  <a:lnTo>
                    <a:pt x="34" y="1334"/>
                  </a:lnTo>
                  <a:cubicBezTo>
                    <a:pt x="334" y="2969"/>
                    <a:pt x="1602" y="4270"/>
                    <a:pt x="3269" y="4537"/>
                  </a:cubicBezTo>
                  <a:lnTo>
                    <a:pt x="6672" y="5137"/>
                  </a:lnTo>
                  <a:cubicBezTo>
                    <a:pt x="6887" y="5172"/>
                    <a:pt x="7100" y="5189"/>
                    <a:pt x="7309" y="5189"/>
                  </a:cubicBezTo>
                  <a:cubicBezTo>
                    <a:pt x="9086" y="5189"/>
                    <a:pt x="10627" y="3969"/>
                    <a:pt x="11075" y="2268"/>
                  </a:cubicBezTo>
                  <a:cubicBezTo>
                    <a:pt x="7706" y="2268"/>
                    <a:pt x="5037" y="1334"/>
                    <a:pt x="2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11526750" y="4040000"/>
              <a:ext cx="2008150" cy="547825"/>
            </a:xfrm>
            <a:custGeom>
              <a:avLst/>
              <a:gdLst/>
              <a:ahLst/>
              <a:cxnLst/>
              <a:rect l="l" t="t" r="r" b="b"/>
              <a:pathLst>
                <a:path w="80326" h="21913" extrusionOk="0">
                  <a:moveTo>
                    <a:pt x="28888" y="1"/>
                  </a:moveTo>
                  <a:cubicBezTo>
                    <a:pt x="24418" y="1"/>
                    <a:pt x="16546" y="6172"/>
                    <a:pt x="13044" y="10441"/>
                  </a:cubicBezTo>
                  <a:cubicBezTo>
                    <a:pt x="7573" y="17113"/>
                    <a:pt x="701" y="19681"/>
                    <a:pt x="701" y="19681"/>
                  </a:cubicBezTo>
                  <a:lnTo>
                    <a:pt x="635" y="19615"/>
                  </a:lnTo>
                  <a:cubicBezTo>
                    <a:pt x="468" y="20182"/>
                    <a:pt x="234" y="20715"/>
                    <a:pt x="1" y="21216"/>
                  </a:cubicBezTo>
                  <a:lnTo>
                    <a:pt x="34" y="21249"/>
                  </a:lnTo>
                  <a:cubicBezTo>
                    <a:pt x="1302" y="21649"/>
                    <a:pt x="2670" y="21816"/>
                    <a:pt x="4071" y="21883"/>
                  </a:cubicBezTo>
                  <a:cubicBezTo>
                    <a:pt x="4484" y="21903"/>
                    <a:pt x="4902" y="21912"/>
                    <a:pt x="5325" y="21912"/>
                  </a:cubicBezTo>
                  <a:cubicBezTo>
                    <a:pt x="7770" y="21912"/>
                    <a:pt x="10366" y="21594"/>
                    <a:pt x="13010" y="21082"/>
                  </a:cubicBezTo>
                  <a:cubicBezTo>
                    <a:pt x="19381" y="19848"/>
                    <a:pt x="25586" y="17413"/>
                    <a:pt x="29055" y="15979"/>
                  </a:cubicBezTo>
                  <a:cubicBezTo>
                    <a:pt x="30790" y="15211"/>
                    <a:pt x="31857" y="14711"/>
                    <a:pt x="31857" y="14711"/>
                  </a:cubicBezTo>
                  <a:cubicBezTo>
                    <a:pt x="34059" y="16145"/>
                    <a:pt x="36727" y="17013"/>
                    <a:pt x="40130" y="17013"/>
                  </a:cubicBezTo>
                  <a:lnTo>
                    <a:pt x="40230" y="17013"/>
                  </a:lnTo>
                  <a:cubicBezTo>
                    <a:pt x="43632" y="17013"/>
                    <a:pt x="46301" y="16145"/>
                    <a:pt x="48536" y="14711"/>
                  </a:cubicBezTo>
                  <a:cubicBezTo>
                    <a:pt x="48536" y="14711"/>
                    <a:pt x="49570" y="15211"/>
                    <a:pt x="51304" y="15979"/>
                  </a:cubicBezTo>
                  <a:cubicBezTo>
                    <a:pt x="54773" y="17413"/>
                    <a:pt x="60978" y="19848"/>
                    <a:pt x="67383" y="21082"/>
                  </a:cubicBezTo>
                  <a:cubicBezTo>
                    <a:pt x="69942" y="21594"/>
                    <a:pt x="72550" y="21912"/>
                    <a:pt x="74999" y="21912"/>
                  </a:cubicBezTo>
                  <a:cubicBezTo>
                    <a:pt x="75423" y="21912"/>
                    <a:pt x="75842" y="21903"/>
                    <a:pt x="76256" y="21883"/>
                  </a:cubicBezTo>
                  <a:cubicBezTo>
                    <a:pt x="77723" y="21816"/>
                    <a:pt x="79091" y="21583"/>
                    <a:pt x="80325" y="21249"/>
                  </a:cubicBezTo>
                  <a:cubicBezTo>
                    <a:pt x="80092" y="20749"/>
                    <a:pt x="79891" y="20215"/>
                    <a:pt x="79725" y="19681"/>
                  </a:cubicBezTo>
                  <a:lnTo>
                    <a:pt x="79658" y="19681"/>
                  </a:lnTo>
                  <a:cubicBezTo>
                    <a:pt x="79658" y="19681"/>
                    <a:pt x="72786" y="17113"/>
                    <a:pt x="67316" y="10441"/>
                  </a:cubicBezTo>
                  <a:cubicBezTo>
                    <a:pt x="63813" y="6172"/>
                    <a:pt x="55941" y="1"/>
                    <a:pt x="51471" y="1"/>
                  </a:cubicBezTo>
                  <a:cubicBezTo>
                    <a:pt x="47035" y="1"/>
                    <a:pt x="42164" y="2069"/>
                    <a:pt x="40196" y="4270"/>
                  </a:cubicBezTo>
                  <a:cubicBezTo>
                    <a:pt x="38228" y="2069"/>
                    <a:pt x="33358" y="1"/>
                    <a:pt x="28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11628500" y="4566200"/>
              <a:ext cx="416150" cy="266900"/>
            </a:xfrm>
            <a:custGeom>
              <a:avLst/>
              <a:gdLst/>
              <a:ahLst/>
              <a:cxnLst/>
              <a:rect l="l" t="t" r="r" b="b"/>
              <a:pathLst>
                <a:path w="16646" h="10676" extrusionOk="0">
                  <a:moveTo>
                    <a:pt x="8907" y="1"/>
                  </a:moveTo>
                  <a:cubicBezTo>
                    <a:pt x="6396" y="503"/>
                    <a:pt x="3816" y="842"/>
                    <a:pt x="1400" y="842"/>
                  </a:cubicBezTo>
                  <a:cubicBezTo>
                    <a:pt x="926" y="842"/>
                    <a:pt x="459" y="829"/>
                    <a:pt x="1" y="802"/>
                  </a:cubicBezTo>
                  <a:lnTo>
                    <a:pt x="1" y="802"/>
                  </a:lnTo>
                  <a:cubicBezTo>
                    <a:pt x="2502" y="2403"/>
                    <a:pt x="5938" y="7039"/>
                    <a:pt x="9808" y="10675"/>
                  </a:cubicBezTo>
                  <a:cubicBezTo>
                    <a:pt x="7685" y="6939"/>
                    <a:pt x="11617" y="2238"/>
                    <a:pt x="15361" y="2238"/>
                  </a:cubicBezTo>
                  <a:cubicBezTo>
                    <a:pt x="15795" y="2238"/>
                    <a:pt x="16227" y="2301"/>
                    <a:pt x="16646" y="2436"/>
                  </a:cubicBezTo>
                  <a:cubicBezTo>
                    <a:pt x="14111" y="1469"/>
                    <a:pt x="11309" y="535"/>
                    <a:pt x="8907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13016150" y="4566200"/>
              <a:ext cx="416175" cy="266900"/>
            </a:xfrm>
            <a:custGeom>
              <a:avLst/>
              <a:gdLst/>
              <a:ahLst/>
              <a:cxnLst/>
              <a:rect l="l" t="t" r="r" b="b"/>
              <a:pathLst>
                <a:path w="16647" h="10676" extrusionOk="0">
                  <a:moveTo>
                    <a:pt x="7740" y="1"/>
                  </a:moveTo>
                  <a:cubicBezTo>
                    <a:pt x="5338" y="535"/>
                    <a:pt x="2536" y="1469"/>
                    <a:pt x="1" y="2436"/>
                  </a:cubicBezTo>
                  <a:cubicBezTo>
                    <a:pt x="420" y="2301"/>
                    <a:pt x="852" y="2238"/>
                    <a:pt x="1286" y="2238"/>
                  </a:cubicBezTo>
                  <a:cubicBezTo>
                    <a:pt x="5030" y="2238"/>
                    <a:pt x="8962" y="6939"/>
                    <a:pt x="6839" y="10675"/>
                  </a:cubicBezTo>
                  <a:cubicBezTo>
                    <a:pt x="10709" y="7039"/>
                    <a:pt x="14144" y="2403"/>
                    <a:pt x="16646" y="802"/>
                  </a:cubicBezTo>
                  <a:lnTo>
                    <a:pt x="16646" y="802"/>
                  </a:lnTo>
                  <a:cubicBezTo>
                    <a:pt x="16187" y="829"/>
                    <a:pt x="15720" y="842"/>
                    <a:pt x="15247" y="842"/>
                  </a:cubicBezTo>
                  <a:cubicBezTo>
                    <a:pt x="12831" y="842"/>
                    <a:pt x="10250" y="503"/>
                    <a:pt x="774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12113750" y="4240400"/>
              <a:ext cx="208600" cy="166550"/>
            </a:xfrm>
            <a:custGeom>
              <a:avLst/>
              <a:gdLst/>
              <a:ahLst/>
              <a:cxnLst/>
              <a:rect l="l" t="t" r="r" b="b"/>
              <a:pathLst>
                <a:path w="8344" h="6662" extrusionOk="0">
                  <a:moveTo>
                    <a:pt x="2434" y="0"/>
                  </a:moveTo>
                  <a:cubicBezTo>
                    <a:pt x="1502" y="0"/>
                    <a:pt x="0" y="1504"/>
                    <a:pt x="1672" y="3326"/>
                  </a:cubicBezTo>
                  <a:cubicBezTo>
                    <a:pt x="3841" y="5694"/>
                    <a:pt x="8344" y="6662"/>
                    <a:pt x="8344" y="6662"/>
                  </a:cubicBezTo>
                  <a:cubicBezTo>
                    <a:pt x="3941" y="3860"/>
                    <a:pt x="3240" y="2158"/>
                    <a:pt x="3040" y="557"/>
                  </a:cubicBezTo>
                  <a:cubicBezTo>
                    <a:pt x="2998" y="171"/>
                    <a:pt x="2748" y="0"/>
                    <a:pt x="24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12250625" y="4424450"/>
              <a:ext cx="99400" cy="96200"/>
            </a:xfrm>
            <a:custGeom>
              <a:avLst/>
              <a:gdLst/>
              <a:ahLst/>
              <a:cxnLst/>
              <a:rect l="l" t="t" r="r" b="b"/>
              <a:pathLst>
                <a:path w="3976" h="3848" extrusionOk="0">
                  <a:moveTo>
                    <a:pt x="1234" y="0"/>
                  </a:moveTo>
                  <a:cubicBezTo>
                    <a:pt x="901" y="167"/>
                    <a:pt x="467" y="334"/>
                    <a:pt x="0" y="534"/>
                  </a:cubicBezTo>
                  <a:lnTo>
                    <a:pt x="67" y="634"/>
                  </a:lnTo>
                  <a:cubicBezTo>
                    <a:pt x="334" y="2268"/>
                    <a:pt x="1635" y="3536"/>
                    <a:pt x="3302" y="3836"/>
                  </a:cubicBezTo>
                  <a:cubicBezTo>
                    <a:pt x="3338" y="3844"/>
                    <a:pt x="3372" y="3847"/>
                    <a:pt x="3404" y="3847"/>
                  </a:cubicBezTo>
                  <a:cubicBezTo>
                    <a:pt x="3801" y="3847"/>
                    <a:pt x="3975" y="3313"/>
                    <a:pt x="3636" y="3036"/>
                  </a:cubicBezTo>
                  <a:cubicBezTo>
                    <a:pt x="2569" y="2302"/>
                    <a:pt x="1601" y="1268"/>
                    <a:pt x="12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12532475" y="4461975"/>
              <a:ext cx="195175" cy="75550"/>
            </a:xfrm>
            <a:custGeom>
              <a:avLst/>
              <a:gdLst/>
              <a:ahLst/>
              <a:cxnLst/>
              <a:rect l="l" t="t" r="r" b="b"/>
              <a:pathLst>
                <a:path w="7807" h="3022" extrusionOk="0">
                  <a:moveTo>
                    <a:pt x="1602" y="0"/>
                  </a:moveTo>
                  <a:cubicBezTo>
                    <a:pt x="1102" y="34"/>
                    <a:pt x="534" y="100"/>
                    <a:pt x="1" y="100"/>
                  </a:cubicBezTo>
                  <a:cubicBezTo>
                    <a:pt x="448" y="1801"/>
                    <a:pt x="1990" y="3021"/>
                    <a:pt x="3790" y="3021"/>
                  </a:cubicBezTo>
                  <a:cubicBezTo>
                    <a:pt x="4003" y="3021"/>
                    <a:pt x="4219" y="3004"/>
                    <a:pt x="4437" y="2969"/>
                  </a:cubicBezTo>
                  <a:lnTo>
                    <a:pt x="7806" y="2369"/>
                  </a:lnTo>
                  <a:lnTo>
                    <a:pt x="7806" y="2369"/>
                  </a:lnTo>
                  <a:cubicBezTo>
                    <a:pt x="7354" y="2439"/>
                    <a:pt x="6921" y="2472"/>
                    <a:pt x="6509" y="2472"/>
                  </a:cubicBezTo>
                  <a:cubicBezTo>
                    <a:pt x="4185" y="2472"/>
                    <a:pt x="2508" y="1417"/>
                    <a:pt x="1602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11543450" y="4040000"/>
              <a:ext cx="1973925" cy="492050"/>
            </a:xfrm>
            <a:custGeom>
              <a:avLst/>
              <a:gdLst/>
              <a:ahLst/>
              <a:cxnLst/>
              <a:rect l="l" t="t" r="r" b="b"/>
              <a:pathLst>
                <a:path w="78957" h="19682" fill="none" extrusionOk="0">
                  <a:moveTo>
                    <a:pt x="78957" y="19681"/>
                  </a:moveTo>
                  <a:cubicBezTo>
                    <a:pt x="78957" y="19681"/>
                    <a:pt x="72085" y="17113"/>
                    <a:pt x="66614" y="10441"/>
                  </a:cubicBezTo>
                  <a:cubicBezTo>
                    <a:pt x="63112" y="6172"/>
                    <a:pt x="55240" y="1"/>
                    <a:pt x="50770" y="1"/>
                  </a:cubicBezTo>
                  <a:cubicBezTo>
                    <a:pt x="46333" y="1"/>
                    <a:pt x="41430" y="2069"/>
                    <a:pt x="39495" y="4270"/>
                  </a:cubicBezTo>
                  <a:cubicBezTo>
                    <a:pt x="37527" y="2069"/>
                    <a:pt x="32657" y="1"/>
                    <a:pt x="28187" y="1"/>
                  </a:cubicBezTo>
                  <a:cubicBezTo>
                    <a:pt x="23717" y="1"/>
                    <a:pt x="15845" y="6172"/>
                    <a:pt x="12342" y="10441"/>
                  </a:cubicBezTo>
                  <a:cubicBezTo>
                    <a:pt x="6872" y="17113"/>
                    <a:pt x="0" y="19681"/>
                    <a:pt x="0" y="1968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11526750" y="4406925"/>
              <a:ext cx="2007300" cy="243525"/>
            </a:xfrm>
            <a:custGeom>
              <a:avLst/>
              <a:gdLst/>
              <a:ahLst/>
              <a:cxnLst/>
              <a:rect l="l" t="t" r="r" b="b"/>
              <a:pathLst>
                <a:path w="80292" h="9741" fill="none" extrusionOk="0">
                  <a:moveTo>
                    <a:pt x="1" y="6572"/>
                  </a:moveTo>
                  <a:cubicBezTo>
                    <a:pt x="11676" y="9741"/>
                    <a:pt x="31824" y="1"/>
                    <a:pt x="31824" y="1"/>
                  </a:cubicBezTo>
                  <a:cubicBezTo>
                    <a:pt x="34025" y="1402"/>
                    <a:pt x="36727" y="2302"/>
                    <a:pt x="40163" y="2302"/>
                  </a:cubicBezTo>
                  <a:cubicBezTo>
                    <a:pt x="43565" y="2302"/>
                    <a:pt x="46267" y="1402"/>
                    <a:pt x="48502" y="1"/>
                  </a:cubicBezTo>
                  <a:cubicBezTo>
                    <a:pt x="48502" y="1"/>
                    <a:pt x="68617" y="9741"/>
                    <a:pt x="80292" y="6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11410225" y="4362125"/>
              <a:ext cx="192550" cy="330475"/>
            </a:xfrm>
            <a:custGeom>
              <a:avLst/>
              <a:gdLst/>
              <a:ahLst/>
              <a:cxnLst/>
              <a:rect l="l" t="t" r="r" b="b"/>
              <a:pathLst>
                <a:path w="7702" h="13219" extrusionOk="0">
                  <a:moveTo>
                    <a:pt x="6043" y="1"/>
                  </a:moveTo>
                  <a:cubicBezTo>
                    <a:pt x="5962" y="1"/>
                    <a:pt x="5879" y="9"/>
                    <a:pt x="5796" y="25"/>
                  </a:cubicBezTo>
                  <a:cubicBezTo>
                    <a:pt x="5029" y="158"/>
                    <a:pt x="4529" y="892"/>
                    <a:pt x="4662" y="1659"/>
                  </a:cubicBezTo>
                  <a:cubicBezTo>
                    <a:pt x="4962" y="3394"/>
                    <a:pt x="4795" y="5195"/>
                    <a:pt x="4228" y="6863"/>
                  </a:cubicBezTo>
                  <a:cubicBezTo>
                    <a:pt x="3695" y="8464"/>
                    <a:pt x="2661" y="9965"/>
                    <a:pt x="1159" y="10766"/>
                  </a:cubicBezTo>
                  <a:cubicBezTo>
                    <a:pt x="993" y="10833"/>
                    <a:pt x="826" y="10999"/>
                    <a:pt x="692" y="11166"/>
                  </a:cubicBezTo>
                  <a:cubicBezTo>
                    <a:pt x="0" y="12192"/>
                    <a:pt x="862" y="13219"/>
                    <a:pt x="1787" y="13219"/>
                  </a:cubicBezTo>
                  <a:cubicBezTo>
                    <a:pt x="2155" y="13219"/>
                    <a:pt x="2533" y="13056"/>
                    <a:pt x="2827" y="12667"/>
                  </a:cubicBezTo>
                  <a:cubicBezTo>
                    <a:pt x="4028" y="10999"/>
                    <a:pt x="4996" y="9265"/>
                    <a:pt x="5696" y="7363"/>
                  </a:cubicBezTo>
                  <a:cubicBezTo>
                    <a:pt x="6397" y="5595"/>
                    <a:pt x="6797" y="3694"/>
                    <a:pt x="7364" y="1859"/>
                  </a:cubicBezTo>
                  <a:cubicBezTo>
                    <a:pt x="7701" y="1001"/>
                    <a:pt x="6967" y="1"/>
                    <a:pt x="6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12531650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1042" y="1"/>
                  </a:moveTo>
                  <a:cubicBezTo>
                    <a:pt x="10741" y="1635"/>
                    <a:pt x="9474" y="2903"/>
                    <a:pt x="7806" y="3203"/>
                  </a:cubicBezTo>
                  <a:lnTo>
                    <a:pt x="4404" y="3804"/>
                  </a:lnTo>
                  <a:cubicBezTo>
                    <a:pt x="2369" y="4171"/>
                    <a:pt x="467" y="2836"/>
                    <a:pt x="0" y="902"/>
                  </a:cubicBezTo>
                </a:path>
              </a:pathLst>
            </a:custGeom>
            <a:solidFill>
              <a:schemeClr val="dk1"/>
            </a:solidFill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12252275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" y="1"/>
                  </a:moveTo>
                  <a:cubicBezTo>
                    <a:pt x="301" y="1635"/>
                    <a:pt x="1569" y="2903"/>
                    <a:pt x="3236" y="3203"/>
                  </a:cubicBezTo>
                  <a:lnTo>
                    <a:pt x="6605" y="3804"/>
                  </a:lnTo>
                  <a:cubicBezTo>
                    <a:pt x="8674" y="4171"/>
                    <a:pt x="10575" y="2836"/>
                    <a:pt x="11042" y="902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12189725" y="4257900"/>
              <a:ext cx="162075" cy="169650"/>
            </a:xfrm>
            <a:custGeom>
              <a:avLst/>
              <a:gdLst/>
              <a:ahLst/>
              <a:cxnLst/>
              <a:rect l="l" t="t" r="r" b="b"/>
              <a:pathLst>
                <a:path w="6483" h="6786" extrusionOk="0">
                  <a:moveTo>
                    <a:pt x="1218" y="0"/>
                  </a:moveTo>
                  <a:cubicBezTo>
                    <a:pt x="1025" y="0"/>
                    <a:pt x="834" y="50"/>
                    <a:pt x="668" y="158"/>
                  </a:cubicBezTo>
                  <a:cubicBezTo>
                    <a:pt x="168" y="458"/>
                    <a:pt x="1" y="1158"/>
                    <a:pt x="335" y="1659"/>
                  </a:cubicBezTo>
                  <a:cubicBezTo>
                    <a:pt x="1535" y="3593"/>
                    <a:pt x="3036" y="5261"/>
                    <a:pt x="4871" y="6629"/>
                  </a:cubicBezTo>
                  <a:cubicBezTo>
                    <a:pt x="5038" y="6738"/>
                    <a:pt x="5202" y="6785"/>
                    <a:pt x="5351" y="6785"/>
                  </a:cubicBezTo>
                  <a:cubicBezTo>
                    <a:pt x="6069" y="6785"/>
                    <a:pt x="6482" y="5714"/>
                    <a:pt x="5572" y="5328"/>
                  </a:cubicBezTo>
                  <a:cubicBezTo>
                    <a:pt x="4738" y="4928"/>
                    <a:pt x="4071" y="4127"/>
                    <a:pt x="3537" y="3360"/>
                  </a:cubicBezTo>
                  <a:cubicBezTo>
                    <a:pt x="3003" y="2593"/>
                    <a:pt x="2569" y="1692"/>
                    <a:pt x="2303" y="791"/>
                  </a:cubicBezTo>
                  <a:cubicBezTo>
                    <a:pt x="2161" y="295"/>
                    <a:pt x="1685" y="0"/>
                    <a:pt x="1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12706725" y="4257250"/>
              <a:ext cx="162625" cy="170775"/>
            </a:xfrm>
            <a:custGeom>
              <a:avLst/>
              <a:gdLst/>
              <a:ahLst/>
              <a:cxnLst/>
              <a:rect l="l" t="t" r="r" b="b"/>
              <a:pathLst>
                <a:path w="6505" h="6831" extrusionOk="0">
                  <a:moveTo>
                    <a:pt x="5196" y="0"/>
                  </a:moveTo>
                  <a:cubicBezTo>
                    <a:pt x="4776" y="0"/>
                    <a:pt x="4354" y="237"/>
                    <a:pt x="4172" y="784"/>
                  </a:cubicBezTo>
                  <a:cubicBezTo>
                    <a:pt x="3572" y="2519"/>
                    <a:pt x="2504" y="4387"/>
                    <a:pt x="836" y="5321"/>
                  </a:cubicBezTo>
                  <a:cubicBezTo>
                    <a:pt x="1" y="5738"/>
                    <a:pt x="444" y="6830"/>
                    <a:pt x="1137" y="6830"/>
                  </a:cubicBezTo>
                  <a:cubicBezTo>
                    <a:pt x="1274" y="6830"/>
                    <a:pt x="1421" y="6787"/>
                    <a:pt x="1570" y="6688"/>
                  </a:cubicBezTo>
                  <a:cubicBezTo>
                    <a:pt x="3505" y="5287"/>
                    <a:pt x="5139" y="3519"/>
                    <a:pt x="6240" y="1451"/>
                  </a:cubicBezTo>
                  <a:cubicBezTo>
                    <a:pt x="6505" y="577"/>
                    <a:pt x="5852" y="0"/>
                    <a:pt x="5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11627675" y="4586225"/>
              <a:ext cx="1803800" cy="472025"/>
            </a:xfrm>
            <a:custGeom>
              <a:avLst/>
              <a:gdLst/>
              <a:ahLst/>
              <a:cxnLst/>
              <a:rect l="l" t="t" r="r" b="b"/>
              <a:pathLst>
                <a:path w="72152" h="18881" fill="none" extrusionOk="0">
                  <a:moveTo>
                    <a:pt x="0" y="1"/>
                  </a:moveTo>
                  <a:cubicBezTo>
                    <a:pt x="3369" y="2169"/>
                    <a:pt x="8473" y="9874"/>
                    <a:pt x="14044" y="13177"/>
                  </a:cubicBezTo>
                  <a:cubicBezTo>
                    <a:pt x="20015" y="16679"/>
                    <a:pt x="28287" y="18881"/>
                    <a:pt x="36059" y="18881"/>
                  </a:cubicBezTo>
                  <a:cubicBezTo>
                    <a:pt x="43865" y="18881"/>
                    <a:pt x="52171" y="16679"/>
                    <a:pt x="58075" y="13177"/>
                  </a:cubicBezTo>
                  <a:cubicBezTo>
                    <a:pt x="63679" y="9874"/>
                    <a:pt x="68749" y="2169"/>
                    <a:pt x="72152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11851150" y="4566200"/>
              <a:ext cx="1359350" cy="184325"/>
            </a:xfrm>
            <a:custGeom>
              <a:avLst/>
              <a:gdLst/>
              <a:ahLst/>
              <a:cxnLst/>
              <a:rect l="l" t="t" r="r" b="b"/>
              <a:pathLst>
                <a:path w="54374" h="7373" fill="none" extrusionOk="0">
                  <a:moveTo>
                    <a:pt x="54373" y="1"/>
                  </a:moveTo>
                  <a:cubicBezTo>
                    <a:pt x="48969" y="1202"/>
                    <a:pt x="41797" y="4204"/>
                    <a:pt x="39629" y="5705"/>
                  </a:cubicBezTo>
                  <a:cubicBezTo>
                    <a:pt x="39629" y="5705"/>
                    <a:pt x="29789" y="7139"/>
                    <a:pt x="27187" y="7373"/>
                  </a:cubicBezTo>
                  <a:cubicBezTo>
                    <a:pt x="24552" y="7106"/>
                    <a:pt x="14711" y="5705"/>
                    <a:pt x="14711" y="5705"/>
                  </a:cubicBezTo>
                  <a:cubicBezTo>
                    <a:pt x="12543" y="4171"/>
                    <a:pt x="5371" y="1168"/>
                    <a:pt x="1" y="1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3"/>
            <p:cNvSpPr/>
            <p:nvPr/>
          </p:nvSpPr>
          <p:spPr>
            <a:xfrm>
              <a:off x="12502450" y="4828275"/>
              <a:ext cx="53400" cy="160425"/>
            </a:xfrm>
            <a:custGeom>
              <a:avLst/>
              <a:gdLst/>
              <a:ahLst/>
              <a:cxnLst/>
              <a:rect l="l" t="t" r="r" b="b"/>
              <a:pathLst>
                <a:path w="2136" h="6417" extrusionOk="0">
                  <a:moveTo>
                    <a:pt x="1068" y="0"/>
                  </a:moveTo>
                  <a:cubicBezTo>
                    <a:pt x="726" y="0"/>
                    <a:pt x="384" y="209"/>
                    <a:pt x="301" y="626"/>
                  </a:cubicBezTo>
                  <a:cubicBezTo>
                    <a:pt x="1" y="2360"/>
                    <a:pt x="34" y="4062"/>
                    <a:pt x="301" y="5796"/>
                  </a:cubicBezTo>
                  <a:cubicBezTo>
                    <a:pt x="334" y="6130"/>
                    <a:pt x="568" y="6363"/>
                    <a:pt x="902" y="6397"/>
                  </a:cubicBezTo>
                  <a:cubicBezTo>
                    <a:pt x="959" y="6410"/>
                    <a:pt x="1015" y="6416"/>
                    <a:pt x="1070" y="6416"/>
                  </a:cubicBezTo>
                  <a:cubicBezTo>
                    <a:pt x="1435" y="6416"/>
                    <a:pt x="1749" y="6144"/>
                    <a:pt x="1836" y="5796"/>
                  </a:cubicBezTo>
                  <a:cubicBezTo>
                    <a:pt x="2069" y="4028"/>
                    <a:pt x="2136" y="2327"/>
                    <a:pt x="1836" y="626"/>
                  </a:cubicBezTo>
                  <a:cubicBezTo>
                    <a:pt x="1752" y="209"/>
                    <a:pt x="1410" y="0"/>
                    <a:pt x="106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3"/>
            <p:cNvSpPr/>
            <p:nvPr/>
          </p:nvSpPr>
          <p:spPr>
            <a:xfrm>
              <a:off x="12118850" y="4761000"/>
              <a:ext cx="83425" cy="153825"/>
            </a:xfrm>
            <a:custGeom>
              <a:avLst/>
              <a:gdLst/>
              <a:ahLst/>
              <a:cxnLst/>
              <a:rect l="l" t="t" r="r" b="b"/>
              <a:pathLst>
                <a:path w="3337" h="6153" extrusionOk="0">
                  <a:moveTo>
                    <a:pt x="2630" y="1"/>
                  </a:moveTo>
                  <a:cubicBezTo>
                    <a:pt x="2059" y="1"/>
                    <a:pt x="1444" y="823"/>
                    <a:pt x="1168" y="1249"/>
                  </a:cubicBezTo>
                  <a:cubicBezTo>
                    <a:pt x="334" y="2650"/>
                    <a:pt x="1" y="4418"/>
                    <a:pt x="868" y="5852"/>
                  </a:cubicBezTo>
                  <a:cubicBezTo>
                    <a:pt x="1001" y="6019"/>
                    <a:pt x="1201" y="6152"/>
                    <a:pt x="1402" y="6152"/>
                  </a:cubicBezTo>
                  <a:cubicBezTo>
                    <a:pt x="1802" y="6152"/>
                    <a:pt x="2069" y="5852"/>
                    <a:pt x="2069" y="5485"/>
                  </a:cubicBezTo>
                  <a:cubicBezTo>
                    <a:pt x="2035" y="3984"/>
                    <a:pt x="2569" y="2416"/>
                    <a:pt x="3203" y="1049"/>
                  </a:cubicBezTo>
                  <a:cubicBezTo>
                    <a:pt x="3336" y="815"/>
                    <a:pt x="3336" y="548"/>
                    <a:pt x="3170" y="315"/>
                  </a:cubicBezTo>
                  <a:cubicBezTo>
                    <a:pt x="3004" y="91"/>
                    <a:pt x="2819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12854475" y="4761650"/>
              <a:ext cx="78325" cy="152725"/>
            </a:xfrm>
            <a:custGeom>
              <a:avLst/>
              <a:gdLst/>
              <a:ahLst/>
              <a:cxnLst/>
              <a:rect l="l" t="t" r="r" b="b"/>
              <a:pathLst>
                <a:path w="3133" h="6109" extrusionOk="0">
                  <a:moveTo>
                    <a:pt x="849" y="1"/>
                  </a:moveTo>
                  <a:cubicBezTo>
                    <a:pt x="382" y="1"/>
                    <a:pt x="0" y="522"/>
                    <a:pt x="263" y="1023"/>
                  </a:cubicBezTo>
                  <a:cubicBezTo>
                    <a:pt x="831" y="2357"/>
                    <a:pt x="1364" y="3825"/>
                    <a:pt x="1364" y="5326"/>
                  </a:cubicBezTo>
                  <a:cubicBezTo>
                    <a:pt x="1364" y="5559"/>
                    <a:pt x="1431" y="5826"/>
                    <a:pt x="1664" y="5993"/>
                  </a:cubicBezTo>
                  <a:cubicBezTo>
                    <a:pt x="1806" y="6073"/>
                    <a:pt x="1935" y="6108"/>
                    <a:pt x="2053" y="6108"/>
                  </a:cubicBezTo>
                  <a:cubicBezTo>
                    <a:pt x="2771" y="6108"/>
                    <a:pt x="3070" y="4798"/>
                    <a:pt x="3099" y="4225"/>
                  </a:cubicBezTo>
                  <a:cubicBezTo>
                    <a:pt x="3132" y="2657"/>
                    <a:pt x="2498" y="1023"/>
                    <a:pt x="1231" y="122"/>
                  </a:cubicBezTo>
                  <a:cubicBezTo>
                    <a:pt x="1105" y="38"/>
                    <a:pt x="974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11439200" y="3527975"/>
              <a:ext cx="666325" cy="687175"/>
            </a:xfrm>
            <a:custGeom>
              <a:avLst/>
              <a:gdLst/>
              <a:ahLst/>
              <a:cxnLst/>
              <a:rect l="l" t="t" r="r" b="b"/>
              <a:pathLst>
                <a:path w="26653" h="27487" extrusionOk="0">
                  <a:moveTo>
                    <a:pt x="12409" y="0"/>
                  </a:moveTo>
                  <a:cubicBezTo>
                    <a:pt x="5538" y="0"/>
                    <a:pt x="0" y="5538"/>
                    <a:pt x="0" y="12442"/>
                  </a:cubicBezTo>
                  <a:cubicBezTo>
                    <a:pt x="0" y="19314"/>
                    <a:pt x="5538" y="24851"/>
                    <a:pt x="12409" y="24851"/>
                  </a:cubicBezTo>
                  <a:cubicBezTo>
                    <a:pt x="13877" y="24851"/>
                    <a:pt x="15245" y="24618"/>
                    <a:pt x="16546" y="24151"/>
                  </a:cubicBezTo>
                  <a:cubicBezTo>
                    <a:pt x="20333" y="27425"/>
                    <a:pt x="26190" y="27487"/>
                    <a:pt x="26627" y="27487"/>
                  </a:cubicBezTo>
                  <a:cubicBezTo>
                    <a:pt x="26644" y="27487"/>
                    <a:pt x="26653" y="27487"/>
                    <a:pt x="26653" y="27487"/>
                  </a:cubicBezTo>
                  <a:cubicBezTo>
                    <a:pt x="24051" y="25652"/>
                    <a:pt x="22350" y="23150"/>
                    <a:pt x="21316" y="21149"/>
                  </a:cubicBezTo>
                  <a:cubicBezTo>
                    <a:pt x="23517" y="18880"/>
                    <a:pt x="24852" y="15812"/>
                    <a:pt x="24852" y="12442"/>
                  </a:cubicBezTo>
                  <a:cubicBezTo>
                    <a:pt x="24852" y="5538"/>
                    <a:pt x="19281" y="0"/>
                    <a:pt x="1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11380000" y="3509500"/>
              <a:ext cx="703700" cy="657175"/>
            </a:xfrm>
            <a:custGeom>
              <a:avLst/>
              <a:gdLst/>
              <a:ahLst/>
              <a:cxnLst/>
              <a:rect l="l" t="t" r="r" b="b"/>
              <a:pathLst>
                <a:path w="28148" h="26287" extrusionOk="0">
                  <a:moveTo>
                    <a:pt x="14735" y="0"/>
                  </a:moveTo>
                  <a:cubicBezTo>
                    <a:pt x="12140" y="0"/>
                    <a:pt x="9477" y="789"/>
                    <a:pt x="7072" y="2540"/>
                  </a:cubicBezTo>
                  <a:cubicBezTo>
                    <a:pt x="1601" y="6377"/>
                    <a:pt x="0" y="14349"/>
                    <a:pt x="3569" y="19953"/>
                  </a:cubicBezTo>
                  <a:cubicBezTo>
                    <a:pt x="5892" y="23834"/>
                    <a:pt x="10285" y="26287"/>
                    <a:pt x="14776" y="26287"/>
                  </a:cubicBezTo>
                  <a:cubicBezTo>
                    <a:pt x="15187" y="26287"/>
                    <a:pt x="15600" y="26266"/>
                    <a:pt x="16012" y="26224"/>
                  </a:cubicBezTo>
                  <a:cubicBezTo>
                    <a:pt x="17679" y="26091"/>
                    <a:pt x="19180" y="25557"/>
                    <a:pt x="20748" y="25057"/>
                  </a:cubicBezTo>
                  <a:cubicBezTo>
                    <a:pt x="21871" y="24664"/>
                    <a:pt x="21364" y="23256"/>
                    <a:pt x="20480" y="23256"/>
                  </a:cubicBezTo>
                  <a:cubicBezTo>
                    <a:pt x="20313" y="23256"/>
                    <a:pt x="20133" y="23306"/>
                    <a:pt x="19948" y="23422"/>
                  </a:cubicBezTo>
                  <a:cubicBezTo>
                    <a:pt x="18512" y="24413"/>
                    <a:pt x="16734" y="24815"/>
                    <a:pt x="14954" y="24815"/>
                  </a:cubicBezTo>
                  <a:cubicBezTo>
                    <a:pt x="13797" y="24815"/>
                    <a:pt x="12639" y="24645"/>
                    <a:pt x="11575" y="24356"/>
                  </a:cubicBezTo>
                  <a:cubicBezTo>
                    <a:pt x="2235" y="21654"/>
                    <a:pt x="67" y="9379"/>
                    <a:pt x="7906" y="3641"/>
                  </a:cubicBezTo>
                  <a:cubicBezTo>
                    <a:pt x="10043" y="2093"/>
                    <a:pt x="12409" y="1395"/>
                    <a:pt x="14716" y="1395"/>
                  </a:cubicBezTo>
                  <a:cubicBezTo>
                    <a:pt x="20906" y="1395"/>
                    <a:pt x="26671" y="6419"/>
                    <a:pt x="26452" y="13515"/>
                  </a:cubicBezTo>
                  <a:cubicBezTo>
                    <a:pt x="26386" y="16417"/>
                    <a:pt x="25185" y="19252"/>
                    <a:pt x="23117" y="21287"/>
                  </a:cubicBezTo>
                  <a:cubicBezTo>
                    <a:pt x="22850" y="21587"/>
                    <a:pt x="22850" y="22088"/>
                    <a:pt x="23117" y="22388"/>
                  </a:cubicBezTo>
                  <a:cubicBezTo>
                    <a:pt x="23263" y="22550"/>
                    <a:pt x="23456" y="22626"/>
                    <a:pt x="23651" y="22626"/>
                  </a:cubicBezTo>
                  <a:cubicBezTo>
                    <a:pt x="23857" y="22626"/>
                    <a:pt x="24063" y="22542"/>
                    <a:pt x="24217" y="22388"/>
                  </a:cubicBezTo>
                  <a:cubicBezTo>
                    <a:pt x="26519" y="20086"/>
                    <a:pt x="27887" y="16851"/>
                    <a:pt x="27953" y="13582"/>
                  </a:cubicBezTo>
                  <a:cubicBezTo>
                    <a:pt x="28148" y="5642"/>
                    <a:pt x="21679" y="0"/>
                    <a:pt x="1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11839475" y="3965550"/>
              <a:ext cx="284400" cy="265450"/>
            </a:xfrm>
            <a:custGeom>
              <a:avLst/>
              <a:gdLst/>
              <a:ahLst/>
              <a:cxnLst/>
              <a:rect l="l" t="t" r="r" b="b"/>
              <a:pathLst>
                <a:path w="11376" h="10618" extrusionOk="0">
                  <a:moveTo>
                    <a:pt x="4145" y="1"/>
                  </a:moveTo>
                  <a:cubicBezTo>
                    <a:pt x="3523" y="1"/>
                    <a:pt x="2894" y="585"/>
                    <a:pt x="3270" y="1377"/>
                  </a:cubicBezTo>
                  <a:cubicBezTo>
                    <a:pt x="4648" y="4271"/>
                    <a:pt x="6389" y="7050"/>
                    <a:pt x="8721" y="9227"/>
                  </a:cubicBezTo>
                  <a:lnTo>
                    <a:pt x="8721" y="9227"/>
                  </a:lnTo>
                  <a:cubicBezTo>
                    <a:pt x="5895" y="8920"/>
                    <a:pt x="3068" y="8029"/>
                    <a:pt x="902" y="6214"/>
                  </a:cubicBezTo>
                  <a:cubicBezTo>
                    <a:pt x="824" y="6149"/>
                    <a:pt x="725" y="6120"/>
                    <a:pt x="623" y="6120"/>
                  </a:cubicBezTo>
                  <a:cubicBezTo>
                    <a:pt x="462" y="6120"/>
                    <a:pt x="290" y="6192"/>
                    <a:pt x="168" y="6314"/>
                  </a:cubicBezTo>
                  <a:cubicBezTo>
                    <a:pt x="1" y="6514"/>
                    <a:pt x="1" y="6848"/>
                    <a:pt x="234" y="7048"/>
                  </a:cubicBezTo>
                  <a:cubicBezTo>
                    <a:pt x="935" y="7682"/>
                    <a:pt x="1735" y="8216"/>
                    <a:pt x="2569" y="8649"/>
                  </a:cubicBezTo>
                  <a:cubicBezTo>
                    <a:pt x="4237" y="9517"/>
                    <a:pt x="6039" y="10050"/>
                    <a:pt x="7873" y="10350"/>
                  </a:cubicBezTo>
                  <a:cubicBezTo>
                    <a:pt x="8807" y="10484"/>
                    <a:pt x="9708" y="10617"/>
                    <a:pt x="10675" y="10617"/>
                  </a:cubicBezTo>
                  <a:cubicBezTo>
                    <a:pt x="10842" y="10617"/>
                    <a:pt x="11042" y="10517"/>
                    <a:pt x="11176" y="10350"/>
                  </a:cubicBezTo>
                  <a:cubicBezTo>
                    <a:pt x="11376" y="10117"/>
                    <a:pt x="11342" y="9683"/>
                    <a:pt x="11042" y="9483"/>
                  </a:cubicBezTo>
                  <a:cubicBezTo>
                    <a:pt x="8140" y="7382"/>
                    <a:pt x="5972" y="4179"/>
                    <a:pt x="5038" y="710"/>
                  </a:cubicBezTo>
                  <a:cubicBezTo>
                    <a:pt x="4888" y="210"/>
                    <a:pt x="4518" y="1"/>
                    <a:pt x="4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11556300" y="3687500"/>
              <a:ext cx="375675" cy="302075"/>
            </a:xfrm>
            <a:custGeom>
              <a:avLst/>
              <a:gdLst/>
              <a:ahLst/>
              <a:cxnLst/>
              <a:rect l="l" t="t" r="r" b="b"/>
              <a:pathLst>
                <a:path w="15027" h="12083" extrusionOk="0">
                  <a:moveTo>
                    <a:pt x="3876" y="1"/>
                  </a:moveTo>
                  <a:cubicBezTo>
                    <a:pt x="613" y="1"/>
                    <a:pt x="1" y="4328"/>
                    <a:pt x="1721" y="6895"/>
                  </a:cubicBezTo>
                  <a:cubicBezTo>
                    <a:pt x="3322" y="9264"/>
                    <a:pt x="5991" y="11232"/>
                    <a:pt x="7025" y="11932"/>
                  </a:cubicBezTo>
                  <a:cubicBezTo>
                    <a:pt x="7175" y="12032"/>
                    <a:pt x="7342" y="12082"/>
                    <a:pt x="7500" y="12082"/>
                  </a:cubicBezTo>
                  <a:cubicBezTo>
                    <a:pt x="7659" y="12082"/>
                    <a:pt x="7809" y="12032"/>
                    <a:pt x="7925" y="11932"/>
                  </a:cubicBezTo>
                  <a:cubicBezTo>
                    <a:pt x="9026" y="11165"/>
                    <a:pt x="11661" y="9264"/>
                    <a:pt x="13229" y="6895"/>
                  </a:cubicBezTo>
                  <a:cubicBezTo>
                    <a:pt x="15027" y="4328"/>
                    <a:pt x="14432" y="1"/>
                    <a:pt x="11173" y="1"/>
                  </a:cubicBezTo>
                  <a:cubicBezTo>
                    <a:pt x="10198" y="1"/>
                    <a:pt x="8984" y="388"/>
                    <a:pt x="7525" y="1325"/>
                  </a:cubicBezTo>
                  <a:cubicBezTo>
                    <a:pt x="6066" y="388"/>
                    <a:pt x="4853" y="1"/>
                    <a:pt x="3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8" name="Google Shape;1688;p43"/>
          <p:cNvSpPr/>
          <p:nvPr/>
        </p:nvSpPr>
        <p:spPr>
          <a:xfrm flipH="1">
            <a:off x="8098146" y="3154991"/>
            <a:ext cx="176684" cy="303244"/>
          </a:xfrm>
          <a:custGeom>
            <a:avLst/>
            <a:gdLst/>
            <a:ahLst/>
            <a:cxnLst/>
            <a:rect l="l" t="t" r="r" b="b"/>
            <a:pathLst>
              <a:path w="7702" h="13219" extrusionOk="0">
                <a:moveTo>
                  <a:pt x="6043" y="1"/>
                </a:moveTo>
                <a:cubicBezTo>
                  <a:pt x="5962" y="1"/>
                  <a:pt x="5879" y="9"/>
                  <a:pt x="5796" y="25"/>
                </a:cubicBezTo>
                <a:cubicBezTo>
                  <a:pt x="5029" y="158"/>
                  <a:pt x="4529" y="892"/>
                  <a:pt x="4662" y="1659"/>
                </a:cubicBezTo>
                <a:cubicBezTo>
                  <a:pt x="4962" y="3394"/>
                  <a:pt x="4795" y="5195"/>
                  <a:pt x="4228" y="6863"/>
                </a:cubicBezTo>
                <a:cubicBezTo>
                  <a:pt x="3695" y="8464"/>
                  <a:pt x="2661" y="9965"/>
                  <a:pt x="1159" y="10766"/>
                </a:cubicBezTo>
                <a:cubicBezTo>
                  <a:pt x="993" y="10833"/>
                  <a:pt x="826" y="10999"/>
                  <a:pt x="692" y="11166"/>
                </a:cubicBezTo>
                <a:cubicBezTo>
                  <a:pt x="0" y="12192"/>
                  <a:pt x="862" y="13219"/>
                  <a:pt x="1787" y="13219"/>
                </a:cubicBezTo>
                <a:cubicBezTo>
                  <a:pt x="2155" y="13219"/>
                  <a:pt x="2533" y="13056"/>
                  <a:pt x="2827" y="12667"/>
                </a:cubicBezTo>
                <a:cubicBezTo>
                  <a:pt x="4028" y="10999"/>
                  <a:pt x="4996" y="9265"/>
                  <a:pt x="5696" y="7363"/>
                </a:cubicBezTo>
                <a:cubicBezTo>
                  <a:pt x="6397" y="5595"/>
                  <a:pt x="6797" y="3694"/>
                  <a:pt x="7364" y="1859"/>
                </a:cubicBezTo>
                <a:cubicBezTo>
                  <a:pt x="7701" y="1001"/>
                  <a:pt x="6967" y="1"/>
                  <a:pt x="6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57;p43">
            <a:extLst>
              <a:ext uri="{FF2B5EF4-FFF2-40B4-BE49-F238E27FC236}">
                <a16:creationId xmlns:a16="http://schemas.microsoft.com/office/drawing/2014/main" id="{1E5C39EF-E001-8A68-7CAB-5ED452577B20}"/>
              </a:ext>
            </a:extLst>
          </p:cNvPr>
          <p:cNvSpPr txBox="1">
            <a:spLocks/>
          </p:cNvSpPr>
          <p:nvPr/>
        </p:nvSpPr>
        <p:spPr>
          <a:xfrm>
            <a:off x="2991537" y="3100491"/>
            <a:ext cx="5907018" cy="1955652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274300" tIns="91425" rIns="2743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ct val="50000"/>
              </a:spcBef>
              <a:buNone/>
            </a:pPr>
            <a:endParaRPr lang="en-US" altLang="vi-VN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oogle Shape;1780;p46">
            <a:extLst>
              <a:ext uri="{FF2B5EF4-FFF2-40B4-BE49-F238E27FC236}">
                <a16:creationId xmlns:a16="http://schemas.microsoft.com/office/drawing/2014/main" id="{A8A588C5-91AA-5BBC-CBD0-4A740DD0479E}"/>
              </a:ext>
            </a:extLst>
          </p:cNvPr>
          <p:cNvGrpSpPr/>
          <p:nvPr/>
        </p:nvGrpSpPr>
        <p:grpSpPr>
          <a:xfrm>
            <a:off x="6209848" y="1122535"/>
            <a:ext cx="1313870" cy="1902358"/>
            <a:chOff x="3884067" y="1794424"/>
            <a:chExt cx="1388692" cy="2809185"/>
          </a:xfrm>
        </p:grpSpPr>
        <p:sp>
          <p:nvSpPr>
            <p:cNvPr id="36" name="Google Shape;1781;p46">
              <a:extLst>
                <a:ext uri="{FF2B5EF4-FFF2-40B4-BE49-F238E27FC236}">
                  <a16:creationId xmlns:a16="http://schemas.microsoft.com/office/drawing/2014/main" id="{1851FB0D-D6A4-6910-801E-674687C4696D}"/>
                </a:ext>
              </a:extLst>
            </p:cNvPr>
            <p:cNvSpPr/>
            <p:nvPr/>
          </p:nvSpPr>
          <p:spPr>
            <a:xfrm>
              <a:off x="3884067" y="1794424"/>
              <a:ext cx="1388692" cy="2809185"/>
            </a:xfrm>
            <a:custGeom>
              <a:avLst/>
              <a:gdLst/>
              <a:ahLst/>
              <a:cxnLst/>
              <a:rect l="l" t="t" r="r" b="b"/>
              <a:pathLst>
                <a:path w="48035" h="97170" extrusionOk="0">
                  <a:moveTo>
                    <a:pt x="29121" y="0"/>
                  </a:moveTo>
                  <a:cubicBezTo>
                    <a:pt x="29021" y="0"/>
                    <a:pt x="28921" y="0"/>
                    <a:pt x="28821" y="67"/>
                  </a:cubicBezTo>
                  <a:cubicBezTo>
                    <a:pt x="28754" y="67"/>
                    <a:pt x="28654" y="100"/>
                    <a:pt x="28588" y="100"/>
                  </a:cubicBezTo>
                  <a:cubicBezTo>
                    <a:pt x="28488" y="100"/>
                    <a:pt x="28421" y="134"/>
                    <a:pt x="28321" y="134"/>
                  </a:cubicBezTo>
                  <a:cubicBezTo>
                    <a:pt x="28254" y="167"/>
                    <a:pt x="28121" y="167"/>
                    <a:pt x="28087" y="234"/>
                  </a:cubicBezTo>
                  <a:cubicBezTo>
                    <a:pt x="27987" y="267"/>
                    <a:pt x="27921" y="267"/>
                    <a:pt x="27820" y="301"/>
                  </a:cubicBezTo>
                  <a:lnTo>
                    <a:pt x="27587" y="434"/>
                  </a:lnTo>
                  <a:cubicBezTo>
                    <a:pt x="27487" y="467"/>
                    <a:pt x="27454" y="467"/>
                    <a:pt x="27353" y="567"/>
                  </a:cubicBezTo>
                  <a:lnTo>
                    <a:pt x="27120" y="667"/>
                  </a:lnTo>
                  <a:cubicBezTo>
                    <a:pt x="27087" y="734"/>
                    <a:pt x="27020" y="734"/>
                    <a:pt x="26953" y="768"/>
                  </a:cubicBezTo>
                  <a:cubicBezTo>
                    <a:pt x="26786" y="834"/>
                    <a:pt x="26653" y="968"/>
                    <a:pt x="26486" y="1101"/>
                  </a:cubicBezTo>
                  <a:lnTo>
                    <a:pt x="26353" y="1235"/>
                  </a:lnTo>
                  <a:cubicBezTo>
                    <a:pt x="26286" y="1268"/>
                    <a:pt x="26253" y="1335"/>
                    <a:pt x="26153" y="1435"/>
                  </a:cubicBezTo>
                  <a:cubicBezTo>
                    <a:pt x="26119" y="1468"/>
                    <a:pt x="26086" y="1501"/>
                    <a:pt x="25986" y="1568"/>
                  </a:cubicBezTo>
                  <a:cubicBezTo>
                    <a:pt x="25919" y="1635"/>
                    <a:pt x="25852" y="1668"/>
                    <a:pt x="25752" y="1768"/>
                  </a:cubicBezTo>
                  <a:lnTo>
                    <a:pt x="25619" y="1902"/>
                  </a:lnTo>
                  <a:lnTo>
                    <a:pt x="25419" y="2102"/>
                  </a:lnTo>
                  <a:cubicBezTo>
                    <a:pt x="25352" y="2135"/>
                    <a:pt x="25319" y="2169"/>
                    <a:pt x="25285" y="2269"/>
                  </a:cubicBezTo>
                  <a:cubicBezTo>
                    <a:pt x="25185" y="2335"/>
                    <a:pt x="25152" y="2435"/>
                    <a:pt x="25085" y="2502"/>
                  </a:cubicBezTo>
                  <a:cubicBezTo>
                    <a:pt x="25085" y="2502"/>
                    <a:pt x="24952" y="2669"/>
                    <a:pt x="24918" y="2736"/>
                  </a:cubicBezTo>
                  <a:cubicBezTo>
                    <a:pt x="24118" y="2302"/>
                    <a:pt x="23250" y="2102"/>
                    <a:pt x="22283" y="2102"/>
                  </a:cubicBezTo>
                  <a:cubicBezTo>
                    <a:pt x="20849" y="2102"/>
                    <a:pt x="19348" y="2836"/>
                    <a:pt x="18147" y="4270"/>
                  </a:cubicBezTo>
                  <a:cubicBezTo>
                    <a:pt x="15645" y="7105"/>
                    <a:pt x="14511" y="11775"/>
                    <a:pt x="15145" y="16746"/>
                  </a:cubicBezTo>
                  <a:cubicBezTo>
                    <a:pt x="15245" y="17479"/>
                    <a:pt x="15345" y="18247"/>
                    <a:pt x="15512" y="19081"/>
                  </a:cubicBezTo>
                  <a:lnTo>
                    <a:pt x="15512" y="19114"/>
                  </a:lnTo>
                  <a:cubicBezTo>
                    <a:pt x="15745" y="20181"/>
                    <a:pt x="15945" y="21282"/>
                    <a:pt x="16245" y="22283"/>
                  </a:cubicBezTo>
                  <a:lnTo>
                    <a:pt x="16245" y="22316"/>
                  </a:lnTo>
                  <a:cubicBezTo>
                    <a:pt x="16312" y="22650"/>
                    <a:pt x="16412" y="22950"/>
                    <a:pt x="16479" y="23250"/>
                  </a:cubicBezTo>
                  <a:cubicBezTo>
                    <a:pt x="16479" y="23250"/>
                    <a:pt x="16579" y="23484"/>
                    <a:pt x="16579" y="23584"/>
                  </a:cubicBezTo>
                  <a:cubicBezTo>
                    <a:pt x="16245" y="23484"/>
                    <a:pt x="15945" y="23417"/>
                    <a:pt x="15612" y="23350"/>
                  </a:cubicBezTo>
                  <a:cubicBezTo>
                    <a:pt x="15578" y="23350"/>
                    <a:pt x="15478" y="23317"/>
                    <a:pt x="15445" y="23317"/>
                  </a:cubicBezTo>
                  <a:cubicBezTo>
                    <a:pt x="15311" y="23284"/>
                    <a:pt x="15178" y="23284"/>
                    <a:pt x="15078" y="23250"/>
                  </a:cubicBezTo>
                  <a:lnTo>
                    <a:pt x="14844" y="23184"/>
                  </a:lnTo>
                  <a:cubicBezTo>
                    <a:pt x="14778" y="23184"/>
                    <a:pt x="14644" y="23150"/>
                    <a:pt x="14511" y="23150"/>
                  </a:cubicBezTo>
                  <a:cubicBezTo>
                    <a:pt x="14444" y="23150"/>
                    <a:pt x="14311" y="23117"/>
                    <a:pt x="14244" y="23117"/>
                  </a:cubicBezTo>
                  <a:lnTo>
                    <a:pt x="14011" y="23083"/>
                  </a:lnTo>
                  <a:cubicBezTo>
                    <a:pt x="13910" y="23083"/>
                    <a:pt x="13744" y="23017"/>
                    <a:pt x="13610" y="23017"/>
                  </a:cubicBezTo>
                  <a:cubicBezTo>
                    <a:pt x="13343" y="22983"/>
                    <a:pt x="13110" y="22983"/>
                    <a:pt x="12843" y="22983"/>
                  </a:cubicBezTo>
                  <a:lnTo>
                    <a:pt x="12076" y="22983"/>
                  </a:lnTo>
                  <a:cubicBezTo>
                    <a:pt x="11275" y="22983"/>
                    <a:pt x="10508" y="23083"/>
                    <a:pt x="9774" y="23184"/>
                  </a:cubicBezTo>
                  <a:cubicBezTo>
                    <a:pt x="6172" y="23851"/>
                    <a:pt x="3436" y="27153"/>
                    <a:pt x="2235" y="32257"/>
                  </a:cubicBezTo>
                  <a:cubicBezTo>
                    <a:pt x="2135" y="32657"/>
                    <a:pt x="2069" y="33091"/>
                    <a:pt x="1969" y="33458"/>
                  </a:cubicBezTo>
                  <a:cubicBezTo>
                    <a:pt x="1935" y="33591"/>
                    <a:pt x="1935" y="33691"/>
                    <a:pt x="1902" y="33858"/>
                  </a:cubicBezTo>
                  <a:cubicBezTo>
                    <a:pt x="1735" y="34425"/>
                    <a:pt x="1402" y="34959"/>
                    <a:pt x="1101" y="35459"/>
                  </a:cubicBezTo>
                  <a:cubicBezTo>
                    <a:pt x="801" y="35926"/>
                    <a:pt x="568" y="36360"/>
                    <a:pt x="334" y="36860"/>
                  </a:cubicBezTo>
                  <a:cubicBezTo>
                    <a:pt x="101" y="37527"/>
                    <a:pt x="1" y="38261"/>
                    <a:pt x="167" y="38861"/>
                  </a:cubicBezTo>
                  <a:cubicBezTo>
                    <a:pt x="167" y="38928"/>
                    <a:pt x="234" y="38962"/>
                    <a:pt x="234" y="39028"/>
                  </a:cubicBezTo>
                  <a:cubicBezTo>
                    <a:pt x="301" y="39295"/>
                    <a:pt x="401" y="39595"/>
                    <a:pt x="468" y="39829"/>
                  </a:cubicBezTo>
                  <a:cubicBezTo>
                    <a:pt x="501" y="39962"/>
                    <a:pt x="568" y="40029"/>
                    <a:pt x="601" y="40129"/>
                  </a:cubicBezTo>
                  <a:cubicBezTo>
                    <a:pt x="668" y="40296"/>
                    <a:pt x="768" y="40496"/>
                    <a:pt x="901" y="40696"/>
                  </a:cubicBezTo>
                  <a:cubicBezTo>
                    <a:pt x="935" y="40796"/>
                    <a:pt x="1001" y="40930"/>
                    <a:pt x="1101" y="41030"/>
                  </a:cubicBezTo>
                  <a:cubicBezTo>
                    <a:pt x="1235" y="41196"/>
                    <a:pt x="1301" y="41363"/>
                    <a:pt x="1435" y="41497"/>
                  </a:cubicBezTo>
                  <a:cubicBezTo>
                    <a:pt x="1502" y="41630"/>
                    <a:pt x="1602" y="41697"/>
                    <a:pt x="1735" y="41830"/>
                  </a:cubicBezTo>
                  <a:lnTo>
                    <a:pt x="2102" y="42197"/>
                  </a:lnTo>
                  <a:lnTo>
                    <a:pt x="2169" y="42297"/>
                  </a:lnTo>
                  <a:lnTo>
                    <a:pt x="2169" y="42431"/>
                  </a:lnTo>
                  <a:cubicBezTo>
                    <a:pt x="2169" y="42698"/>
                    <a:pt x="2169" y="42998"/>
                    <a:pt x="2235" y="43265"/>
                  </a:cubicBezTo>
                  <a:lnTo>
                    <a:pt x="2302" y="43598"/>
                  </a:lnTo>
                  <a:cubicBezTo>
                    <a:pt x="2302" y="43598"/>
                    <a:pt x="2402" y="43998"/>
                    <a:pt x="2436" y="44165"/>
                  </a:cubicBezTo>
                  <a:lnTo>
                    <a:pt x="2569" y="44732"/>
                  </a:lnTo>
                  <a:cubicBezTo>
                    <a:pt x="2569" y="44732"/>
                    <a:pt x="2669" y="45266"/>
                    <a:pt x="2736" y="45333"/>
                  </a:cubicBezTo>
                  <a:lnTo>
                    <a:pt x="2836" y="45833"/>
                  </a:lnTo>
                  <a:lnTo>
                    <a:pt x="3003" y="46367"/>
                  </a:lnTo>
                  <a:cubicBezTo>
                    <a:pt x="3069" y="46534"/>
                    <a:pt x="3136" y="46734"/>
                    <a:pt x="3169" y="46967"/>
                  </a:cubicBezTo>
                  <a:lnTo>
                    <a:pt x="3169" y="47001"/>
                  </a:lnTo>
                  <a:cubicBezTo>
                    <a:pt x="3270" y="47234"/>
                    <a:pt x="3336" y="47501"/>
                    <a:pt x="3436" y="47701"/>
                  </a:cubicBezTo>
                  <a:lnTo>
                    <a:pt x="3470" y="47835"/>
                  </a:lnTo>
                  <a:lnTo>
                    <a:pt x="3770" y="48668"/>
                  </a:lnTo>
                  <a:lnTo>
                    <a:pt x="4003" y="49336"/>
                  </a:lnTo>
                  <a:lnTo>
                    <a:pt x="4137" y="49569"/>
                  </a:lnTo>
                  <a:lnTo>
                    <a:pt x="4304" y="49969"/>
                  </a:lnTo>
                  <a:cubicBezTo>
                    <a:pt x="4337" y="50069"/>
                    <a:pt x="4404" y="50203"/>
                    <a:pt x="4470" y="50336"/>
                  </a:cubicBezTo>
                  <a:lnTo>
                    <a:pt x="4570" y="50503"/>
                  </a:lnTo>
                  <a:cubicBezTo>
                    <a:pt x="4570" y="50503"/>
                    <a:pt x="4737" y="50870"/>
                    <a:pt x="4804" y="51003"/>
                  </a:cubicBezTo>
                  <a:lnTo>
                    <a:pt x="5104" y="51571"/>
                  </a:lnTo>
                  <a:cubicBezTo>
                    <a:pt x="5271" y="51871"/>
                    <a:pt x="5404" y="52171"/>
                    <a:pt x="5571" y="52471"/>
                  </a:cubicBezTo>
                  <a:lnTo>
                    <a:pt x="5671" y="52671"/>
                  </a:lnTo>
                  <a:cubicBezTo>
                    <a:pt x="5805" y="52871"/>
                    <a:pt x="5938" y="53138"/>
                    <a:pt x="6105" y="53338"/>
                  </a:cubicBezTo>
                  <a:cubicBezTo>
                    <a:pt x="6138" y="53439"/>
                    <a:pt x="6238" y="53539"/>
                    <a:pt x="6272" y="53639"/>
                  </a:cubicBezTo>
                  <a:lnTo>
                    <a:pt x="6772" y="54373"/>
                  </a:lnTo>
                  <a:lnTo>
                    <a:pt x="6839" y="54506"/>
                  </a:lnTo>
                  <a:cubicBezTo>
                    <a:pt x="7072" y="54806"/>
                    <a:pt x="7272" y="55073"/>
                    <a:pt x="7473" y="55340"/>
                  </a:cubicBezTo>
                  <a:cubicBezTo>
                    <a:pt x="7506" y="55373"/>
                    <a:pt x="7506" y="55407"/>
                    <a:pt x="7573" y="55473"/>
                  </a:cubicBezTo>
                  <a:lnTo>
                    <a:pt x="7573" y="55707"/>
                  </a:lnTo>
                  <a:lnTo>
                    <a:pt x="7573" y="55907"/>
                  </a:lnTo>
                  <a:lnTo>
                    <a:pt x="7573" y="56374"/>
                  </a:lnTo>
                  <a:lnTo>
                    <a:pt x="7573" y="56541"/>
                  </a:lnTo>
                  <a:lnTo>
                    <a:pt x="7573" y="56741"/>
                  </a:lnTo>
                  <a:cubicBezTo>
                    <a:pt x="7573" y="56874"/>
                    <a:pt x="7573" y="57041"/>
                    <a:pt x="7606" y="57208"/>
                  </a:cubicBezTo>
                  <a:cubicBezTo>
                    <a:pt x="7606" y="57308"/>
                    <a:pt x="7639" y="57475"/>
                    <a:pt x="7639" y="57475"/>
                  </a:cubicBezTo>
                  <a:cubicBezTo>
                    <a:pt x="7639" y="57642"/>
                    <a:pt x="7673" y="57775"/>
                    <a:pt x="7739" y="57975"/>
                  </a:cubicBezTo>
                  <a:cubicBezTo>
                    <a:pt x="7739" y="58042"/>
                    <a:pt x="7773" y="58075"/>
                    <a:pt x="7773" y="58175"/>
                  </a:cubicBezTo>
                  <a:cubicBezTo>
                    <a:pt x="7806" y="58342"/>
                    <a:pt x="7839" y="58542"/>
                    <a:pt x="7906" y="58709"/>
                  </a:cubicBezTo>
                  <a:cubicBezTo>
                    <a:pt x="7906" y="58742"/>
                    <a:pt x="7940" y="58809"/>
                    <a:pt x="7940" y="58876"/>
                  </a:cubicBezTo>
                  <a:cubicBezTo>
                    <a:pt x="8006" y="59076"/>
                    <a:pt x="8073" y="59343"/>
                    <a:pt x="8173" y="59543"/>
                  </a:cubicBezTo>
                  <a:lnTo>
                    <a:pt x="8240" y="59643"/>
                  </a:lnTo>
                  <a:cubicBezTo>
                    <a:pt x="8306" y="59843"/>
                    <a:pt x="8407" y="60010"/>
                    <a:pt x="8473" y="60210"/>
                  </a:cubicBezTo>
                  <a:lnTo>
                    <a:pt x="8573" y="60377"/>
                  </a:lnTo>
                  <a:cubicBezTo>
                    <a:pt x="8640" y="60544"/>
                    <a:pt x="8740" y="60677"/>
                    <a:pt x="8807" y="60844"/>
                  </a:cubicBezTo>
                  <a:lnTo>
                    <a:pt x="8940" y="61044"/>
                  </a:lnTo>
                  <a:cubicBezTo>
                    <a:pt x="9007" y="61211"/>
                    <a:pt x="9107" y="61344"/>
                    <a:pt x="9174" y="61478"/>
                  </a:cubicBezTo>
                  <a:cubicBezTo>
                    <a:pt x="9240" y="61544"/>
                    <a:pt x="9274" y="61578"/>
                    <a:pt x="9307" y="61678"/>
                  </a:cubicBezTo>
                  <a:cubicBezTo>
                    <a:pt x="9407" y="61845"/>
                    <a:pt x="9507" y="61978"/>
                    <a:pt x="9641" y="62178"/>
                  </a:cubicBezTo>
                  <a:lnTo>
                    <a:pt x="9741" y="62312"/>
                  </a:lnTo>
                  <a:cubicBezTo>
                    <a:pt x="10008" y="62712"/>
                    <a:pt x="10341" y="63112"/>
                    <a:pt x="10742" y="63479"/>
                  </a:cubicBezTo>
                  <a:lnTo>
                    <a:pt x="10775" y="63512"/>
                  </a:lnTo>
                  <a:lnTo>
                    <a:pt x="11275" y="64013"/>
                  </a:lnTo>
                  <a:lnTo>
                    <a:pt x="11409" y="64146"/>
                  </a:lnTo>
                  <a:cubicBezTo>
                    <a:pt x="11575" y="64246"/>
                    <a:pt x="11676" y="64446"/>
                    <a:pt x="11842" y="64547"/>
                  </a:cubicBezTo>
                  <a:lnTo>
                    <a:pt x="11976" y="64647"/>
                  </a:lnTo>
                  <a:cubicBezTo>
                    <a:pt x="12109" y="64713"/>
                    <a:pt x="12243" y="64847"/>
                    <a:pt x="12309" y="64947"/>
                  </a:cubicBezTo>
                  <a:lnTo>
                    <a:pt x="14344" y="79324"/>
                  </a:lnTo>
                  <a:cubicBezTo>
                    <a:pt x="13644" y="79691"/>
                    <a:pt x="13077" y="80191"/>
                    <a:pt x="12610" y="80858"/>
                  </a:cubicBezTo>
                  <a:cubicBezTo>
                    <a:pt x="12343" y="81225"/>
                    <a:pt x="12143" y="81625"/>
                    <a:pt x="12009" y="81992"/>
                  </a:cubicBezTo>
                  <a:cubicBezTo>
                    <a:pt x="11976" y="82126"/>
                    <a:pt x="11942" y="82293"/>
                    <a:pt x="11909" y="82393"/>
                  </a:cubicBezTo>
                  <a:lnTo>
                    <a:pt x="11309" y="82393"/>
                  </a:lnTo>
                  <a:lnTo>
                    <a:pt x="11409" y="84894"/>
                  </a:lnTo>
                  <a:lnTo>
                    <a:pt x="11275" y="82393"/>
                  </a:lnTo>
                  <a:lnTo>
                    <a:pt x="10842" y="82393"/>
                  </a:lnTo>
                  <a:cubicBezTo>
                    <a:pt x="10742" y="82393"/>
                    <a:pt x="10608" y="82459"/>
                    <a:pt x="10475" y="82459"/>
                  </a:cubicBezTo>
                  <a:lnTo>
                    <a:pt x="10441" y="82459"/>
                  </a:lnTo>
                  <a:cubicBezTo>
                    <a:pt x="10275" y="82459"/>
                    <a:pt x="10141" y="82493"/>
                    <a:pt x="10008" y="82493"/>
                  </a:cubicBezTo>
                  <a:cubicBezTo>
                    <a:pt x="9908" y="82493"/>
                    <a:pt x="9774" y="82526"/>
                    <a:pt x="9641" y="82559"/>
                  </a:cubicBezTo>
                  <a:lnTo>
                    <a:pt x="9607" y="82559"/>
                  </a:lnTo>
                  <a:cubicBezTo>
                    <a:pt x="9474" y="82626"/>
                    <a:pt x="9341" y="82626"/>
                    <a:pt x="9174" y="82659"/>
                  </a:cubicBezTo>
                  <a:cubicBezTo>
                    <a:pt x="9107" y="82693"/>
                    <a:pt x="8974" y="82693"/>
                    <a:pt x="8907" y="82726"/>
                  </a:cubicBezTo>
                  <a:lnTo>
                    <a:pt x="8773" y="82793"/>
                  </a:lnTo>
                  <a:lnTo>
                    <a:pt x="8407" y="82893"/>
                  </a:lnTo>
                  <a:cubicBezTo>
                    <a:pt x="8306" y="82960"/>
                    <a:pt x="8173" y="82993"/>
                    <a:pt x="8106" y="83026"/>
                  </a:cubicBezTo>
                  <a:lnTo>
                    <a:pt x="8006" y="83060"/>
                  </a:lnTo>
                  <a:cubicBezTo>
                    <a:pt x="7906" y="83126"/>
                    <a:pt x="7773" y="83193"/>
                    <a:pt x="7639" y="83227"/>
                  </a:cubicBezTo>
                  <a:lnTo>
                    <a:pt x="7406" y="83360"/>
                  </a:lnTo>
                  <a:lnTo>
                    <a:pt x="7306" y="83393"/>
                  </a:lnTo>
                  <a:cubicBezTo>
                    <a:pt x="7172" y="83493"/>
                    <a:pt x="7072" y="83527"/>
                    <a:pt x="6939" y="83627"/>
                  </a:cubicBezTo>
                  <a:cubicBezTo>
                    <a:pt x="6839" y="83660"/>
                    <a:pt x="6805" y="83694"/>
                    <a:pt x="6739" y="83727"/>
                  </a:cubicBezTo>
                  <a:lnTo>
                    <a:pt x="6639" y="83794"/>
                  </a:lnTo>
                  <a:cubicBezTo>
                    <a:pt x="6505" y="83860"/>
                    <a:pt x="6438" y="83960"/>
                    <a:pt x="6305" y="84027"/>
                  </a:cubicBezTo>
                  <a:cubicBezTo>
                    <a:pt x="6238" y="84060"/>
                    <a:pt x="6172" y="84161"/>
                    <a:pt x="6105" y="84194"/>
                  </a:cubicBezTo>
                  <a:cubicBezTo>
                    <a:pt x="5971" y="84294"/>
                    <a:pt x="5905" y="84394"/>
                    <a:pt x="5771" y="84494"/>
                  </a:cubicBezTo>
                  <a:lnTo>
                    <a:pt x="5605" y="84661"/>
                  </a:lnTo>
                  <a:lnTo>
                    <a:pt x="5571" y="84694"/>
                  </a:lnTo>
                  <a:lnTo>
                    <a:pt x="5271" y="84994"/>
                  </a:lnTo>
                  <a:cubicBezTo>
                    <a:pt x="5238" y="85028"/>
                    <a:pt x="5171" y="85128"/>
                    <a:pt x="5104" y="85161"/>
                  </a:cubicBezTo>
                  <a:lnTo>
                    <a:pt x="5071" y="85195"/>
                  </a:lnTo>
                  <a:cubicBezTo>
                    <a:pt x="4971" y="85295"/>
                    <a:pt x="4904" y="85395"/>
                    <a:pt x="4804" y="85495"/>
                  </a:cubicBezTo>
                  <a:cubicBezTo>
                    <a:pt x="4771" y="85528"/>
                    <a:pt x="4637" y="85695"/>
                    <a:pt x="4637" y="85695"/>
                  </a:cubicBezTo>
                  <a:cubicBezTo>
                    <a:pt x="4570" y="85828"/>
                    <a:pt x="4470" y="85895"/>
                    <a:pt x="4404" y="86029"/>
                  </a:cubicBezTo>
                  <a:cubicBezTo>
                    <a:pt x="4337" y="86062"/>
                    <a:pt x="4304" y="86162"/>
                    <a:pt x="4270" y="86195"/>
                  </a:cubicBezTo>
                  <a:lnTo>
                    <a:pt x="4237" y="86295"/>
                  </a:lnTo>
                  <a:cubicBezTo>
                    <a:pt x="4137" y="86395"/>
                    <a:pt x="4103" y="86496"/>
                    <a:pt x="4003" y="86562"/>
                  </a:cubicBezTo>
                  <a:cubicBezTo>
                    <a:pt x="3970" y="86629"/>
                    <a:pt x="3903" y="86796"/>
                    <a:pt x="3903" y="86796"/>
                  </a:cubicBezTo>
                  <a:cubicBezTo>
                    <a:pt x="3803" y="86896"/>
                    <a:pt x="3770" y="87029"/>
                    <a:pt x="3670" y="87129"/>
                  </a:cubicBezTo>
                  <a:cubicBezTo>
                    <a:pt x="3636" y="87163"/>
                    <a:pt x="3636" y="87229"/>
                    <a:pt x="3603" y="87296"/>
                  </a:cubicBezTo>
                  <a:cubicBezTo>
                    <a:pt x="3570" y="87396"/>
                    <a:pt x="3470" y="87530"/>
                    <a:pt x="3436" y="87630"/>
                  </a:cubicBezTo>
                  <a:cubicBezTo>
                    <a:pt x="3403" y="87663"/>
                    <a:pt x="3403" y="87730"/>
                    <a:pt x="3336" y="87830"/>
                  </a:cubicBezTo>
                  <a:lnTo>
                    <a:pt x="3336" y="87863"/>
                  </a:lnTo>
                  <a:cubicBezTo>
                    <a:pt x="3303" y="87963"/>
                    <a:pt x="3270" y="88063"/>
                    <a:pt x="3236" y="88163"/>
                  </a:cubicBezTo>
                  <a:cubicBezTo>
                    <a:pt x="3169" y="88197"/>
                    <a:pt x="3136" y="88397"/>
                    <a:pt x="3136" y="88397"/>
                  </a:cubicBezTo>
                  <a:cubicBezTo>
                    <a:pt x="3103" y="88497"/>
                    <a:pt x="3069" y="88564"/>
                    <a:pt x="3069" y="88664"/>
                  </a:cubicBezTo>
                  <a:cubicBezTo>
                    <a:pt x="3069" y="88697"/>
                    <a:pt x="2969" y="88897"/>
                    <a:pt x="2969" y="88897"/>
                  </a:cubicBezTo>
                  <a:cubicBezTo>
                    <a:pt x="2936" y="88997"/>
                    <a:pt x="2936" y="89064"/>
                    <a:pt x="2903" y="89164"/>
                  </a:cubicBezTo>
                  <a:cubicBezTo>
                    <a:pt x="2903" y="89231"/>
                    <a:pt x="2769" y="89564"/>
                    <a:pt x="2769" y="89664"/>
                  </a:cubicBezTo>
                  <a:cubicBezTo>
                    <a:pt x="2736" y="89731"/>
                    <a:pt x="2736" y="89865"/>
                    <a:pt x="2669" y="89998"/>
                  </a:cubicBezTo>
                  <a:cubicBezTo>
                    <a:pt x="2669" y="90031"/>
                    <a:pt x="2636" y="90065"/>
                    <a:pt x="2636" y="90165"/>
                  </a:cubicBezTo>
                  <a:cubicBezTo>
                    <a:pt x="2602" y="90298"/>
                    <a:pt x="2602" y="90398"/>
                    <a:pt x="2602" y="90532"/>
                  </a:cubicBezTo>
                  <a:lnTo>
                    <a:pt x="2602" y="90632"/>
                  </a:lnTo>
                  <a:cubicBezTo>
                    <a:pt x="2402" y="92066"/>
                    <a:pt x="2636" y="93067"/>
                    <a:pt x="3270" y="93834"/>
                  </a:cubicBezTo>
                  <a:cubicBezTo>
                    <a:pt x="3770" y="94401"/>
                    <a:pt x="4470" y="94735"/>
                    <a:pt x="5238" y="94735"/>
                  </a:cubicBezTo>
                  <a:lnTo>
                    <a:pt x="13477" y="94735"/>
                  </a:lnTo>
                  <a:cubicBezTo>
                    <a:pt x="13477" y="94801"/>
                    <a:pt x="13477" y="94835"/>
                    <a:pt x="13510" y="94902"/>
                  </a:cubicBezTo>
                  <a:lnTo>
                    <a:pt x="13510" y="95002"/>
                  </a:lnTo>
                  <a:cubicBezTo>
                    <a:pt x="13577" y="95168"/>
                    <a:pt x="13610" y="95335"/>
                    <a:pt x="13677" y="95502"/>
                  </a:cubicBezTo>
                  <a:cubicBezTo>
                    <a:pt x="13677" y="95535"/>
                    <a:pt x="13744" y="95569"/>
                    <a:pt x="13744" y="95569"/>
                  </a:cubicBezTo>
                  <a:cubicBezTo>
                    <a:pt x="13910" y="95902"/>
                    <a:pt x="14111" y="96203"/>
                    <a:pt x="14411" y="96469"/>
                  </a:cubicBezTo>
                  <a:lnTo>
                    <a:pt x="14511" y="96569"/>
                  </a:lnTo>
                  <a:cubicBezTo>
                    <a:pt x="14978" y="96970"/>
                    <a:pt x="15578" y="97170"/>
                    <a:pt x="16145" y="97170"/>
                  </a:cubicBezTo>
                  <a:lnTo>
                    <a:pt x="38928" y="97170"/>
                  </a:lnTo>
                  <a:cubicBezTo>
                    <a:pt x="39629" y="97170"/>
                    <a:pt x="40196" y="96870"/>
                    <a:pt x="40663" y="96469"/>
                  </a:cubicBezTo>
                  <a:cubicBezTo>
                    <a:pt x="40763" y="96369"/>
                    <a:pt x="40830" y="96236"/>
                    <a:pt x="40930" y="96136"/>
                  </a:cubicBezTo>
                  <a:cubicBezTo>
                    <a:pt x="41097" y="95869"/>
                    <a:pt x="41197" y="95569"/>
                    <a:pt x="41297" y="95302"/>
                  </a:cubicBezTo>
                  <a:cubicBezTo>
                    <a:pt x="42264" y="91633"/>
                    <a:pt x="41163" y="89131"/>
                    <a:pt x="39962" y="87730"/>
                  </a:cubicBezTo>
                  <a:lnTo>
                    <a:pt x="39962" y="87696"/>
                  </a:lnTo>
                  <a:cubicBezTo>
                    <a:pt x="40096" y="87530"/>
                    <a:pt x="40163" y="87329"/>
                    <a:pt x="40263" y="87163"/>
                  </a:cubicBezTo>
                  <a:cubicBezTo>
                    <a:pt x="40263" y="87163"/>
                    <a:pt x="40263" y="87129"/>
                    <a:pt x="40296" y="87129"/>
                  </a:cubicBezTo>
                  <a:cubicBezTo>
                    <a:pt x="40363" y="86896"/>
                    <a:pt x="40463" y="86662"/>
                    <a:pt x="40530" y="86395"/>
                  </a:cubicBezTo>
                  <a:lnTo>
                    <a:pt x="40530" y="86329"/>
                  </a:lnTo>
                  <a:cubicBezTo>
                    <a:pt x="40663" y="85862"/>
                    <a:pt x="40696" y="85361"/>
                    <a:pt x="40696" y="84861"/>
                  </a:cubicBezTo>
                  <a:lnTo>
                    <a:pt x="40696" y="84794"/>
                  </a:lnTo>
                  <a:cubicBezTo>
                    <a:pt x="40696" y="84527"/>
                    <a:pt x="40663" y="84327"/>
                    <a:pt x="40596" y="84027"/>
                  </a:cubicBezTo>
                  <a:cubicBezTo>
                    <a:pt x="40596" y="83994"/>
                    <a:pt x="40530" y="83960"/>
                    <a:pt x="40530" y="83894"/>
                  </a:cubicBezTo>
                  <a:cubicBezTo>
                    <a:pt x="40496" y="83694"/>
                    <a:pt x="40429" y="83527"/>
                    <a:pt x="40363" y="83327"/>
                  </a:cubicBezTo>
                  <a:cubicBezTo>
                    <a:pt x="40363" y="83293"/>
                    <a:pt x="40329" y="83193"/>
                    <a:pt x="40329" y="83193"/>
                  </a:cubicBezTo>
                  <a:cubicBezTo>
                    <a:pt x="39862" y="82059"/>
                    <a:pt x="39028" y="81158"/>
                    <a:pt x="37994" y="80625"/>
                  </a:cubicBezTo>
                  <a:cubicBezTo>
                    <a:pt x="37494" y="80358"/>
                    <a:pt x="36960" y="80191"/>
                    <a:pt x="36427" y="80124"/>
                  </a:cubicBezTo>
                  <a:lnTo>
                    <a:pt x="34659" y="67782"/>
                  </a:lnTo>
                  <a:cubicBezTo>
                    <a:pt x="35493" y="67382"/>
                    <a:pt x="36260" y="66982"/>
                    <a:pt x="36960" y="66515"/>
                  </a:cubicBezTo>
                  <a:lnTo>
                    <a:pt x="37027" y="66448"/>
                  </a:lnTo>
                  <a:lnTo>
                    <a:pt x="37527" y="66048"/>
                  </a:lnTo>
                  <a:cubicBezTo>
                    <a:pt x="37594" y="66014"/>
                    <a:pt x="37661" y="65981"/>
                    <a:pt x="37661" y="65948"/>
                  </a:cubicBezTo>
                  <a:cubicBezTo>
                    <a:pt x="37794" y="65814"/>
                    <a:pt x="37961" y="65681"/>
                    <a:pt x="38094" y="65614"/>
                  </a:cubicBezTo>
                  <a:cubicBezTo>
                    <a:pt x="38128" y="65547"/>
                    <a:pt x="38195" y="65514"/>
                    <a:pt x="38261" y="65481"/>
                  </a:cubicBezTo>
                  <a:lnTo>
                    <a:pt x="38662" y="65047"/>
                  </a:lnTo>
                  <a:lnTo>
                    <a:pt x="38795" y="64947"/>
                  </a:lnTo>
                  <a:cubicBezTo>
                    <a:pt x="38928" y="64780"/>
                    <a:pt x="39095" y="64647"/>
                    <a:pt x="39195" y="64480"/>
                  </a:cubicBezTo>
                  <a:lnTo>
                    <a:pt x="39295" y="64380"/>
                  </a:lnTo>
                  <a:cubicBezTo>
                    <a:pt x="39462" y="64213"/>
                    <a:pt x="39596" y="64013"/>
                    <a:pt x="39696" y="63846"/>
                  </a:cubicBezTo>
                  <a:cubicBezTo>
                    <a:pt x="39762" y="63813"/>
                    <a:pt x="39796" y="63713"/>
                    <a:pt x="39829" y="63646"/>
                  </a:cubicBezTo>
                  <a:cubicBezTo>
                    <a:pt x="39929" y="63512"/>
                    <a:pt x="39996" y="63379"/>
                    <a:pt x="40096" y="63212"/>
                  </a:cubicBezTo>
                  <a:cubicBezTo>
                    <a:pt x="40129" y="63146"/>
                    <a:pt x="40163" y="63112"/>
                    <a:pt x="40196" y="63012"/>
                  </a:cubicBezTo>
                  <a:lnTo>
                    <a:pt x="40263" y="62979"/>
                  </a:lnTo>
                  <a:cubicBezTo>
                    <a:pt x="40329" y="62845"/>
                    <a:pt x="40363" y="62712"/>
                    <a:pt x="40463" y="62612"/>
                  </a:cubicBezTo>
                  <a:cubicBezTo>
                    <a:pt x="40496" y="62512"/>
                    <a:pt x="40530" y="62378"/>
                    <a:pt x="40596" y="62312"/>
                  </a:cubicBezTo>
                  <a:cubicBezTo>
                    <a:pt x="40630" y="62178"/>
                    <a:pt x="40696" y="62045"/>
                    <a:pt x="40763" y="61878"/>
                  </a:cubicBezTo>
                  <a:cubicBezTo>
                    <a:pt x="40796" y="61811"/>
                    <a:pt x="40830" y="61711"/>
                    <a:pt x="40830" y="61644"/>
                  </a:cubicBezTo>
                  <a:cubicBezTo>
                    <a:pt x="40863" y="61478"/>
                    <a:pt x="40930" y="61344"/>
                    <a:pt x="40997" y="61144"/>
                  </a:cubicBezTo>
                  <a:cubicBezTo>
                    <a:pt x="40997" y="61044"/>
                    <a:pt x="41030" y="61011"/>
                    <a:pt x="41097" y="60944"/>
                  </a:cubicBezTo>
                  <a:cubicBezTo>
                    <a:pt x="41163" y="60677"/>
                    <a:pt x="41197" y="60444"/>
                    <a:pt x="41263" y="60210"/>
                  </a:cubicBezTo>
                  <a:lnTo>
                    <a:pt x="41363" y="59109"/>
                  </a:lnTo>
                  <a:lnTo>
                    <a:pt x="41363" y="58542"/>
                  </a:lnTo>
                  <a:cubicBezTo>
                    <a:pt x="41363" y="58175"/>
                    <a:pt x="41330" y="57808"/>
                    <a:pt x="41263" y="57441"/>
                  </a:cubicBezTo>
                  <a:lnTo>
                    <a:pt x="41363" y="57308"/>
                  </a:lnTo>
                  <a:cubicBezTo>
                    <a:pt x="42031" y="56641"/>
                    <a:pt x="42631" y="55874"/>
                    <a:pt x="43198" y="55106"/>
                  </a:cubicBezTo>
                  <a:lnTo>
                    <a:pt x="43365" y="54840"/>
                  </a:lnTo>
                  <a:cubicBezTo>
                    <a:pt x="43665" y="54373"/>
                    <a:pt x="43932" y="54006"/>
                    <a:pt x="44165" y="53639"/>
                  </a:cubicBezTo>
                  <a:cubicBezTo>
                    <a:pt x="44432" y="53272"/>
                    <a:pt x="44632" y="52838"/>
                    <a:pt x="44833" y="52438"/>
                  </a:cubicBezTo>
                  <a:cubicBezTo>
                    <a:pt x="48035" y="46100"/>
                    <a:pt x="47768" y="40196"/>
                    <a:pt x="46134" y="32790"/>
                  </a:cubicBezTo>
                  <a:cubicBezTo>
                    <a:pt x="45333" y="29121"/>
                    <a:pt x="44632" y="25018"/>
                    <a:pt x="44099" y="21215"/>
                  </a:cubicBezTo>
                  <a:cubicBezTo>
                    <a:pt x="43698" y="18680"/>
                    <a:pt x="43465" y="16379"/>
                    <a:pt x="43332" y="14677"/>
                  </a:cubicBezTo>
                  <a:cubicBezTo>
                    <a:pt x="43298" y="13944"/>
                    <a:pt x="43198" y="13276"/>
                    <a:pt x="43098" y="12643"/>
                  </a:cubicBezTo>
                  <a:cubicBezTo>
                    <a:pt x="42698" y="10474"/>
                    <a:pt x="41464" y="6905"/>
                    <a:pt x="37461" y="6905"/>
                  </a:cubicBezTo>
                  <a:cubicBezTo>
                    <a:pt x="37261" y="6905"/>
                    <a:pt x="37094" y="6905"/>
                    <a:pt x="36860" y="6939"/>
                  </a:cubicBezTo>
                  <a:cubicBezTo>
                    <a:pt x="36827" y="6939"/>
                    <a:pt x="36760" y="6939"/>
                    <a:pt x="36693" y="6972"/>
                  </a:cubicBezTo>
                  <a:cubicBezTo>
                    <a:pt x="36593" y="7005"/>
                    <a:pt x="36460" y="7005"/>
                    <a:pt x="36293" y="7072"/>
                  </a:cubicBezTo>
                  <a:cubicBezTo>
                    <a:pt x="36260" y="7072"/>
                    <a:pt x="36160" y="7105"/>
                    <a:pt x="36160" y="7105"/>
                  </a:cubicBezTo>
                  <a:lnTo>
                    <a:pt x="35793" y="7239"/>
                  </a:lnTo>
                  <a:cubicBezTo>
                    <a:pt x="35759" y="7272"/>
                    <a:pt x="35659" y="7272"/>
                    <a:pt x="35659" y="7272"/>
                  </a:cubicBezTo>
                  <a:cubicBezTo>
                    <a:pt x="35626" y="7306"/>
                    <a:pt x="35526" y="7306"/>
                    <a:pt x="35493" y="7339"/>
                  </a:cubicBezTo>
                  <a:cubicBezTo>
                    <a:pt x="35292" y="5137"/>
                    <a:pt x="34659" y="2402"/>
                    <a:pt x="32524" y="934"/>
                  </a:cubicBezTo>
                  <a:cubicBezTo>
                    <a:pt x="31623" y="301"/>
                    <a:pt x="30589" y="0"/>
                    <a:pt x="29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82;p46">
              <a:extLst>
                <a:ext uri="{FF2B5EF4-FFF2-40B4-BE49-F238E27FC236}">
                  <a16:creationId xmlns:a16="http://schemas.microsoft.com/office/drawing/2014/main" id="{CEAD6E48-658C-10C4-F8C6-1026F2C6BC26}"/>
                </a:ext>
              </a:extLst>
            </p:cNvPr>
            <p:cNvSpPr/>
            <p:nvPr/>
          </p:nvSpPr>
          <p:spPr>
            <a:xfrm>
              <a:off x="4623730" y="3708671"/>
              <a:ext cx="258484" cy="581872"/>
            </a:xfrm>
            <a:custGeom>
              <a:avLst/>
              <a:gdLst/>
              <a:ahLst/>
              <a:cxnLst/>
              <a:rect l="l" t="t" r="r" b="b"/>
              <a:pathLst>
                <a:path w="8941" h="20127" extrusionOk="0">
                  <a:moveTo>
                    <a:pt x="6172" y="0"/>
                  </a:moveTo>
                  <a:cubicBezTo>
                    <a:pt x="4540" y="505"/>
                    <a:pt x="2696" y="745"/>
                    <a:pt x="736" y="745"/>
                  </a:cubicBezTo>
                  <a:cubicBezTo>
                    <a:pt x="492" y="745"/>
                    <a:pt x="247" y="742"/>
                    <a:pt x="1" y="734"/>
                  </a:cubicBezTo>
                  <a:lnTo>
                    <a:pt x="1" y="734"/>
                  </a:lnTo>
                  <a:lnTo>
                    <a:pt x="2369" y="17313"/>
                  </a:lnTo>
                  <a:lnTo>
                    <a:pt x="2736" y="19948"/>
                  </a:lnTo>
                  <a:cubicBezTo>
                    <a:pt x="3329" y="20067"/>
                    <a:pt x="3961" y="20126"/>
                    <a:pt x="4618" y="20126"/>
                  </a:cubicBezTo>
                  <a:cubicBezTo>
                    <a:pt x="5991" y="20126"/>
                    <a:pt x="7473" y="19867"/>
                    <a:pt x="8940" y="19348"/>
                  </a:cubicBezTo>
                  <a:lnTo>
                    <a:pt x="8573" y="16646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83;p46">
              <a:extLst>
                <a:ext uri="{FF2B5EF4-FFF2-40B4-BE49-F238E27FC236}">
                  <a16:creationId xmlns:a16="http://schemas.microsoft.com/office/drawing/2014/main" id="{C8BB10A6-D68D-E678-9B05-7EFFA35E3075}"/>
                </a:ext>
              </a:extLst>
            </p:cNvPr>
            <p:cNvSpPr/>
            <p:nvPr/>
          </p:nvSpPr>
          <p:spPr>
            <a:xfrm>
              <a:off x="4340209" y="4182882"/>
              <a:ext cx="699188" cy="349377"/>
            </a:xfrm>
            <a:custGeom>
              <a:avLst/>
              <a:gdLst/>
              <a:ahLst/>
              <a:cxnLst/>
              <a:rect l="l" t="t" r="r" b="b"/>
              <a:pathLst>
                <a:path w="24185" h="12085" extrusionOk="0">
                  <a:moveTo>
                    <a:pt x="19777" y="1"/>
                  </a:moveTo>
                  <a:cubicBezTo>
                    <a:pt x="19369" y="1"/>
                    <a:pt x="18914" y="76"/>
                    <a:pt x="18414" y="243"/>
                  </a:cubicBezTo>
                  <a:lnTo>
                    <a:pt x="18814" y="2945"/>
                  </a:lnTo>
                  <a:cubicBezTo>
                    <a:pt x="17347" y="3464"/>
                    <a:pt x="15835" y="3723"/>
                    <a:pt x="14452" y="3723"/>
                  </a:cubicBezTo>
                  <a:cubicBezTo>
                    <a:pt x="13791" y="3723"/>
                    <a:pt x="13159" y="3664"/>
                    <a:pt x="12576" y="3545"/>
                  </a:cubicBezTo>
                  <a:lnTo>
                    <a:pt x="12209" y="943"/>
                  </a:lnTo>
                  <a:cubicBezTo>
                    <a:pt x="12021" y="920"/>
                    <a:pt x="11832" y="896"/>
                    <a:pt x="11631" y="896"/>
                  </a:cubicBezTo>
                  <a:cubicBezTo>
                    <a:pt x="11548" y="896"/>
                    <a:pt x="11463" y="900"/>
                    <a:pt x="11375" y="910"/>
                  </a:cubicBezTo>
                  <a:cubicBezTo>
                    <a:pt x="10508" y="1010"/>
                    <a:pt x="9741" y="1577"/>
                    <a:pt x="9407" y="2444"/>
                  </a:cubicBezTo>
                  <a:cubicBezTo>
                    <a:pt x="9007" y="3578"/>
                    <a:pt x="9507" y="4846"/>
                    <a:pt x="10541" y="5413"/>
                  </a:cubicBezTo>
                  <a:cubicBezTo>
                    <a:pt x="9042" y="4786"/>
                    <a:pt x="7739" y="4522"/>
                    <a:pt x="6612" y="4522"/>
                  </a:cubicBezTo>
                  <a:cubicBezTo>
                    <a:pt x="2822" y="4522"/>
                    <a:pt x="1010" y="7505"/>
                    <a:pt x="367" y="9716"/>
                  </a:cubicBezTo>
                  <a:cubicBezTo>
                    <a:pt x="0" y="11050"/>
                    <a:pt x="34" y="12084"/>
                    <a:pt x="334" y="12084"/>
                  </a:cubicBezTo>
                  <a:lnTo>
                    <a:pt x="23084" y="12084"/>
                  </a:lnTo>
                  <a:cubicBezTo>
                    <a:pt x="24184" y="7915"/>
                    <a:pt x="21849" y="6447"/>
                    <a:pt x="21849" y="6447"/>
                  </a:cubicBezTo>
                  <a:lnTo>
                    <a:pt x="21449" y="4412"/>
                  </a:lnTo>
                  <a:cubicBezTo>
                    <a:pt x="22250" y="3745"/>
                    <a:pt x="22583" y="2578"/>
                    <a:pt x="22183" y="1577"/>
                  </a:cubicBezTo>
                  <a:cubicBezTo>
                    <a:pt x="21808" y="676"/>
                    <a:pt x="21001" y="1"/>
                    <a:pt x="19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4;p46">
              <a:extLst>
                <a:ext uri="{FF2B5EF4-FFF2-40B4-BE49-F238E27FC236}">
                  <a16:creationId xmlns:a16="http://schemas.microsoft.com/office/drawing/2014/main" id="{66BDE8E4-E3B7-3D34-949B-82B6CD75C6D1}"/>
                </a:ext>
              </a:extLst>
            </p:cNvPr>
            <p:cNvSpPr/>
            <p:nvPr/>
          </p:nvSpPr>
          <p:spPr>
            <a:xfrm>
              <a:off x="4011647" y="4114423"/>
              <a:ext cx="661287" cy="346457"/>
            </a:xfrm>
            <a:custGeom>
              <a:avLst/>
              <a:gdLst/>
              <a:ahLst/>
              <a:cxnLst/>
              <a:rect l="l" t="t" r="r" b="b"/>
              <a:pathLst>
                <a:path w="22874" h="11984" extrusionOk="0">
                  <a:moveTo>
                    <a:pt x="20229" y="0"/>
                  </a:moveTo>
                  <a:cubicBezTo>
                    <a:pt x="19824" y="0"/>
                    <a:pt x="19371" y="75"/>
                    <a:pt x="18871" y="242"/>
                  </a:cubicBezTo>
                  <a:lnTo>
                    <a:pt x="19238" y="2944"/>
                  </a:lnTo>
                  <a:cubicBezTo>
                    <a:pt x="17763" y="3413"/>
                    <a:pt x="16289" y="3688"/>
                    <a:pt x="14945" y="3688"/>
                  </a:cubicBezTo>
                  <a:cubicBezTo>
                    <a:pt x="14282" y="3688"/>
                    <a:pt x="13651" y="3621"/>
                    <a:pt x="13067" y="3478"/>
                  </a:cubicBezTo>
                  <a:lnTo>
                    <a:pt x="12700" y="876"/>
                  </a:lnTo>
                  <a:cubicBezTo>
                    <a:pt x="12500" y="826"/>
                    <a:pt x="12299" y="802"/>
                    <a:pt x="12101" y="802"/>
                  </a:cubicBezTo>
                  <a:cubicBezTo>
                    <a:pt x="11111" y="802"/>
                    <a:pt x="10198" y="1404"/>
                    <a:pt x="9864" y="2377"/>
                  </a:cubicBezTo>
                  <a:cubicBezTo>
                    <a:pt x="9431" y="3478"/>
                    <a:pt x="9931" y="4745"/>
                    <a:pt x="10999" y="5313"/>
                  </a:cubicBezTo>
                  <a:cubicBezTo>
                    <a:pt x="9491" y="4672"/>
                    <a:pt x="8181" y="4403"/>
                    <a:pt x="7048" y="4403"/>
                  </a:cubicBezTo>
                  <a:cubicBezTo>
                    <a:pt x="1037" y="4403"/>
                    <a:pt x="0" y="11984"/>
                    <a:pt x="758" y="11984"/>
                  </a:cubicBezTo>
                  <a:lnTo>
                    <a:pt x="11732" y="11984"/>
                  </a:lnTo>
                  <a:cubicBezTo>
                    <a:pt x="12372" y="9758"/>
                    <a:pt x="14169" y="6787"/>
                    <a:pt x="17922" y="6787"/>
                  </a:cubicBezTo>
                  <a:cubicBezTo>
                    <a:pt x="19062" y="6787"/>
                    <a:pt x="20383" y="7061"/>
                    <a:pt x="21906" y="7714"/>
                  </a:cubicBezTo>
                  <a:cubicBezTo>
                    <a:pt x="20872" y="7147"/>
                    <a:pt x="20372" y="5880"/>
                    <a:pt x="20772" y="4745"/>
                  </a:cubicBezTo>
                  <a:cubicBezTo>
                    <a:pt x="21072" y="3878"/>
                    <a:pt x="21873" y="3311"/>
                    <a:pt x="22740" y="3211"/>
                  </a:cubicBezTo>
                  <a:lnTo>
                    <a:pt x="22740" y="3078"/>
                  </a:lnTo>
                  <a:cubicBezTo>
                    <a:pt x="22874" y="2611"/>
                    <a:pt x="22840" y="2077"/>
                    <a:pt x="22607" y="1577"/>
                  </a:cubicBezTo>
                  <a:cubicBezTo>
                    <a:pt x="22232" y="676"/>
                    <a:pt x="21444" y="0"/>
                    <a:pt x="20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85;p46">
              <a:extLst>
                <a:ext uri="{FF2B5EF4-FFF2-40B4-BE49-F238E27FC236}">
                  <a16:creationId xmlns:a16="http://schemas.microsoft.com/office/drawing/2014/main" id="{20F534AA-A10E-BE81-1AB6-C8D84DB31782}"/>
                </a:ext>
              </a:extLst>
            </p:cNvPr>
            <p:cNvSpPr/>
            <p:nvPr/>
          </p:nvSpPr>
          <p:spPr>
            <a:xfrm>
              <a:off x="4302598" y="3626711"/>
              <a:ext cx="264266" cy="595344"/>
            </a:xfrm>
            <a:custGeom>
              <a:avLst/>
              <a:gdLst/>
              <a:ahLst/>
              <a:cxnLst/>
              <a:rect l="l" t="t" r="r" b="b"/>
              <a:pathLst>
                <a:path w="9141" h="20593" extrusionOk="0">
                  <a:moveTo>
                    <a:pt x="1" y="0"/>
                  </a:moveTo>
                  <a:lnTo>
                    <a:pt x="2536" y="17779"/>
                  </a:lnTo>
                  <a:lnTo>
                    <a:pt x="2936" y="20415"/>
                  </a:lnTo>
                  <a:cubicBezTo>
                    <a:pt x="3530" y="20533"/>
                    <a:pt x="4162" y="20593"/>
                    <a:pt x="4818" y="20593"/>
                  </a:cubicBezTo>
                  <a:cubicBezTo>
                    <a:pt x="6192" y="20593"/>
                    <a:pt x="7674" y="20333"/>
                    <a:pt x="9140" y="19814"/>
                  </a:cubicBezTo>
                  <a:lnTo>
                    <a:pt x="8773" y="17112"/>
                  </a:lnTo>
                  <a:lnTo>
                    <a:pt x="6705" y="2969"/>
                  </a:lnTo>
                  <a:cubicBezTo>
                    <a:pt x="4137" y="2335"/>
                    <a:pt x="1835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86;p46">
              <a:extLst>
                <a:ext uri="{FF2B5EF4-FFF2-40B4-BE49-F238E27FC236}">
                  <a16:creationId xmlns:a16="http://schemas.microsoft.com/office/drawing/2014/main" id="{BECAEECA-9F85-9B86-413C-0FBDE080E441}"/>
                </a:ext>
              </a:extLst>
            </p:cNvPr>
            <p:cNvSpPr/>
            <p:nvPr/>
          </p:nvSpPr>
          <p:spPr>
            <a:xfrm>
              <a:off x="4431825" y="3691296"/>
              <a:ext cx="135993" cy="523676"/>
            </a:xfrm>
            <a:custGeom>
              <a:avLst/>
              <a:gdLst/>
              <a:ahLst/>
              <a:cxnLst/>
              <a:rect l="l" t="t" r="r" b="b"/>
              <a:pathLst>
                <a:path w="4704" h="18114" extrusionOk="0">
                  <a:moveTo>
                    <a:pt x="0" y="1"/>
                  </a:moveTo>
                  <a:lnTo>
                    <a:pt x="2502" y="18114"/>
                  </a:lnTo>
                  <a:cubicBezTo>
                    <a:pt x="3203" y="18014"/>
                    <a:pt x="3970" y="17847"/>
                    <a:pt x="4704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7;p46">
              <a:extLst>
                <a:ext uri="{FF2B5EF4-FFF2-40B4-BE49-F238E27FC236}">
                  <a16:creationId xmlns:a16="http://schemas.microsoft.com/office/drawing/2014/main" id="{DC00CF60-E046-E046-2C3D-DFE6896A384A}"/>
                </a:ext>
              </a:extLst>
            </p:cNvPr>
            <p:cNvSpPr/>
            <p:nvPr/>
          </p:nvSpPr>
          <p:spPr>
            <a:xfrm>
              <a:off x="4747175" y="3759784"/>
              <a:ext cx="136947" cy="524630"/>
            </a:xfrm>
            <a:custGeom>
              <a:avLst/>
              <a:gdLst/>
              <a:ahLst/>
              <a:cxnLst/>
              <a:rect l="l" t="t" r="r" b="b"/>
              <a:pathLst>
                <a:path w="4737" h="18147" extrusionOk="0">
                  <a:moveTo>
                    <a:pt x="0" y="0"/>
                  </a:moveTo>
                  <a:lnTo>
                    <a:pt x="2502" y="18147"/>
                  </a:lnTo>
                  <a:cubicBezTo>
                    <a:pt x="3236" y="18013"/>
                    <a:pt x="3970" y="17846"/>
                    <a:pt x="4737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34" y="234"/>
                    <a:pt x="0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8;p46">
              <a:extLst>
                <a:ext uri="{FF2B5EF4-FFF2-40B4-BE49-F238E27FC236}">
                  <a16:creationId xmlns:a16="http://schemas.microsoft.com/office/drawing/2014/main" id="{2909F715-C413-07CC-53D3-68786E9F6BA1}"/>
                </a:ext>
              </a:extLst>
            </p:cNvPr>
            <p:cNvSpPr/>
            <p:nvPr/>
          </p:nvSpPr>
          <p:spPr>
            <a:xfrm>
              <a:off x="4302598" y="3625728"/>
              <a:ext cx="212199" cy="211216"/>
            </a:xfrm>
            <a:custGeom>
              <a:avLst/>
              <a:gdLst/>
              <a:ahLst/>
              <a:cxnLst/>
              <a:rect l="l" t="t" r="r" b="b"/>
              <a:pathLst>
                <a:path w="7340" h="7306" extrusionOk="0">
                  <a:moveTo>
                    <a:pt x="1" y="1"/>
                  </a:moveTo>
                  <a:lnTo>
                    <a:pt x="534" y="3770"/>
                  </a:lnTo>
                  <a:cubicBezTo>
                    <a:pt x="2169" y="5104"/>
                    <a:pt x="4170" y="6205"/>
                    <a:pt x="6472" y="7006"/>
                  </a:cubicBezTo>
                  <a:cubicBezTo>
                    <a:pt x="6772" y="7106"/>
                    <a:pt x="7039" y="7206"/>
                    <a:pt x="7339" y="7306"/>
                  </a:cubicBezTo>
                  <a:lnTo>
                    <a:pt x="6705" y="2969"/>
                  </a:lnTo>
                  <a:cubicBezTo>
                    <a:pt x="4137" y="2336"/>
                    <a:pt x="1835" y="1302"/>
                    <a:pt x="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89;p46">
              <a:extLst>
                <a:ext uri="{FF2B5EF4-FFF2-40B4-BE49-F238E27FC236}">
                  <a16:creationId xmlns:a16="http://schemas.microsoft.com/office/drawing/2014/main" id="{4E6B24A2-7B68-851D-0597-55186B23C293}"/>
                </a:ext>
              </a:extLst>
            </p:cNvPr>
            <p:cNvSpPr/>
            <p:nvPr/>
          </p:nvSpPr>
          <p:spPr>
            <a:xfrm>
              <a:off x="4624684" y="3707717"/>
              <a:ext cx="199652" cy="157184"/>
            </a:xfrm>
            <a:custGeom>
              <a:avLst/>
              <a:gdLst/>
              <a:ahLst/>
              <a:cxnLst/>
              <a:rect l="l" t="t" r="r" b="b"/>
              <a:pathLst>
                <a:path w="6906" h="5437" extrusionOk="0">
                  <a:moveTo>
                    <a:pt x="6172" y="0"/>
                  </a:moveTo>
                  <a:cubicBezTo>
                    <a:pt x="4592" y="460"/>
                    <a:pt x="2790" y="721"/>
                    <a:pt x="914" y="721"/>
                  </a:cubicBezTo>
                  <a:cubicBezTo>
                    <a:pt x="612" y="721"/>
                    <a:pt x="307" y="714"/>
                    <a:pt x="1" y="701"/>
                  </a:cubicBezTo>
                  <a:lnTo>
                    <a:pt x="1" y="701"/>
                  </a:lnTo>
                  <a:lnTo>
                    <a:pt x="668" y="5337"/>
                  </a:lnTo>
                  <a:cubicBezTo>
                    <a:pt x="1386" y="5402"/>
                    <a:pt x="2098" y="5437"/>
                    <a:pt x="2796" y="5437"/>
                  </a:cubicBezTo>
                  <a:cubicBezTo>
                    <a:pt x="3881" y="5437"/>
                    <a:pt x="4930" y="5353"/>
                    <a:pt x="5905" y="5170"/>
                  </a:cubicBezTo>
                  <a:cubicBezTo>
                    <a:pt x="6239" y="5137"/>
                    <a:pt x="6572" y="5037"/>
                    <a:pt x="6906" y="4970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90;p46">
              <a:extLst>
                <a:ext uri="{FF2B5EF4-FFF2-40B4-BE49-F238E27FC236}">
                  <a16:creationId xmlns:a16="http://schemas.microsoft.com/office/drawing/2014/main" id="{C3099817-A6B5-10F4-1608-8C3D676C5A74}"/>
                </a:ext>
              </a:extLst>
            </p:cNvPr>
            <p:cNvSpPr/>
            <p:nvPr/>
          </p:nvSpPr>
          <p:spPr>
            <a:xfrm>
              <a:off x="3953509" y="1868665"/>
              <a:ext cx="1249837" cy="1861544"/>
            </a:xfrm>
            <a:custGeom>
              <a:avLst/>
              <a:gdLst/>
              <a:ahLst/>
              <a:cxnLst/>
              <a:rect l="l" t="t" r="r" b="b"/>
              <a:pathLst>
                <a:path w="43232" h="64391" extrusionOk="0">
                  <a:moveTo>
                    <a:pt x="10574" y="31123"/>
                  </a:moveTo>
                  <a:lnTo>
                    <a:pt x="10941" y="31156"/>
                  </a:lnTo>
                  <a:lnTo>
                    <a:pt x="16779" y="34292"/>
                  </a:lnTo>
                  <a:cubicBezTo>
                    <a:pt x="18700" y="38631"/>
                    <a:pt x="16708" y="43232"/>
                    <a:pt x="13382" y="43232"/>
                  </a:cubicBezTo>
                  <a:cubicBezTo>
                    <a:pt x="13358" y="43232"/>
                    <a:pt x="13334" y="43232"/>
                    <a:pt x="13310" y="43232"/>
                  </a:cubicBezTo>
                  <a:cubicBezTo>
                    <a:pt x="11275" y="41164"/>
                    <a:pt x="9607" y="40930"/>
                    <a:pt x="9607" y="40930"/>
                  </a:cubicBezTo>
                  <a:cubicBezTo>
                    <a:pt x="9540" y="39429"/>
                    <a:pt x="8640" y="38128"/>
                    <a:pt x="7105" y="37795"/>
                  </a:cubicBezTo>
                  <a:cubicBezTo>
                    <a:pt x="7472" y="37561"/>
                    <a:pt x="7873" y="37261"/>
                    <a:pt x="8206" y="36927"/>
                  </a:cubicBezTo>
                  <a:cubicBezTo>
                    <a:pt x="9607" y="35426"/>
                    <a:pt x="10308" y="33125"/>
                    <a:pt x="10574" y="31123"/>
                  </a:cubicBezTo>
                  <a:close/>
                  <a:moveTo>
                    <a:pt x="26953" y="1"/>
                  </a:moveTo>
                  <a:cubicBezTo>
                    <a:pt x="25685" y="1"/>
                    <a:pt x="23917" y="1669"/>
                    <a:pt x="22917" y="4537"/>
                  </a:cubicBezTo>
                  <a:cubicBezTo>
                    <a:pt x="22297" y="2808"/>
                    <a:pt x="21293" y="2068"/>
                    <a:pt x="19845" y="2068"/>
                  </a:cubicBezTo>
                  <a:cubicBezTo>
                    <a:pt x="19813" y="2068"/>
                    <a:pt x="19780" y="2068"/>
                    <a:pt x="19748" y="2069"/>
                  </a:cubicBezTo>
                  <a:cubicBezTo>
                    <a:pt x="17579" y="2069"/>
                    <a:pt x="14210" y="6672"/>
                    <a:pt x="15111" y="13877"/>
                  </a:cubicBezTo>
                  <a:cubicBezTo>
                    <a:pt x="15745" y="18714"/>
                    <a:pt x="16946" y="22250"/>
                    <a:pt x="18513" y="25252"/>
                  </a:cubicBezTo>
                  <a:lnTo>
                    <a:pt x="18347" y="25319"/>
                  </a:lnTo>
                  <a:cubicBezTo>
                    <a:pt x="16976" y="24433"/>
                    <a:pt x="13183" y="22838"/>
                    <a:pt x="9586" y="22838"/>
                  </a:cubicBezTo>
                  <a:cubicBezTo>
                    <a:pt x="8983" y="22838"/>
                    <a:pt x="8386" y="22883"/>
                    <a:pt x="7806" y="22984"/>
                  </a:cubicBezTo>
                  <a:cubicBezTo>
                    <a:pt x="3803" y="23718"/>
                    <a:pt x="2369" y="29055"/>
                    <a:pt x="2035" y="31156"/>
                  </a:cubicBezTo>
                  <a:cubicBezTo>
                    <a:pt x="1701" y="33358"/>
                    <a:pt x="0" y="34859"/>
                    <a:pt x="200" y="35626"/>
                  </a:cubicBezTo>
                  <a:cubicBezTo>
                    <a:pt x="601" y="37261"/>
                    <a:pt x="1701" y="38228"/>
                    <a:pt x="3036" y="38562"/>
                  </a:cubicBezTo>
                  <a:cubicBezTo>
                    <a:pt x="2435" y="38962"/>
                    <a:pt x="2202" y="39529"/>
                    <a:pt x="2269" y="40063"/>
                  </a:cubicBezTo>
                  <a:cubicBezTo>
                    <a:pt x="2669" y="41964"/>
                    <a:pt x="3836" y="47602"/>
                    <a:pt x="7772" y="52071"/>
                  </a:cubicBezTo>
                  <a:cubicBezTo>
                    <a:pt x="7739" y="52238"/>
                    <a:pt x="7706" y="52438"/>
                    <a:pt x="7672" y="52638"/>
                  </a:cubicBezTo>
                  <a:cubicBezTo>
                    <a:pt x="7205" y="55574"/>
                    <a:pt x="8940" y="58576"/>
                    <a:pt x="12109" y="60778"/>
                  </a:cubicBezTo>
                  <a:cubicBezTo>
                    <a:pt x="13944" y="62079"/>
                    <a:pt x="16245" y="63113"/>
                    <a:pt x="18847" y="63746"/>
                  </a:cubicBezTo>
                  <a:cubicBezTo>
                    <a:pt x="19381" y="63880"/>
                    <a:pt x="19914" y="63980"/>
                    <a:pt x="20448" y="64080"/>
                  </a:cubicBezTo>
                  <a:cubicBezTo>
                    <a:pt x="21382" y="64247"/>
                    <a:pt x="22283" y="64314"/>
                    <a:pt x="23217" y="64380"/>
                  </a:cubicBezTo>
                  <a:cubicBezTo>
                    <a:pt x="23439" y="64387"/>
                    <a:pt x="23661" y="64390"/>
                    <a:pt x="23882" y="64390"/>
                  </a:cubicBezTo>
                  <a:cubicBezTo>
                    <a:pt x="25847" y="64390"/>
                    <a:pt x="27739" y="64126"/>
                    <a:pt x="29388" y="63646"/>
                  </a:cubicBezTo>
                  <a:cubicBezTo>
                    <a:pt x="33091" y="62579"/>
                    <a:pt x="35726" y="60311"/>
                    <a:pt x="36226" y="57409"/>
                  </a:cubicBezTo>
                  <a:cubicBezTo>
                    <a:pt x="36393" y="56341"/>
                    <a:pt x="36293" y="55274"/>
                    <a:pt x="35926" y="54273"/>
                  </a:cubicBezTo>
                  <a:lnTo>
                    <a:pt x="35893" y="54240"/>
                  </a:lnTo>
                  <a:cubicBezTo>
                    <a:pt x="37260" y="53005"/>
                    <a:pt x="38461" y="51571"/>
                    <a:pt x="39462" y="49903"/>
                  </a:cubicBezTo>
                  <a:cubicBezTo>
                    <a:pt x="43231" y="43599"/>
                    <a:pt x="42864" y="37828"/>
                    <a:pt x="41363" y="30756"/>
                  </a:cubicBezTo>
                  <a:cubicBezTo>
                    <a:pt x="39862" y="23651"/>
                    <a:pt x="38795" y="16279"/>
                    <a:pt x="38528" y="12310"/>
                  </a:cubicBezTo>
                  <a:cubicBezTo>
                    <a:pt x="38228" y="8373"/>
                    <a:pt x="37093" y="6872"/>
                    <a:pt x="35092" y="6872"/>
                  </a:cubicBezTo>
                  <a:cubicBezTo>
                    <a:pt x="33891" y="6872"/>
                    <a:pt x="32223" y="8507"/>
                    <a:pt x="31356" y="11309"/>
                  </a:cubicBezTo>
                  <a:cubicBezTo>
                    <a:pt x="31089" y="9374"/>
                    <a:pt x="30756" y="7073"/>
                    <a:pt x="30689" y="5738"/>
                  </a:cubicBezTo>
                  <a:cubicBezTo>
                    <a:pt x="30355" y="1569"/>
                    <a:pt x="29121" y="1"/>
                    <a:pt x="269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91;p46">
              <a:extLst>
                <a:ext uri="{FF2B5EF4-FFF2-40B4-BE49-F238E27FC236}">
                  <a16:creationId xmlns:a16="http://schemas.microsoft.com/office/drawing/2014/main" id="{0C59E006-13A5-7C6E-8FB4-138DD1D4ADE2}"/>
                </a:ext>
              </a:extLst>
            </p:cNvPr>
            <p:cNvSpPr/>
            <p:nvPr/>
          </p:nvSpPr>
          <p:spPr>
            <a:xfrm>
              <a:off x="4532114" y="2860220"/>
              <a:ext cx="320207" cy="260421"/>
            </a:xfrm>
            <a:custGeom>
              <a:avLst/>
              <a:gdLst/>
              <a:ahLst/>
              <a:cxnLst/>
              <a:rect l="l" t="t" r="r" b="b"/>
              <a:pathLst>
                <a:path w="11076" h="9008" extrusionOk="0">
                  <a:moveTo>
                    <a:pt x="3221" y="1"/>
                  </a:moveTo>
                  <a:cubicBezTo>
                    <a:pt x="3027" y="1"/>
                    <a:pt x="2843" y="29"/>
                    <a:pt x="2669" y="94"/>
                  </a:cubicBezTo>
                  <a:cubicBezTo>
                    <a:pt x="1368" y="594"/>
                    <a:pt x="601" y="1395"/>
                    <a:pt x="868" y="3430"/>
                  </a:cubicBezTo>
                  <a:cubicBezTo>
                    <a:pt x="1168" y="5465"/>
                    <a:pt x="1" y="8133"/>
                    <a:pt x="1568" y="8900"/>
                  </a:cubicBezTo>
                  <a:cubicBezTo>
                    <a:pt x="1726" y="8974"/>
                    <a:pt x="1884" y="9008"/>
                    <a:pt x="2042" y="9008"/>
                  </a:cubicBezTo>
                  <a:cubicBezTo>
                    <a:pt x="3455" y="9008"/>
                    <a:pt x="4922" y="6321"/>
                    <a:pt x="7172" y="5631"/>
                  </a:cubicBezTo>
                  <a:cubicBezTo>
                    <a:pt x="9708" y="4931"/>
                    <a:pt x="10908" y="4330"/>
                    <a:pt x="11008" y="3430"/>
                  </a:cubicBezTo>
                  <a:cubicBezTo>
                    <a:pt x="11075" y="2496"/>
                    <a:pt x="10608" y="1328"/>
                    <a:pt x="8273" y="1295"/>
                  </a:cubicBezTo>
                  <a:cubicBezTo>
                    <a:pt x="6242" y="1266"/>
                    <a:pt x="4514" y="1"/>
                    <a:pt x="322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92;p46">
              <a:extLst>
                <a:ext uri="{FF2B5EF4-FFF2-40B4-BE49-F238E27FC236}">
                  <a16:creationId xmlns:a16="http://schemas.microsoft.com/office/drawing/2014/main" id="{0907D702-134A-621E-042E-8DB5194AEAC5}"/>
                </a:ext>
              </a:extLst>
            </p:cNvPr>
            <p:cNvSpPr/>
            <p:nvPr/>
          </p:nvSpPr>
          <p:spPr>
            <a:xfrm>
              <a:off x="4616011" y="2362303"/>
              <a:ext cx="128303" cy="363601"/>
            </a:xfrm>
            <a:custGeom>
              <a:avLst/>
              <a:gdLst/>
              <a:ahLst/>
              <a:cxnLst/>
              <a:rect l="l" t="t" r="r" b="b"/>
              <a:pathLst>
                <a:path w="4438" h="12577" extrusionOk="0">
                  <a:moveTo>
                    <a:pt x="543" y="0"/>
                  </a:moveTo>
                  <a:cubicBezTo>
                    <a:pt x="518" y="0"/>
                    <a:pt x="493" y="2"/>
                    <a:pt x="468" y="5"/>
                  </a:cubicBezTo>
                  <a:cubicBezTo>
                    <a:pt x="167" y="38"/>
                    <a:pt x="1" y="305"/>
                    <a:pt x="34" y="572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5" y="6509"/>
                    <a:pt x="1035" y="7377"/>
                    <a:pt x="1202" y="8211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80"/>
                    <a:pt x="1502" y="11847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5"/>
                    <a:pt x="3870" y="12147"/>
                  </a:cubicBezTo>
                  <a:cubicBezTo>
                    <a:pt x="4437" y="11546"/>
                    <a:pt x="4437" y="10646"/>
                    <a:pt x="3837" y="10079"/>
                  </a:cubicBezTo>
                  <a:cubicBezTo>
                    <a:pt x="3170" y="9478"/>
                    <a:pt x="2836" y="8678"/>
                    <a:pt x="2603" y="7877"/>
                  </a:cubicBezTo>
                  <a:cubicBezTo>
                    <a:pt x="2302" y="7110"/>
                    <a:pt x="2102" y="6309"/>
                    <a:pt x="1869" y="5475"/>
                  </a:cubicBezTo>
                  <a:cubicBezTo>
                    <a:pt x="1669" y="4675"/>
                    <a:pt x="1502" y="3841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2"/>
                    <a:pt x="1035" y="405"/>
                  </a:cubicBezTo>
                  <a:cubicBezTo>
                    <a:pt x="1004" y="161"/>
                    <a:pt x="806" y="0"/>
                    <a:pt x="54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93;p46">
              <a:extLst>
                <a:ext uri="{FF2B5EF4-FFF2-40B4-BE49-F238E27FC236}">
                  <a16:creationId xmlns:a16="http://schemas.microsoft.com/office/drawing/2014/main" id="{4B588301-451D-F0A1-231C-297F3267E65C}"/>
                </a:ext>
              </a:extLst>
            </p:cNvPr>
            <p:cNvSpPr/>
            <p:nvPr/>
          </p:nvSpPr>
          <p:spPr>
            <a:xfrm>
              <a:off x="4823353" y="2445246"/>
              <a:ext cx="128274" cy="363572"/>
            </a:xfrm>
            <a:custGeom>
              <a:avLst/>
              <a:gdLst/>
              <a:ahLst/>
              <a:cxnLst/>
              <a:rect l="l" t="t" r="r" b="b"/>
              <a:pathLst>
                <a:path w="4437" h="12576" extrusionOk="0">
                  <a:moveTo>
                    <a:pt x="542" y="0"/>
                  </a:moveTo>
                  <a:cubicBezTo>
                    <a:pt x="518" y="0"/>
                    <a:pt x="493" y="2"/>
                    <a:pt x="467" y="4"/>
                  </a:cubicBezTo>
                  <a:cubicBezTo>
                    <a:pt x="167" y="38"/>
                    <a:pt x="0" y="305"/>
                    <a:pt x="34" y="605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4" y="6509"/>
                    <a:pt x="1035" y="7376"/>
                    <a:pt x="1201" y="8210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79"/>
                    <a:pt x="1502" y="11846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4"/>
                    <a:pt x="3870" y="12146"/>
                  </a:cubicBezTo>
                  <a:cubicBezTo>
                    <a:pt x="4437" y="11546"/>
                    <a:pt x="4437" y="10645"/>
                    <a:pt x="3837" y="10112"/>
                  </a:cubicBezTo>
                  <a:cubicBezTo>
                    <a:pt x="3169" y="9478"/>
                    <a:pt x="2836" y="8677"/>
                    <a:pt x="2602" y="7877"/>
                  </a:cubicBezTo>
                  <a:cubicBezTo>
                    <a:pt x="2302" y="7110"/>
                    <a:pt x="2102" y="6309"/>
                    <a:pt x="1868" y="5475"/>
                  </a:cubicBezTo>
                  <a:cubicBezTo>
                    <a:pt x="1668" y="4674"/>
                    <a:pt x="1502" y="3840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1"/>
                    <a:pt x="1035" y="438"/>
                  </a:cubicBezTo>
                  <a:cubicBezTo>
                    <a:pt x="1004" y="163"/>
                    <a:pt x="806" y="0"/>
                    <a:pt x="542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94;p46">
              <a:extLst>
                <a:ext uri="{FF2B5EF4-FFF2-40B4-BE49-F238E27FC236}">
                  <a16:creationId xmlns:a16="http://schemas.microsoft.com/office/drawing/2014/main" id="{12FA9244-2947-82A3-AF3B-55B55199E026}"/>
                </a:ext>
              </a:extLst>
            </p:cNvPr>
            <p:cNvSpPr/>
            <p:nvPr/>
          </p:nvSpPr>
          <p:spPr>
            <a:xfrm>
              <a:off x="4793460" y="3436715"/>
              <a:ext cx="212170" cy="255593"/>
            </a:xfrm>
            <a:custGeom>
              <a:avLst/>
              <a:gdLst/>
              <a:ahLst/>
              <a:cxnLst/>
              <a:rect l="l" t="t" r="r" b="b"/>
              <a:pathLst>
                <a:path w="7339" h="8841" extrusionOk="0">
                  <a:moveTo>
                    <a:pt x="61" y="3648"/>
                  </a:moveTo>
                  <a:cubicBezTo>
                    <a:pt x="41" y="3655"/>
                    <a:pt x="21" y="3662"/>
                    <a:pt x="0" y="3670"/>
                  </a:cubicBezTo>
                  <a:cubicBezTo>
                    <a:pt x="21" y="3662"/>
                    <a:pt x="41" y="3655"/>
                    <a:pt x="61" y="3648"/>
                  </a:cubicBezTo>
                  <a:close/>
                  <a:moveTo>
                    <a:pt x="6872" y="1"/>
                  </a:moveTo>
                  <a:cubicBezTo>
                    <a:pt x="5877" y="830"/>
                    <a:pt x="3825" y="2254"/>
                    <a:pt x="61" y="3648"/>
                  </a:cubicBezTo>
                  <a:lnTo>
                    <a:pt x="61" y="3648"/>
                  </a:lnTo>
                  <a:cubicBezTo>
                    <a:pt x="348" y="3545"/>
                    <a:pt x="624" y="3498"/>
                    <a:pt x="887" y="3498"/>
                  </a:cubicBezTo>
                  <a:cubicBezTo>
                    <a:pt x="3312" y="3498"/>
                    <a:pt x="4562" y="7495"/>
                    <a:pt x="1902" y="8840"/>
                  </a:cubicBezTo>
                  <a:cubicBezTo>
                    <a:pt x="4804" y="7639"/>
                    <a:pt x="6739" y="5605"/>
                    <a:pt x="7172" y="3103"/>
                  </a:cubicBezTo>
                  <a:cubicBezTo>
                    <a:pt x="7339" y="2069"/>
                    <a:pt x="7206" y="1035"/>
                    <a:pt x="6872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95;p46">
              <a:extLst>
                <a:ext uri="{FF2B5EF4-FFF2-40B4-BE49-F238E27FC236}">
                  <a16:creationId xmlns:a16="http://schemas.microsoft.com/office/drawing/2014/main" id="{7D56FFDA-43C0-1F51-94FB-41FAE4C3736E}"/>
                </a:ext>
              </a:extLst>
            </p:cNvPr>
            <p:cNvSpPr/>
            <p:nvPr/>
          </p:nvSpPr>
          <p:spPr>
            <a:xfrm>
              <a:off x="4158915" y="3374992"/>
              <a:ext cx="311505" cy="283549"/>
            </a:xfrm>
            <a:custGeom>
              <a:avLst/>
              <a:gdLst/>
              <a:ahLst/>
              <a:cxnLst/>
              <a:rect l="l" t="t" r="r" b="b"/>
              <a:pathLst>
                <a:path w="10775" h="9808" extrusionOk="0">
                  <a:moveTo>
                    <a:pt x="634" y="1"/>
                  </a:moveTo>
                  <a:cubicBezTo>
                    <a:pt x="601" y="168"/>
                    <a:pt x="567" y="368"/>
                    <a:pt x="501" y="534"/>
                  </a:cubicBezTo>
                  <a:cubicBezTo>
                    <a:pt x="0" y="3503"/>
                    <a:pt x="1802" y="6472"/>
                    <a:pt x="4971" y="8674"/>
                  </a:cubicBezTo>
                  <a:cubicBezTo>
                    <a:pt x="5571" y="9107"/>
                    <a:pt x="6171" y="9474"/>
                    <a:pt x="6839" y="9808"/>
                  </a:cubicBezTo>
                  <a:cubicBezTo>
                    <a:pt x="5197" y="7609"/>
                    <a:pt x="6574" y="5669"/>
                    <a:pt x="9956" y="5669"/>
                  </a:cubicBezTo>
                  <a:cubicBezTo>
                    <a:pt x="10217" y="5669"/>
                    <a:pt x="10490" y="5681"/>
                    <a:pt x="10775" y="5705"/>
                  </a:cubicBezTo>
                  <a:cubicBezTo>
                    <a:pt x="4403" y="4437"/>
                    <a:pt x="1435" y="1001"/>
                    <a:pt x="634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96;p46">
              <a:extLst>
                <a:ext uri="{FF2B5EF4-FFF2-40B4-BE49-F238E27FC236}">
                  <a16:creationId xmlns:a16="http://schemas.microsoft.com/office/drawing/2014/main" id="{42F37BF5-C7D7-1ACC-A75C-889CA8868FE0}"/>
                </a:ext>
              </a:extLst>
            </p:cNvPr>
            <p:cNvSpPr/>
            <p:nvPr/>
          </p:nvSpPr>
          <p:spPr>
            <a:xfrm>
              <a:off x="4152150" y="3374038"/>
              <a:ext cx="853481" cy="384792"/>
            </a:xfrm>
            <a:custGeom>
              <a:avLst/>
              <a:gdLst/>
              <a:ahLst/>
              <a:cxnLst/>
              <a:rect l="l" t="t" r="r" b="b"/>
              <a:pathLst>
                <a:path w="29522" h="13310" fill="none" extrusionOk="0">
                  <a:moveTo>
                    <a:pt x="29055" y="2169"/>
                  </a:moveTo>
                  <a:cubicBezTo>
                    <a:pt x="29422" y="3169"/>
                    <a:pt x="29522" y="4237"/>
                    <a:pt x="29355" y="5304"/>
                  </a:cubicBezTo>
                  <a:cubicBezTo>
                    <a:pt x="28521" y="10308"/>
                    <a:pt x="21483" y="13310"/>
                    <a:pt x="13577" y="12009"/>
                  </a:cubicBezTo>
                  <a:cubicBezTo>
                    <a:pt x="5705" y="10708"/>
                    <a:pt x="1" y="5571"/>
                    <a:pt x="835" y="567"/>
                  </a:cubicBezTo>
                  <a:cubicBezTo>
                    <a:pt x="868" y="367"/>
                    <a:pt x="901" y="167"/>
                    <a:pt x="96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97;p46">
              <a:extLst>
                <a:ext uri="{FF2B5EF4-FFF2-40B4-BE49-F238E27FC236}">
                  <a16:creationId xmlns:a16="http://schemas.microsoft.com/office/drawing/2014/main" id="{DE1718F0-54EF-6D97-929B-C84A6933E4F4}"/>
                </a:ext>
              </a:extLst>
            </p:cNvPr>
            <p:cNvSpPr/>
            <p:nvPr/>
          </p:nvSpPr>
          <p:spPr>
            <a:xfrm>
              <a:off x="4690541" y="2044149"/>
              <a:ext cx="538825" cy="1546396"/>
            </a:xfrm>
            <a:custGeom>
              <a:avLst/>
              <a:gdLst/>
              <a:ahLst/>
              <a:cxnLst/>
              <a:rect l="l" t="t" r="r" b="b"/>
              <a:pathLst>
                <a:path w="18638" h="53490" extrusionOk="0">
                  <a:moveTo>
                    <a:pt x="9743" y="1"/>
                  </a:moveTo>
                  <a:cubicBezTo>
                    <a:pt x="8852" y="1"/>
                    <a:pt x="7953" y="371"/>
                    <a:pt x="7263" y="1169"/>
                  </a:cubicBezTo>
                  <a:cubicBezTo>
                    <a:pt x="4895" y="3771"/>
                    <a:pt x="4294" y="7340"/>
                    <a:pt x="4428" y="10676"/>
                  </a:cubicBezTo>
                  <a:cubicBezTo>
                    <a:pt x="4728" y="15780"/>
                    <a:pt x="6362" y="20650"/>
                    <a:pt x="8464" y="25220"/>
                  </a:cubicBezTo>
                  <a:cubicBezTo>
                    <a:pt x="8528" y="25398"/>
                    <a:pt x="8674" y="25474"/>
                    <a:pt x="8823" y="25474"/>
                  </a:cubicBezTo>
                  <a:cubicBezTo>
                    <a:pt x="9065" y="25474"/>
                    <a:pt x="9314" y="25275"/>
                    <a:pt x="9231" y="24986"/>
                  </a:cubicBezTo>
                  <a:cubicBezTo>
                    <a:pt x="8764" y="23218"/>
                    <a:pt x="8230" y="21484"/>
                    <a:pt x="7730" y="19783"/>
                  </a:cubicBezTo>
                  <a:cubicBezTo>
                    <a:pt x="6429" y="14812"/>
                    <a:pt x="4895" y="9242"/>
                    <a:pt x="7030" y="4338"/>
                  </a:cubicBezTo>
                  <a:cubicBezTo>
                    <a:pt x="7551" y="3264"/>
                    <a:pt x="8440" y="1597"/>
                    <a:pt x="9722" y="1597"/>
                  </a:cubicBezTo>
                  <a:cubicBezTo>
                    <a:pt x="9833" y="1597"/>
                    <a:pt x="9948" y="1610"/>
                    <a:pt x="10065" y="1636"/>
                  </a:cubicBezTo>
                  <a:cubicBezTo>
                    <a:pt x="12200" y="2103"/>
                    <a:pt x="12100" y="5939"/>
                    <a:pt x="12367" y="7974"/>
                  </a:cubicBezTo>
                  <a:cubicBezTo>
                    <a:pt x="12467" y="8875"/>
                    <a:pt x="12567" y="9775"/>
                    <a:pt x="12700" y="10676"/>
                  </a:cubicBezTo>
                  <a:cubicBezTo>
                    <a:pt x="13134" y="14312"/>
                    <a:pt x="13734" y="17881"/>
                    <a:pt x="14435" y="21484"/>
                  </a:cubicBezTo>
                  <a:cubicBezTo>
                    <a:pt x="15469" y="26688"/>
                    <a:pt x="16970" y="32125"/>
                    <a:pt x="15802" y="37362"/>
                  </a:cubicBezTo>
                  <a:cubicBezTo>
                    <a:pt x="14702" y="42466"/>
                    <a:pt x="11566" y="47236"/>
                    <a:pt x="6896" y="49737"/>
                  </a:cubicBezTo>
                  <a:cubicBezTo>
                    <a:pt x="5646" y="50404"/>
                    <a:pt x="4257" y="50978"/>
                    <a:pt x="2787" y="50978"/>
                  </a:cubicBezTo>
                  <a:cubicBezTo>
                    <a:pt x="2492" y="50978"/>
                    <a:pt x="2194" y="50955"/>
                    <a:pt x="1893" y="50905"/>
                  </a:cubicBezTo>
                  <a:cubicBezTo>
                    <a:pt x="1819" y="50891"/>
                    <a:pt x="1745" y="50884"/>
                    <a:pt x="1673" y="50884"/>
                  </a:cubicBezTo>
                  <a:cubicBezTo>
                    <a:pt x="737" y="50884"/>
                    <a:pt x="1" y="52034"/>
                    <a:pt x="558" y="52840"/>
                  </a:cubicBezTo>
                  <a:cubicBezTo>
                    <a:pt x="802" y="53260"/>
                    <a:pt x="1236" y="53490"/>
                    <a:pt x="1685" y="53490"/>
                  </a:cubicBezTo>
                  <a:cubicBezTo>
                    <a:pt x="1914" y="53490"/>
                    <a:pt x="2146" y="53430"/>
                    <a:pt x="2360" y="53307"/>
                  </a:cubicBezTo>
                  <a:cubicBezTo>
                    <a:pt x="4061" y="52306"/>
                    <a:pt x="5862" y="51806"/>
                    <a:pt x="7563" y="50872"/>
                  </a:cubicBezTo>
                  <a:cubicBezTo>
                    <a:pt x="12567" y="48203"/>
                    <a:pt x="15936" y="43033"/>
                    <a:pt x="17103" y="37562"/>
                  </a:cubicBezTo>
                  <a:cubicBezTo>
                    <a:pt x="18638" y="30290"/>
                    <a:pt x="15869" y="23052"/>
                    <a:pt x="14935" y="15846"/>
                  </a:cubicBezTo>
                  <a:cubicBezTo>
                    <a:pt x="14535" y="13178"/>
                    <a:pt x="14135" y="10509"/>
                    <a:pt x="13901" y="7807"/>
                  </a:cubicBezTo>
                  <a:cubicBezTo>
                    <a:pt x="13734" y="5939"/>
                    <a:pt x="13734" y="4005"/>
                    <a:pt x="12934" y="2203"/>
                  </a:cubicBezTo>
                  <a:cubicBezTo>
                    <a:pt x="12339" y="796"/>
                    <a:pt x="11049" y="1"/>
                    <a:pt x="97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98;p46">
              <a:extLst>
                <a:ext uri="{FF2B5EF4-FFF2-40B4-BE49-F238E27FC236}">
                  <a16:creationId xmlns:a16="http://schemas.microsoft.com/office/drawing/2014/main" id="{B0750371-B1B0-CE27-13CF-37DACBA70C7B}"/>
                </a:ext>
              </a:extLst>
            </p:cNvPr>
            <p:cNvSpPr/>
            <p:nvPr/>
          </p:nvSpPr>
          <p:spPr>
            <a:xfrm>
              <a:off x="4578399" y="3558223"/>
              <a:ext cx="21249" cy="983"/>
            </a:xfrm>
            <a:custGeom>
              <a:avLst/>
              <a:gdLst/>
              <a:ahLst/>
              <a:cxnLst/>
              <a:rect l="l" t="t" r="r" b="b"/>
              <a:pathLst>
                <a:path w="735" h="34" fill="none" extrusionOk="0">
                  <a:moveTo>
                    <a:pt x="1" y="1"/>
                  </a:moveTo>
                  <a:cubicBezTo>
                    <a:pt x="268" y="34"/>
                    <a:pt x="468" y="34"/>
                    <a:pt x="735" y="34"/>
                  </a:cubicBezTo>
                </a:path>
              </a:pathLst>
            </a:custGeom>
            <a:noFill/>
            <a:ln w="3670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99;p46">
              <a:extLst>
                <a:ext uri="{FF2B5EF4-FFF2-40B4-BE49-F238E27FC236}">
                  <a16:creationId xmlns:a16="http://schemas.microsoft.com/office/drawing/2014/main" id="{7AC7381A-53FE-2C93-8AA4-600620089ADB}"/>
                </a:ext>
              </a:extLst>
            </p:cNvPr>
            <p:cNvSpPr/>
            <p:nvPr/>
          </p:nvSpPr>
          <p:spPr>
            <a:xfrm>
              <a:off x="3994012" y="2961030"/>
              <a:ext cx="532349" cy="612863"/>
            </a:xfrm>
            <a:custGeom>
              <a:avLst/>
              <a:gdLst/>
              <a:ahLst/>
              <a:cxnLst/>
              <a:rect l="l" t="t" r="r" b="b"/>
              <a:pathLst>
                <a:path w="18414" h="21199" extrusionOk="0">
                  <a:moveTo>
                    <a:pt x="1701" y="0"/>
                  </a:moveTo>
                  <a:cubicBezTo>
                    <a:pt x="1542" y="0"/>
                    <a:pt x="1370" y="62"/>
                    <a:pt x="1201" y="210"/>
                  </a:cubicBezTo>
                  <a:cubicBezTo>
                    <a:pt x="501" y="710"/>
                    <a:pt x="0" y="1611"/>
                    <a:pt x="200" y="2511"/>
                  </a:cubicBezTo>
                  <a:lnTo>
                    <a:pt x="234" y="2645"/>
                  </a:lnTo>
                  <a:lnTo>
                    <a:pt x="300" y="2845"/>
                  </a:lnTo>
                  <a:cubicBezTo>
                    <a:pt x="1134" y="6781"/>
                    <a:pt x="2635" y="10550"/>
                    <a:pt x="5137" y="13786"/>
                  </a:cubicBezTo>
                  <a:cubicBezTo>
                    <a:pt x="7305" y="16655"/>
                    <a:pt x="10408" y="18823"/>
                    <a:pt x="13810" y="20057"/>
                  </a:cubicBezTo>
                  <a:cubicBezTo>
                    <a:pt x="14911" y="20491"/>
                    <a:pt x="16045" y="20824"/>
                    <a:pt x="17213" y="21158"/>
                  </a:cubicBezTo>
                  <a:cubicBezTo>
                    <a:pt x="17300" y="21185"/>
                    <a:pt x="17389" y="21198"/>
                    <a:pt x="17477" y="21198"/>
                  </a:cubicBezTo>
                  <a:cubicBezTo>
                    <a:pt x="17920" y="21198"/>
                    <a:pt x="18324" y="20864"/>
                    <a:pt x="18380" y="20391"/>
                  </a:cubicBezTo>
                  <a:cubicBezTo>
                    <a:pt x="18413" y="19890"/>
                    <a:pt x="18113" y="19457"/>
                    <a:pt x="17579" y="19357"/>
                  </a:cubicBezTo>
                  <a:cubicBezTo>
                    <a:pt x="15378" y="19023"/>
                    <a:pt x="13176" y="18389"/>
                    <a:pt x="11208" y="17322"/>
                  </a:cubicBezTo>
                  <a:cubicBezTo>
                    <a:pt x="5904" y="14386"/>
                    <a:pt x="2869" y="8682"/>
                    <a:pt x="1735" y="2945"/>
                  </a:cubicBezTo>
                  <a:lnTo>
                    <a:pt x="1568" y="2111"/>
                  </a:lnTo>
                  <a:cubicBezTo>
                    <a:pt x="1535" y="1878"/>
                    <a:pt x="1701" y="1577"/>
                    <a:pt x="2102" y="1310"/>
                  </a:cubicBezTo>
                  <a:cubicBezTo>
                    <a:pt x="2707" y="863"/>
                    <a:pt x="2295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00;p46">
              <a:extLst>
                <a:ext uri="{FF2B5EF4-FFF2-40B4-BE49-F238E27FC236}">
                  <a16:creationId xmlns:a16="http://schemas.microsoft.com/office/drawing/2014/main" id="{5543E0CA-1169-8F5F-5BEF-F8CCF9724299}"/>
                </a:ext>
              </a:extLst>
            </p:cNvPr>
            <p:cNvSpPr/>
            <p:nvPr/>
          </p:nvSpPr>
          <p:spPr>
            <a:xfrm>
              <a:off x="4230265" y="2770339"/>
              <a:ext cx="264266" cy="350100"/>
            </a:xfrm>
            <a:custGeom>
              <a:avLst/>
              <a:gdLst/>
              <a:ahLst/>
              <a:cxnLst/>
              <a:rect l="l" t="t" r="r" b="b"/>
              <a:pathLst>
                <a:path w="9141" h="12110" fill="none" extrusionOk="0">
                  <a:moveTo>
                    <a:pt x="1" y="9708"/>
                  </a:moveTo>
                  <a:cubicBezTo>
                    <a:pt x="1" y="9708"/>
                    <a:pt x="1669" y="9941"/>
                    <a:pt x="3703" y="12009"/>
                  </a:cubicBezTo>
                  <a:cubicBezTo>
                    <a:pt x="7106" y="12109"/>
                    <a:pt x="9141" y="7506"/>
                    <a:pt x="7206" y="3103"/>
                  </a:cubicBezTo>
                  <a:lnTo>
                    <a:pt x="1368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01;p46">
              <a:extLst>
                <a:ext uri="{FF2B5EF4-FFF2-40B4-BE49-F238E27FC236}">
                  <a16:creationId xmlns:a16="http://schemas.microsoft.com/office/drawing/2014/main" id="{B28688A5-E6A0-8879-4938-ED29D82CB2E5}"/>
                </a:ext>
              </a:extLst>
            </p:cNvPr>
            <p:cNvSpPr/>
            <p:nvPr/>
          </p:nvSpPr>
          <p:spPr>
            <a:xfrm>
              <a:off x="3930352" y="2500291"/>
              <a:ext cx="578634" cy="511678"/>
            </a:xfrm>
            <a:custGeom>
              <a:avLst/>
              <a:gdLst/>
              <a:ahLst/>
              <a:cxnLst/>
              <a:rect l="l" t="t" r="r" b="b"/>
              <a:pathLst>
                <a:path w="20015" h="17699" extrusionOk="0">
                  <a:moveTo>
                    <a:pt x="10098" y="0"/>
                  </a:moveTo>
                  <a:cubicBezTo>
                    <a:pt x="4974" y="0"/>
                    <a:pt x="2664" y="4729"/>
                    <a:pt x="1869" y="9275"/>
                  </a:cubicBezTo>
                  <a:cubicBezTo>
                    <a:pt x="1635" y="10376"/>
                    <a:pt x="968" y="11277"/>
                    <a:pt x="401" y="12277"/>
                  </a:cubicBezTo>
                  <a:cubicBezTo>
                    <a:pt x="234" y="12611"/>
                    <a:pt x="1" y="13178"/>
                    <a:pt x="34" y="13678"/>
                  </a:cubicBezTo>
                  <a:cubicBezTo>
                    <a:pt x="459" y="16342"/>
                    <a:pt x="2657" y="17699"/>
                    <a:pt x="4984" y="17699"/>
                  </a:cubicBezTo>
                  <a:cubicBezTo>
                    <a:pt x="6125" y="17699"/>
                    <a:pt x="7297" y="17372"/>
                    <a:pt x="8307" y="16714"/>
                  </a:cubicBezTo>
                  <a:cubicBezTo>
                    <a:pt x="11642" y="14712"/>
                    <a:pt x="13243" y="8775"/>
                    <a:pt x="11676" y="5272"/>
                  </a:cubicBezTo>
                  <a:cubicBezTo>
                    <a:pt x="11576" y="5085"/>
                    <a:pt x="11396" y="5005"/>
                    <a:pt x="11215" y="5005"/>
                  </a:cubicBezTo>
                  <a:cubicBezTo>
                    <a:pt x="10915" y="5005"/>
                    <a:pt x="10612" y="5226"/>
                    <a:pt x="10675" y="5539"/>
                  </a:cubicBezTo>
                  <a:cubicBezTo>
                    <a:pt x="10742" y="6373"/>
                    <a:pt x="10675" y="7307"/>
                    <a:pt x="10575" y="8241"/>
                  </a:cubicBezTo>
                  <a:cubicBezTo>
                    <a:pt x="10341" y="10743"/>
                    <a:pt x="9541" y="13778"/>
                    <a:pt x="7339" y="15079"/>
                  </a:cubicBezTo>
                  <a:cubicBezTo>
                    <a:pt x="6636" y="15528"/>
                    <a:pt x="5792" y="15765"/>
                    <a:pt x="4978" y="15765"/>
                  </a:cubicBezTo>
                  <a:cubicBezTo>
                    <a:pt x="3574" y="15765"/>
                    <a:pt x="2260" y="15059"/>
                    <a:pt x="1917" y="13515"/>
                  </a:cubicBezTo>
                  <a:lnTo>
                    <a:pt x="1917" y="13515"/>
                  </a:lnTo>
                  <a:cubicBezTo>
                    <a:pt x="1947" y="13453"/>
                    <a:pt x="2018" y="13306"/>
                    <a:pt x="2069" y="13178"/>
                  </a:cubicBezTo>
                  <a:cubicBezTo>
                    <a:pt x="2703" y="12044"/>
                    <a:pt x="3470" y="10910"/>
                    <a:pt x="3703" y="9609"/>
                  </a:cubicBezTo>
                  <a:cubicBezTo>
                    <a:pt x="3903" y="8274"/>
                    <a:pt x="4304" y="6907"/>
                    <a:pt x="4871" y="5673"/>
                  </a:cubicBezTo>
                  <a:cubicBezTo>
                    <a:pt x="5638" y="4038"/>
                    <a:pt x="6739" y="2570"/>
                    <a:pt x="8240" y="2070"/>
                  </a:cubicBezTo>
                  <a:cubicBezTo>
                    <a:pt x="9025" y="1870"/>
                    <a:pt x="9844" y="1780"/>
                    <a:pt x="10676" y="1780"/>
                  </a:cubicBezTo>
                  <a:cubicBezTo>
                    <a:pt x="13450" y="1780"/>
                    <a:pt x="16371" y="2781"/>
                    <a:pt x="18681" y="4038"/>
                  </a:cubicBezTo>
                  <a:cubicBezTo>
                    <a:pt x="18810" y="4129"/>
                    <a:pt x="18965" y="4174"/>
                    <a:pt x="19120" y="4174"/>
                  </a:cubicBezTo>
                  <a:cubicBezTo>
                    <a:pt x="19363" y="4174"/>
                    <a:pt x="19605" y="4062"/>
                    <a:pt x="19748" y="3838"/>
                  </a:cubicBezTo>
                  <a:cubicBezTo>
                    <a:pt x="20015" y="3438"/>
                    <a:pt x="19915" y="3004"/>
                    <a:pt x="19548" y="2737"/>
                  </a:cubicBezTo>
                  <a:cubicBezTo>
                    <a:pt x="18647" y="2170"/>
                    <a:pt x="17747" y="1736"/>
                    <a:pt x="16813" y="1369"/>
                  </a:cubicBezTo>
                  <a:cubicBezTo>
                    <a:pt x="14911" y="602"/>
                    <a:pt x="12910" y="102"/>
                    <a:pt x="10875" y="35"/>
                  </a:cubicBezTo>
                  <a:cubicBezTo>
                    <a:pt x="10609" y="12"/>
                    <a:pt x="10351" y="0"/>
                    <a:pt x="1009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2;p46">
              <a:extLst>
                <a:ext uri="{FF2B5EF4-FFF2-40B4-BE49-F238E27FC236}">
                  <a16:creationId xmlns:a16="http://schemas.microsoft.com/office/drawing/2014/main" id="{79D1105B-EC3D-70FE-0533-CE00E5158862}"/>
                </a:ext>
              </a:extLst>
            </p:cNvPr>
            <p:cNvSpPr/>
            <p:nvPr/>
          </p:nvSpPr>
          <p:spPr>
            <a:xfrm>
              <a:off x="4331860" y="1904375"/>
              <a:ext cx="279557" cy="774065"/>
            </a:xfrm>
            <a:custGeom>
              <a:avLst/>
              <a:gdLst/>
              <a:ahLst/>
              <a:cxnLst/>
              <a:rect l="l" t="t" r="r" b="b"/>
              <a:pathLst>
                <a:path w="10775" h="26775" extrusionOk="0">
                  <a:moveTo>
                    <a:pt x="6772" y="0"/>
                  </a:moveTo>
                  <a:cubicBezTo>
                    <a:pt x="5171" y="100"/>
                    <a:pt x="3936" y="1368"/>
                    <a:pt x="3136" y="2635"/>
                  </a:cubicBezTo>
                  <a:cubicBezTo>
                    <a:pt x="0" y="7639"/>
                    <a:pt x="1134" y="13843"/>
                    <a:pt x="2769" y="19147"/>
                  </a:cubicBezTo>
                  <a:cubicBezTo>
                    <a:pt x="3603" y="21782"/>
                    <a:pt x="4904" y="24317"/>
                    <a:pt x="6438" y="26552"/>
                  </a:cubicBezTo>
                  <a:cubicBezTo>
                    <a:pt x="6543" y="26709"/>
                    <a:pt x="6683" y="26774"/>
                    <a:pt x="6820" y="26774"/>
                  </a:cubicBezTo>
                  <a:cubicBezTo>
                    <a:pt x="7119" y="26774"/>
                    <a:pt x="7399" y="26462"/>
                    <a:pt x="7239" y="26119"/>
                  </a:cubicBezTo>
                  <a:cubicBezTo>
                    <a:pt x="6605" y="24884"/>
                    <a:pt x="6004" y="23717"/>
                    <a:pt x="5504" y="22483"/>
                  </a:cubicBezTo>
                  <a:cubicBezTo>
                    <a:pt x="4503" y="20014"/>
                    <a:pt x="3770" y="17412"/>
                    <a:pt x="3303" y="14811"/>
                  </a:cubicBezTo>
                  <a:cubicBezTo>
                    <a:pt x="2869" y="12209"/>
                    <a:pt x="2602" y="9540"/>
                    <a:pt x="3169" y="7005"/>
                  </a:cubicBezTo>
                  <a:cubicBezTo>
                    <a:pt x="3603" y="5070"/>
                    <a:pt x="4770" y="2102"/>
                    <a:pt x="6805" y="1635"/>
                  </a:cubicBezTo>
                  <a:cubicBezTo>
                    <a:pt x="6829" y="1634"/>
                    <a:pt x="6852" y="1634"/>
                    <a:pt x="6875" y="1634"/>
                  </a:cubicBezTo>
                  <a:cubicBezTo>
                    <a:pt x="8100" y="1634"/>
                    <a:pt x="8814" y="2490"/>
                    <a:pt x="9207" y="3603"/>
                  </a:cubicBezTo>
                  <a:cubicBezTo>
                    <a:pt x="9345" y="3934"/>
                    <a:pt x="9643" y="4128"/>
                    <a:pt x="9950" y="4128"/>
                  </a:cubicBezTo>
                  <a:cubicBezTo>
                    <a:pt x="10014" y="4128"/>
                    <a:pt x="10078" y="4120"/>
                    <a:pt x="10141" y="4103"/>
                  </a:cubicBezTo>
                  <a:cubicBezTo>
                    <a:pt x="10574" y="3970"/>
                    <a:pt x="10775" y="3503"/>
                    <a:pt x="10641" y="3102"/>
                  </a:cubicBezTo>
                  <a:cubicBezTo>
                    <a:pt x="10408" y="2368"/>
                    <a:pt x="10074" y="1635"/>
                    <a:pt x="9440" y="1001"/>
                  </a:cubicBezTo>
                  <a:cubicBezTo>
                    <a:pt x="8740" y="334"/>
                    <a:pt x="7739" y="0"/>
                    <a:pt x="67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3;p46">
              <a:extLst>
                <a:ext uri="{FF2B5EF4-FFF2-40B4-BE49-F238E27FC236}">
                  <a16:creationId xmlns:a16="http://schemas.microsoft.com/office/drawing/2014/main" id="{39CCB7EA-211A-C688-271E-B404693508CF}"/>
                </a:ext>
              </a:extLst>
            </p:cNvPr>
            <p:cNvSpPr/>
            <p:nvPr/>
          </p:nvSpPr>
          <p:spPr>
            <a:xfrm>
              <a:off x="4803087" y="3707717"/>
              <a:ext cx="81035" cy="560305"/>
            </a:xfrm>
            <a:custGeom>
              <a:avLst/>
              <a:gdLst/>
              <a:ahLst/>
              <a:cxnLst/>
              <a:rect l="l" t="t" r="r" b="b"/>
              <a:pathLst>
                <a:path w="2803" h="19381" fill="none" extrusionOk="0">
                  <a:moveTo>
                    <a:pt x="1" y="0"/>
                  </a:moveTo>
                  <a:lnTo>
                    <a:pt x="2803" y="1938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04;p46">
              <a:extLst>
                <a:ext uri="{FF2B5EF4-FFF2-40B4-BE49-F238E27FC236}">
                  <a16:creationId xmlns:a16="http://schemas.microsoft.com/office/drawing/2014/main" id="{E79BA595-1BD4-1F40-2BE4-5E9AB8931A00}"/>
                </a:ext>
              </a:extLst>
            </p:cNvPr>
            <p:cNvSpPr/>
            <p:nvPr/>
          </p:nvSpPr>
          <p:spPr>
            <a:xfrm>
              <a:off x="4624684" y="3727954"/>
              <a:ext cx="79127" cy="557414"/>
            </a:xfrm>
            <a:custGeom>
              <a:avLst/>
              <a:gdLst/>
              <a:ahLst/>
              <a:cxnLst/>
              <a:rect l="l" t="t" r="r" b="b"/>
              <a:pathLst>
                <a:path w="2737" h="19281" fill="none" extrusionOk="0">
                  <a:moveTo>
                    <a:pt x="2736" y="19281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05;p46">
              <a:extLst>
                <a:ext uri="{FF2B5EF4-FFF2-40B4-BE49-F238E27FC236}">
                  <a16:creationId xmlns:a16="http://schemas.microsoft.com/office/drawing/2014/main" id="{651E7AF1-2260-7196-7E7D-2ABADD13DAAF}"/>
                </a:ext>
              </a:extLst>
            </p:cNvPr>
            <p:cNvSpPr/>
            <p:nvPr/>
          </p:nvSpPr>
          <p:spPr>
            <a:xfrm>
              <a:off x="4677734" y="4256429"/>
              <a:ext cx="238218" cy="44377"/>
            </a:xfrm>
            <a:custGeom>
              <a:avLst/>
              <a:gdLst/>
              <a:ahLst/>
              <a:cxnLst/>
              <a:rect l="l" t="t" r="r" b="b"/>
              <a:pathLst>
                <a:path w="8240" h="1535" fill="none" extrusionOk="0">
                  <a:moveTo>
                    <a:pt x="1" y="701"/>
                  </a:moveTo>
                  <a:cubicBezTo>
                    <a:pt x="2235" y="1535"/>
                    <a:pt x="5338" y="1201"/>
                    <a:pt x="8240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06;p46">
              <a:extLst>
                <a:ext uri="{FF2B5EF4-FFF2-40B4-BE49-F238E27FC236}">
                  <a16:creationId xmlns:a16="http://schemas.microsoft.com/office/drawing/2014/main" id="{279A37E0-1E91-7E4E-6B54-54289C934394}"/>
                </a:ext>
              </a:extLst>
            </p:cNvPr>
            <p:cNvSpPr/>
            <p:nvPr/>
          </p:nvSpPr>
          <p:spPr>
            <a:xfrm>
              <a:off x="4871575" y="4170595"/>
              <a:ext cx="123446" cy="160104"/>
            </a:xfrm>
            <a:custGeom>
              <a:avLst/>
              <a:gdLst/>
              <a:ahLst/>
              <a:cxnLst/>
              <a:rect l="l" t="t" r="r" b="b"/>
              <a:pathLst>
                <a:path w="4270" h="5538" fill="none" extrusionOk="0">
                  <a:moveTo>
                    <a:pt x="0" y="668"/>
                  </a:moveTo>
                  <a:cubicBezTo>
                    <a:pt x="2002" y="0"/>
                    <a:pt x="3269" y="801"/>
                    <a:pt x="3770" y="2002"/>
                  </a:cubicBezTo>
                  <a:cubicBezTo>
                    <a:pt x="4270" y="3269"/>
                    <a:pt x="3670" y="4670"/>
                    <a:pt x="2469" y="5171"/>
                  </a:cubicBezTo>
                  <a:cubicBezTo>
                    <a:pt x="2169" y="5304"/>
                    <a:pt x="1835" y="5438"/>
                    <a:pt x="1535" y="553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07;p46">
              <a:extLst>
                <a:ext uri="{FF2B5EF4-FFF2-40B4-BE49-F238E27FC236}">
                  <a16:creationId xmlns:a16="http://schemas.microsoft.com/office/drawing/2014/main" id="{759FCEBC-C7FC-C9B9-7B86-BCC9D4010EE3}"/>
                </a:ext>
              </a:extLst>
            </p:cNvPr>
            <p:cNvSpPr/>
            <p:nvPr/>
          </p:nvSpPr>
          <p:spPr>
            <a:xfrm>
              <a:off x="4320926" y="4214943"/>
              <a:ext cx="717517" cy="317316"/>
            </a:xfrm>
            <a:custGeom>
              <a:avLst/>
              <a:gdLst/>
              <a:ahLst/>
              <a:cxnLst/>
              <a:rect l="l" t="t" r="r" b="b"/>
              <a:pathLst>
                <a:path w="24819" h="10976" fill="none" extrusionOk="0">
                  <a:moveTo>
                    <a:pt x="22083" y="3303"/>
                  </a:moveTo>
                  <a:lnTo>
                    <a:pt x="22483" y="5338"/>
                  </a:lnTo>
                  <a:cubicBezTo>
                    <a:pt x="22483" y="5338"/>
                    <a:pt x="24818" y="6806"/>
                    <a:pt x="23717" y="10975"/>
                  </a:cubicBezTo>
                  <a:lnTo>
                    <a:pt x="934" y="10975"/>
                  </a:lnTo>
                  <a:cubicBezTo>
                    <a:pt x="0" y="10975"/>
                    <a:pt x="1668" y="1"/>
                    <a:pt x="11475" y="443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08;p46">
              <a:extLst>
                <a:ext uri="{FF2B5EF4-FFF2-40B4-BE49-F238E27FC236}">
                  <a16:creationId xmlns:a16="http://schemas.microsoft.com/office/drawing/2014/main" id="{7420AD03-F4AD-14CD-AE9A-86BB0A6A828F}"/>
                </a:ext>
              </a:extLst>
            </p:cNvPr>
            <p:cNvSpPr/>
            <p:nvPr/>
          </p:nvSpPr>
          <p:spPr>
            <a:xfrm>
              <a:off x="4496439" y="3711562"/>
              <a:ext cx="71379" cy="488001"/>
            </a:xfrm>
            <a:custGeom>
              <a:avLst/>
              <a:gdLst/>
              <a:ahLst/>
              <a:cxnLst/>
              <a:rect l="l" t="t" r="r" b="b"/>
              <a:pathLst>
                <a:path w="2469" h="16880" fill="none" extrusionOk="0">
                  <a:moveTo>
                    <a:pt x="0" y="0"/>
                  </a:moveTo>
                  <a:lnTo>
                    <a:pt x="2469" y="1687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9;p46">
              <a:extLst>
                <a:ext uri="{FF2B5EF4-FFF2-40B4-BE49-F238E27FC236}">
                  <a16:creationId xmlns:a16="http://schemas.microsoft.com/office/drawing/2014/main" id="{71D5B9D4-2C70-A89C-04A1-E6965C2B8AED}"/>
                </a:ext>
              </a:extLst>
            </p:cNvPr>
            <p:cNvSpPr/>
            <p:nvPr/>
          </p:nvSpPr>
          <p:spPr>
            <a:xfrm>
              <a:off x="4303552" y="3625728"/>
              <a:ext cx="84909" cy="589244"/>
            </a:xfrm>
            <a:custGeom>
              <a:avLst/>
              <a:gdLst/>
              <a:ahLst/>
              <a:cxnLst/>
              <a:rect l="l" t="t" r="r" b="b"/>
              <a:pathLst>
                <a:path w="2937" h="20382" fill="none" extrusionOk="0">
                  <a:moveTo>
                    <a:pt x="2936" y="20382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0;p46">
              <a:extLst>
                <a:ext uri="{FF2B5EF4-FFF2-40B4-BE49-F238E27FC236}">
                  <a16:creationId xmlns:a16="http://schemas.microsoft.com/office/drawing/2014/main" id="{FFCB2C3E-05EC-88B8-DA61-DF23C9B67E6B}"/>
                </a:ext>
              </a:extLst>
            </p:cNvPr>
            <p:cNvSpPr/>
            <p:nvPr/>
          </p:nvSpPr>
          <p:spPr>
            <a:xfrm>
              <a:off x="4360446" y="4187941"/>
              <a:ext cx="238247" cy="44406"/>
            </a:xfrm>
            <a:custGeom>
              <a:avLst/>
              <a:gdLst/>
              <a:ahLst/>
              <a:cxnLst/>
              <a:rect l="l" t="t" r="r" b="b"/>
              <a:pathLst>
                <a:path w="8241" h="1536" fill="none" extrusionOk="0">
                  <a:moveTo>
                    <a:pt x="1" y="701"/>
                  </a:moveTo>
                  <a:cubicBezTo>
                    <a:pt x="2236" y="1535"/>
                    <a:pt x="5338" y="1202"/>
                    <a:pt x="8240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11;p46">
              <a:extLst>
                <a:ext uri="{FF2B5EF4-FFF2-40B4-BE49-F238E27FC236}">
                  <a16:creationId xmlns:a16="http://schemas.microsoft.com/office/drawing/2014/main" id="{879265CF-0FDE-B446-7C5B-A18700833A32}"/>
                </a:ext>
              </a:extLst>
            </p:cNvPr>
            <p:cNvSpPr/>
            <p:nvPr/>
          </p:nvSpPr>
          <p:spPr>
            <a:xfrm>
              <a:off x="4556225" y="4102136"/>
              <a:ext cx="115756" cy="102226"/>
            </a:xfrm>
            <a:custGeom>
              <a:avLst/>
              <a:gdLst/>
              <a:ahLst/>
              <a:cxnLst/>
              <a:rect l="l" t="t" r="r" b="b"/>
              <a:pathLst>
                <a:path w="4004" h="3536" fill="none" extrusionOk="0">
                  <a:moveTo>
                    <a:pt x="0" y="667"/>
                  </a:moveTo>
                  <a:cubicBezTo>
                    <a:pt x="2002" y="0"/>
                    <a:pt x="3236" y="801"/>
                    <a:pt x="3737" y="2002"/>
                  </a:cubicBezTo>
                  <a:cubicBezTo>
                    <a:pt x="3937" y="2502"/>
                    <a:pt x="4003" y="3036"/>
                    <a:pt x="3870" y="353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12;p46">
              <a:extLst>
                <a:ext uri="{FF2B5EF4-FFF2-40B4-BE49-F238E27FC236}">
                  <a16:creationId xmlns:a16="http://schemas.microsoft.com/office/drawing/2014/main" id="{895CEDD6-D417-5C62-A37E-61FDD54FF4F1}"/>
                </a:ext>
              </a:extLst>
            </p:cNvPr>
            <p:cNvSpPr/>
            <p:nvPr/>
          </p:nvSpPr>
          <p:spPr>
            <a:xfrm>
              <a:off x="4004622" y="4145530"/>
              <a:ext cx="345272" cy="317287"/>
            </a:xfrm>
            <a:custGeom>
              <a:avLst/>
              <a:gdLst/>
              <a:ahLst/>
              <a:cxnLst/>
              <a:rect l="l" t="t" r="r" b="b"/>
              <a:pathLst>
                <a:path w="11943" h="10975" fill="none" extrusionOk="0">
                  <a:moveTo>
                    <a:pt x="11942" y="10975"/>
                  </a:moveTo>
                  <a:lnTo>
                    <a:pt x="968" y="10975"/>
                  </a:lnTo>
                  <a:cubicBezTo>
                    <a:pt x="0" y="10975"/>
                    <a:pt x="1668" y="0"/>
                    <a:pt x="11475" y="440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13;p46">
              <a:extLst>
                <a:ext uri="{FF2B5EF4-FFF2-40B4-BE49-F238E27FC236}">
                  <a16:creationId xmlns:a16="http://schemas.microsoft.com/office/drawing/2014/main" id="{BE0D6A27-5C1D-90DA-B688-21AEA440A656}"/>
                </a:ext>
              </a:extLst>
            </p:cNvPr>
            <p:cNvSpPr/>
            <p:nvPr/>
          </p:nvSpPr>
          <p:spPr>
            <a:xfrm>
              <a:off x="4296944" y="413855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9" name="Google Shape;1814;p46">
              <a:extLst>
                <a:ext uri="{FF2B5EF4-FFF2-40B4-BE49-F238E27FC236}">
                  <a16:creationId xmlns:a16="http://schemas.microsoft.com/office/drawing/2014/main" id="{7E3A4B36-24A5-622E-DB59-D16337C603E3}"/>
                </a:ext>
              </a:extLst>
            </p:cNvPr>
            <p:cNvSpPr/>
            <p:nvPr/>
          </p:nvSpPr>
          <p:spPr>
            <a:xfrm>
              <a:off x="4605169" y="421240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1815;p46">
              <a:extLst>
                <a:ext uri="{FF2B5EF4-FFF2-40B4-BE49-F238E27FC236}">
                  <a16:creationId xmlns:a16="http://schemas.microsoft.com/office/drawing/2014/main" id="{24454487-92B8-BA9E-C10C-D037660D3AB1}"/>
                </a:ext>
              </a:extLst>
            </p:cNvPr>
            <p:cNvSpPr/>
            <p:nvPr/>
          </p:nvSpPr>
          <p:spPr>
            <a:xfrm>
              <a:off x="4433950" y="2790075"/>
              <a:ext cx="125200" cy="65600"/>
            </a:xfrm>
            <a:custGeom>
              <a:avLst/>
              <a:gdLst/>
              <a:ahLst/>
              <a:cxnLst/>
              <a:rect l="l" t="t" r="r" b="b"/>
              <a:pathLst>
                <a:path w="5008" h="2624" extrusionOk="0">
                  <a:moveTo>
                    <a:pt x="0" y="2440"/>
                  </a:moveTo>
                  <a:cubicBezTo>
                    <a:pt x="1761" y="3028"/>
                    <a:pt x="5008" y="1857"/>
                    <a:pt x="500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" name="Google Shape;1816;p46">
              <a:extLst>
                <a:ext uri="{FF2B5EF4-FFF2-40B4-BE49-F238E27FC236}">
                  <a16:creationId xmlns:a16="http://schemas.microsoft.com/office/drawing/2014/main" id="{51B51BBD-8088-529A-753B-B9D77C063BBE}"/>
                </a:ext>
              </a:extLst>
            </p:cNvPr>
            <p:cNvSpPr/>
            <p:nvPr/>
          </p:nvSpPr>
          <p:spPr>
            <a:xfrm>
              <a:off x="4608200" y="1842425"/>
              <a:ext cx="258510" cy="770825"/>
            </a:xfrm>
            <a:custGeom>
              <a:avLst/>
              <a:gdLst/>
              <a:ahLst/>
              <a:cxnLst/>
              <a:rect l="l" t="t" r="r" b="b"/>
              <a:pathLst>
                <a:path w="11582" h="30833" extrusionOk="0">
                  <a:moveTo>
                    <a:pt x="11582" y="12596"/>
                  </a:moveTo>
                  <a:cubicBezTo>
                    <a:pt x="10806" y="7966"/>
                    <a:pt x="9049" y="-1675"/>
                    <a:pt x="4775" y="267"/>
                  </a:cubicBezTo>
                  <a:cubicBezTo>
                    <a:pt x="-4502" y="4482"/>
                    <a:pt x="2067" y="21166"/>
                    <a:pt x="5289" y="3083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" name="Google Shape;1817;p46">
              <a:extLst>
                <a:ext uri="{FF2B5EF4-FFF2-40B4-BE49-F238E27FC236}">
                  <a16:creationId xmlns:a16="http://schemas.microsoft.com/office/drawing/2014/main" id="{C33B448B-742F-CCAA-E688-48B1A5170FB3}"/>
                </a:ext>
              </a:extLst>
            </p:cNvPr>
            <p:cNvSpPr/>
            <p:nvPr/>
          </p:nvSpPr>
          <p:spPr>
            <a:xfrm>
              <a:off x="4466050" y="2976300"/>
              <a:ext cx="462325" cy="439850"/>
            </a:xfrm>
            <a:custGeom>
              <a:avLst/>
              <a:gdLst/>
              <a:ahLst/>
              <a:cxnLst/>
              <a:rect l="l" t="t" r="r" b="b"/>
              <a:pathLst>
                <a:path w="18493" h="17594" extrusionOk="0">
                  <a:moveTo>
                    <a:pt x="18493" y="0"/>
                  </a:moveTo>
                  <a:cubicBezTo>
                    <a:pt x="9985" y="0"/>
                    <a:pt x="0" y="9086"/>
                    <a:pt x="0" y="17594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3" name="Google Shape;1818;p46">
              <a:extLst>
                <a:ext uri="{FF2B5EF4-FFF2-40B4-BE49-F238E27FC236}">
                  <a16:creationId xmlns:a16="http://schemas.microsoft.com/office/drawing/2014/main" id="{1F956FA9-690A-1F68-30C0-1BD5D59895CD}"/>
                </a:ext>
              </a:extLst>
            </p:cNvPr>
            <p:cNvSpPr/>
            <p:nvPr/>
          </p:nvSpPr>
          <p:spPr>
            <a:xfrm>
              <a:off x="4620150" y="2700175"/>
              <a:ext cx="346775" cy="147700"/>
            </a:xfrm>
            <a:custGeom>
              <a:avLst/>
              <a:gdLst/>
              <a:ahLst/>
              <a:cxnLst/>
              <a:rect l="l" t="t" r="r" b="b"/>
              <a:pathLst>
                <a:path w="13871" h="5908" extrusionOk="0">
                  <a:moveTo>
                    <a:pt x="0" y="0"/>
                  </a:moveTo>
                  <a:cubicBezTo>
                    <a:pt x="3815" y="3272"/>
                    <a:pt x="8845" y="5908"/>
                    <a:pt x="13871" y="59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4" name="Google Shape;2457;p54">
            <a:extLst>
              <a:ext uri="{FF2B5EF4-FFF2-40B4-BE49-F238E27FC236}">
                <a16:creationId xmlns:a16="http://schemas.microsoft.com/office/drawing/2014/main" id="{CB005273-77A3-88CE-AF47-722B5ACAA1B3}"/>
              </a:ext>
            </a:extLst>
          </p:cNvPr>
          <p:cNvGrpSpPr/>
          <p:nvPr/>
        </p:nvGrpSpPr>
        <p:grpSpPr>
          <a:xfrm>
            <a:off x="782158" y="3547135"/>
            <a:ext cx="1554642" cy="1591448"/>
            <a:chOff x="2412225" y="1148450"/>
            <a:chExt cx="1862575" cy="1762125"/>
          </a:xfrm>
        </p:grpSpPr>
        <p:sp>
          <p:nvSpPr>
            <p:cNvPr id="75" name="Google Shape;2458;p54">
              <a:extLst>
                <a:ext uri="{FF2B5EF4-FFF2-40B4-BE49-F238E27FC236}">
                  <a16:creationId xmlns:a16="http://schemas.microsoft.com/office/drawing/2014/main" id="{17972927-3DA4-1593-86E9-BDD60DFD0CCE}"/>
                </a:ext>
              </a:extLst>
            </p:cNvPr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59;p54">
              <a:extLst>
                <a:ext uri="{FF2B5EF4-FFF2-40B4-BE49-F238E27FC236}">
                  <a16:creationId xmlns:a16="http://schemas.microsoft.com/office/drawing/2014/main" id="{CEA6D520-E3C2-B49C-2D51-E3C85F6B7358}"/>
                </a:ext>
              </a:extLst>
            </p:cNvPr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60;p54">
              <a:extLst>
                <a:ext uri="{FF2B5EF4-FFF2-40B4-BE49-F238E27FC236}">
                  <a16:creationId xmlns:a16="http://schemas.microsoft.com/office/drawing/2014/main" id="{252389BD-1112-DA3B-3C36-F0C3730907C1}"/>
                </a:ext>
              </a:extLst>
            </p:cNvPr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61;p54">
              <a:extLst>
                <a:ext uri="{FF2B5EF4-FFF2-40B4-BE49-F238E27FC236}">
                  <a16:creationId xmlns:a16="http://schemas.microsoft.com/office/drawing/2014/main" id="{3352C46B-A3B4-31C3-FE64-0F211E2BBB1C}"/>
                </a:ext>
              </a:extLst>
            </p:cNvPr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62;p54">
              <a:extLst>
                <a:ext uri="{FF2B5EF4-FFF2-40B4-BE49-F238E27FC236}">
                  <a16:creationId xmlns:a16="http://schemas.microsoft.com/office/drawing/2014/main" id="{0A8626A8-B958-081B-3286-92E4B7588C23}"/>
                </a:ext>
              </a:extLst>
            </p:cNvPr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63;p54">
              <a:extLst>
                <a:ext uri="{FF2B5EF4-FFF2-40B4-BE49-F238E27FC236}">
                  <a16:creationId xmlns:a16="http://schemas.microsoft.com/office/drawing/2014/main" id="{C1C1E92D-34D3-0940-166D-D9C48E3C37AE}"/>
                </a:ext>
              </a:extLst>
            </p:cNvPr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64;p54">
              <a:extLst>
                <a:ext uri="{FF2B5EF4-FFF2-40B4-BE49-F238E27FC236}">
                  <a16:creationId xmlns:a16="http://schemas.microsoft.com/office/drawing/2014/main" id="{8849857D-42BC-DC03-EB0C-9B5094BC0ABB}"/>
                </a:ext>
              </a:extLst>
            </p:cNvPr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65;p54">
              <a:extLst>
                <a:ext uri="{FF2B5EF4-FFF2-40B4-BE49-F238E27FC236}">
                  <a16:creationId xmlns:a16="http://schemas.microsoft.com/office/drawing/2014/main" id="{E2F298A9-38C0-00F4-86CC-29BE41BA0D51}"/>
                </a:ext>
              </a:extLst>
            </p:cNvPr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66;p54">
              <a:extLst>
                <a:ext uri="{FF2B5EF4-FFF2-40B4-BE49-F238E27FC236}">
                  <a16:creationId xmlns:a16="http://schemas.microsoft.com/office/drawing/2014/main" id="{50CD9E5E-9B73-5112-070E-5E42F6B713C2}"/>
                </a:ext>
              </a:extLst>
            </p:cNvPr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67;p54">
              <a:extLst>
                <a:ext uri="{FF2B5EF4-FFF2-40B4-BE49-F238E27FC236}">
                  <a16:creationId xmlns:a16="http://schemas.microsoft.com/office/drawing/2014/main" id="{C5C7F0E2-3EA1-0BF9-FB58-37F9B7725F65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68;p54">
              <a:extLst>
                <a:ext uri="{FF2B5EF4-FFF2-40B4-BE49-F238E27FC236}">
                  <a16:creationId xmlns:a16="http://schemas.microsoft.com/office/drawing/2014/main" id="{E361050E-2349-E96C-B588-5157E7044FB8}"/>
                </a:ext>
              </a:extLst>
            </p:cNvPr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69;p54">
              <a:extLst>
                <a:ext uri="{FF2B5EF4-FFF2-40B4-BE49-F238E27FC236}">
                  <a16:creationId xmlns:a16="http://schemas.microsoft.com/office/drawing/2014/main" id="{EAC02531-F358-6F9C-B529-74B3BE87FA70}"/>
                </a:ext>
              </a:extLst>
            </p:cNvPr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70;p54">
              <a:extLst>
                <a:ext uri="{FF2B5EF4-FFF2-40B4-BE49-F238E27FC236}">
                  <a16:creationId xmlns:a16="http://schemas.microsoft.com/office/drawing/2014/main" id="{2C89BD22-860A-FB89-FB3D-5325B55C4422}"/>
                </a:ext>
              </a:extLst>
            </p:cNvPr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71;p54">
              <a:extLst>
                <a:ext uri="{FF2B5EF4-FFF2-40B4-BE49-F238E27FC236}">
                  <a16:creationId xmlns:a16="http://schemas.microsoft.com/office/drawing/2014/main" id="{04017364-7359-E918-D432-2789A762B484}"/>
                </a:ext>
              </a:extLst>
            </p:cNvPr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72;p54">
              <a:extLst>
                <a:ext uri="{FF2B5EF4-FFF2-40B4-BE49-F238E27FC236}">
                  <a16:creationId xmlns:a16="http://schemas.microsoft.com/office/drawing/2014/main" id="{B2899BED-7E57-20E8-99E8-1B06FCA2A507}"/>
                </a:ext>
              </a:extLst>
            </p:cNvPr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73;p54">
              <a:extLst>
                <a:ext uri="{FF2B5EF4-FFF2-40B4-BE49-F238E27FC236}">
                  <a16:creationId xmlns:a16="http://schemas.microsoft.com/office/drawing/2014/main" id="{246A679B-D20E-6648-D678-02C2CBCF177E}"/>
                </a:ext>
              </a:extLst>
            </p:cNvPr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74;p54">
              <a:extLst>
                <a:ext uri="{FF2B5EF4-FFF2-40B4-BE49-F238E27FC236}">
                  <a16:creationId xmlns:a16="http://schemas.microsoft.com/office/drawing/2014/main" id="{E3B260F3-D557-618A-6AE5-8E45ADEE6B0A}"/>
                </a:ext>
              </a:extLst>
            </p:cNvPr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75;p54">
              <a:extLst>
                <a:ext uri="{FF2B5EF4-FFF2-40B4-BE49-F238E27FC236}">
                  <a16:creationId xmlns:a16="http://schemas.microsoft.com/office/drawing/2014/main" id="{9ACE5169-16C2-3D13-F23D-C95FCF8FEDB9}"/>
                </a:ext>
              </a:extLst>
            </p:cNvPr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76;p54">
              <a:extLst>
                <a:ext uri="{FF2B5EF4-FFF2-40B4-BE49-F238E27FC236}">
                  <a16:creationId xmlns:a16="http://schemas.microsoft.com/office/drawing/2014/main" id="{E1BF84CD-0723-DF43-7B19-10A4F4450129}"/>
                </a:ext>
              </a:extLst>
            </p:cNvPr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77;p54">
              <a:extLst>
                <a:ext uri="{FF2B5EF4-FFF2-40B4-BE49-F238E27FC236}">
                  <a16:creationId xmlns:a16="http://schemas.microsoft.com/office/drawing/2014/main" id="{E48BD38A-44A4-2CDA-B558-234E7C7F5620}"/>
                </a:ext>
              </a:extLst>
            </p:cNvPr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78;p54">
              <a:extLst>
                <a:ext uri="{FF2B5EF4-FFF2-40B4-BE49-F238E27FC236}">
                  <a16:creationId xmlns:a16="http://schemas.microsoft.com/office/drawing/2014/main" id="{CDE02338-6C9F-DCD7-B4AD-704875C5C7B8}"/>
                </a:ext>
              </a:extLst>
            </p:cNvPr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79;p54">
              <a:extLst>
                <a:ext uri="{FF2B5EF4-FFF2-40B4-BE49-F238E27FC236}">
                  <a16:creationId xmlns:a16="http://schemas.microsoft.com/office/drawing/2014/main" id="{55017790-E6C9-0E75-3AC7-41A30733904D}"/>
                </a:ext>
              </a:extLst>
            </p:cNvPr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80;p54">
              <a:extLst>
                <a:ext uri="{FF2B5EF4-FFF2-40B4-BE49-F238E27FC236}">
                  <a16:creationId xmlns:a16="http://schemas.microsoft.com/office/drawing/2014/main" id="{5BD9B804-461B-F567-6C80-F12BF869330F}"/>
                </a:ext>
              </a:extLst>
            </p:cNvPr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81;p54">
              <a:extLst>
                <a:ext uri="{FF2B5EF4-FFF2-40B4-BE49-F238E27FC236}">
                  <a16:creationId xmlns:a16="http://schemas.microsoft.com/office/drawing/2014/main" id="{5532E31B-7E8D-412A-DECE-6E88C7B9AD58}"/>
                </a:ext>
              </a:extLst>
            </p:cNvPr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82;p54">
              <a:extLst>
                <a:ext uri="{FF2B5EF4-FFF2-40B4-BE49-F238E27FC236}">
                  <a16:creationId xmlns:a16="http://schemas.microsoft.com/office/drawing/2014/main" id="{18968CD5-76E3-30FE-EF8E-611CE14E0680}"/>
                </a:ext>
              </a:extLst>
            </p:cNvPr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83;p54">
              <a:extLst>
                <a:ext uri="{FF2B5EF4-FFF2-40B4-BE49-F238E27FC236}">
                  <a16:creationId xmlns:a16="http://schemas.microsoft.com/office/drawing/2014/main" id="{2EDD1844-0202-52A3-AF91-244731B0B775}"/>
                </a:ext>
              </a:extLst>
            </p:cNvPr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84;p54">
              <a:extLst>
                <a:ext uri="{FF2B5EF4-FFF2-40B4-BE49-F238E27FC236}">
                  <a16:creationId xmlns:a16="http://schemas.microsoft.com/office/drawing/2014/main" id="{38E57E74-C180-985C-D5B6-5B2143017077}"/>
                </a:ext>
              </a:extLst>
            </p:cNvPr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5;p54">
              <a:extLst>
                <a:ext uri="{FF2B5EF4-FFF2-40B4-BE49-F238E27FC236}">
                  <a16:creationId xmlns:a16="http://schemas.microsoft.com/office/drawing/2014/main" id="{A4784F59-588C-F9CB-FB03-DE6609442463}"/>
                </a:ext>
              </a:extLst>
            </p:cNvPr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6;p54">
              <a:extLst>
                <a:ext uri="{FF2B5EF4-FFF2-40B4-BE49-F238E27FC236}">
                  <a16:creationId xmlns:a16="http://schemas.microsoft.com/office/drawing/2014/main" id="{B10BA416-1EB9-E382-12B6-F3D530637CAF}"/>
                </a:ext>
              </a:extLst>
            </p:cNvPr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87;p54">
              <a:extLst>
                <a:ext uri="{FF2B5EF4-FFF2-40B4-BE49-F238E27FC236}">
                  <a16:creationId xmlns:a16="http://schemas.microsoft.com/office/drawing/2014/main" id="{77C321FB-0EFE-4F36-062A-0752F3B32AB4}"/>
                </a:ext>
              </a:extLst>
            </p:cNvPr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88;p54">
              <a:extLst>
                <a:ext uri="{FF2B5EF4-FFF2-40B4-BE49-F238E27FC236}">
                  <a16:creationId xmlns:a16="http://schemas.microsoft.com/office/drawing/2014/main" id="{1A4D5089-9321-26F9-FE04-960097842EE7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9;p54">
              <a:extLst>
                <a:ext uri="{FF2B5EF4-FFF2-40B4-BE49-F238E27FC236}">
                  <a16:creationId xmlns:a16="http://schemas.microsoft.com/office/drawing/2014/main" id="{F90B1646-30F6-43C4-872D-402A179E5949}"/>
                </a:ext>
              </a:extLst>
            </p:cNvPr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0;p54">
              <a:extLst>
                <a:ext uri="{FF2B5EF4-FFF2-40B4-BE49-F238E27FC236}">
                  <a16:creationId xmlns:a16="http://schemas.microsoft.com/office/drawing/2014/main" id="{0F1B8DE9-0CD2-49D9-748C-628E72B24CEB}"/>
                </a:ext>
              </a:extLst>
            </p:cNvPr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91;p54">
              <a:extLst>
                <a:ext uri="{FF2B5EF4-FFF2-40B4-BE49-F238E27FC236}">
                  <a16:creationId xmlns:a16="http://schemas.microsoft.com/office/drawing/2014/main" id="{AA35C1D2-EC79-6B6D-C9B5-6E331EF50312}"/>
                </a:ext>
              </a:extLst>
            </p:cNvPr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92;p54">
              <a:extLst>
                <a:ext uri="{FF2B5EF4-FFF2-40B4-BE49-F238E27FC236}">
                  <a16:creationId xmlns:a16="http://schemas.microsoft.com/office/drawing/2014/main" id="{D4F9060A-CF94-CB5B-CB6F-E11DB3BB070C}"/>
                </a:ext>
              </a:extLst>
            </p:cNvPr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3;p54">
              <a:extLst>
                <a:ext uri="{FF2B5EF4-FFF2-40B4-BE49-F238E27FC236}">
                  <a16:creationId xmlns:a16="http://schemas.microsoft.com/office/drawing/2014/main" id="{AF57BDA5-14CE-269D-7F96-C45C5AF95A65}"/>
                </a:ext>
              </a:extLst>
            </p:cNvPr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94;p54">
              <a:extLst>
                <a:ext uri="{FF2B5EF4-FFF2-40B4-BE49-F238E27FC236}">
                  <a16:creationId xmlns:a16="http://schemas.microsoft.com/office/drawing/2014/main" id="{17CBD894-7DCB-CE67-9FC0-9A1649229288}"/>
                </a:ext>
              </a:extLst>
            </p:cNvPr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95;p54">
              <a:extLst>
                <a:ext uri="{FF2B5EF4-FFF2-40B4-BE49-F238E27FC236}">
                  <a16:creationId xmlns:a16="http://schemas.microsoft.com/office/drawing/2014/main" id="{1326E3E2-8282-F6B1-5AF0-370F7A0923D2}"/>
                </a:ext>
              </a:extLst>
            </p:cNvPr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96;p54">
              <a:extLst>
                <a:ext uri="{FF2B5EF4-FFF2-40B4-BE49-F238E27FC236}">
                  <a16:creationId xmlns:a16="http://schemas.microsoft.com/office/drawing/2014/main" id="{F2A71F7B-4879-5FBD-3033-FE113D098202}"/>
                </a:ext>
              </a:extLst>
            </p:cNvPr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97;p54">
              <a:extLst>
                <a:ext uri="{FF2B5EF4-FFF2-40B4-BE49-F238E27FC236}">
                  <a16:creationId xmlns:a16="http://schemas.microsoft.com/office/drawing/2014/main" id="{C2518D5B-9D5B-4611-73F9-A576F35AD526}"/>
                </a:ext>
              </a:extLst>
            </p:cNvPr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98;p54">
              <a:extLst>
                <a:ext uri="{FF2B5EF4-FFF2-40B4-BE49-F238E27FC236}">
                  <a16:creationId xmlns:a16="http://schemas.microsoft.com/office/drawing/2014/main" id="{2BAA60AB-E074-BFD7-7C1B-E83376F6BE0C}"/>
                </a:ext>
              </a:extLst>
            </p:cNvPr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99;p54">
              <a:extLst>
                <a:ext uri="{FF2B5EF4-FFF2-40B4-BE49-F238E27FC236}">
                  <a16:creationId xmlns:a16="http://schemas.microsoft.com/office/drawing/2014/main" id="{34D0B90F-8836-83DF-E818-B2C9A0AD4FF9}"/>
                </a:ext>
              </a:extLst>
            </p:cNvPr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00;p54">
              <a:extLst>
                <a:ext uri="{FF2B5EF4-FFF2-40B4-BE49-F238E27FC236}">
                  <a16:creationId xmlns:a16="http://schemas.microsoft.com/office/drawing/2014/main" id="{CA52A0C1-A19A-31EC-2A07-C530CC293B69}"/>
                </a:ext>
              </a:extLst>
            </p:cNvPr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01;p54">
              <a:extLst>
                <a:ext uri="{FF2B5EF4-FFF2-40B4-BE49-F238E27FC236}">
                  <a16:creationId xmlns:a16="http://schemas.microsoft.com/office/drawing/2014/main" id="{C5C22FA7-9710-0001-085C-FCDF33732BED}"/>
                </a:ext>
              </a:extLst>
            </p:cNvPr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02;p54">
              <a:extLst>
                <a:ext uri="{FF2B5EF4-FFF2-40B4-BE49-F238E27FC236}">
                  <a16:creationId xmlns:a16="http://schemas.microsoft.com/office/drawing/2014/main" id="{D14720B2-98F5-DD30-73D1-A1FD1E106703}"/>
                </a:ext>
              </a:extLst>
            </p:cNvPr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03;p54">
              <a:extLst>
                <a:ext uri="{FF2B5EF4-FFF2-40B4-BE49-F238E27FC236}">
                  <a16:creationId xmlns:a16="http://schemas.microsoft.com/office/drawing/2014/main" id="{403BB25B-B5E8-EA07-2620-B98B37C0C9E3}"/>
                </a:ext>
              </a:extLst>
            </p:cNvPr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04;p54">
              <a:extLst>
                <a:ext uri="{FF2B5EF4-FFF2-40B4-BE49-F238E27FC236}">
                  <a16:creationId xmlns:a16="http://schemas.microsoft.com/office/drawing/2014/main" id="{B75F12B1-D97D-B820-2CC7-F21DED31529D}"/>
                </a:ext>
              </a:extLst>
            </p:cNvPr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05;p54">
              <a:extLst>
                <a:ext uri="{FF2B5EF4-FFF2-40B4-BE49-F238E27FC236}">
                  <a16:creationId xmlns:a16="http://schemas.microsoft.com/office/drawing/2014/main" id="{FF4575DF-C1A8-B830-C98D-15A0F407E8FF}"/>
                </a:ext>
              </a:extLst>
            </p:cNvPr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06;p54">
              <a:extLst>
                <a:ext uri="{FF2B5EF4-FFF2-40B4-BE49-F238E27FC236}">
                  <a16:creationId xmlns:a16="http://schemas.microsoft.com/office/drawing/2014/main" id="{FF66FE71-57F8-6DF1-8975-6605DFEB6ABE}"/>
                </a:ext>
              </a:extLst>
            </p:cNvPr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07;p54">
              <a:extLst>
                <a:ext uri="{FF2B5EF4-FFF2-40B4-BE49-F238E27FC236}">
                  <a16:creationId xmlns:a16="http://schemas.microsoft.com/office/drawing/2014/main" id="{8C52E3F1-6D72-A822-DA5F-EF50AE7DA007}"/>
                </a:ext>
              </a:extLst>
            </p:cNvPr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08;p54">
              <a:extLst>
                <a:ext uri="{FF2B5EF4-FFF2-40B4-BE49-F238E27FC236}">
                  <a16:creationId xmlns:a16="http://schemas.microsoft.com/office/drawing/2014/main" id="{2583903B-A24B-A17B-D926-654F8F59BE90}"/>
                </a:ext>
              </a:extLst>
            </p:cNvPr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09;p54">
              <a:extLst>
                <a:ext uri="{FF2B5EF4-FFF2-40B4-BE49-F238E27FC236}">
                  <a16:creationId xmlns:a16="http://schemas.microsoft.com/office/drawing/2014/main" id="{3C36916E-0EDC-37CC-0055-B94D6B57F6F0}"/>
                </a:ext>
              </a:extLst>
            </p:cNvPr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10;p54">
              <a:extLst>
                <a:ext uri="{FF2B5EF4-FFF2-40B4-BE49-F238E27FC236}">
                  <a16:creationId xmlns:a16="http://schemas.microsoft.com/office/drawing/2014/main" id="{44B49FA1-1990-6289-F92D-48237132B500}"/>
                </a:ext>
              </a:extLst>
            </p:cNvPr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11;p54">
              <a:extLst>
                <a:ext uri="{FF2B5EF4-FFF2-40B4-BE49-F238E27FC236}">
                  <a16:creationId xmlns:a16="http://schemas.microsoft.com/office/drawing/2014/main" id="{C37A263C-3012-EC44-7435-A7F7199CE55F}"/>
                </a:ext>
              </a:extLst>
            </p:cNvPr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12;p54">
              <a:extLst>
                <a:ext uri="{FF2B5EF4-FFF2-40B4-BE49-F238E27FC236}">
                  <a16:creationId xmlns:a16="http://schemas.microsoft.com/office/drawing/2014/main" id="{B43C6505-DB54-4AA7-84E1-F9AF3EB99F20}"/>
                </a:ext>
              </a:extLst>
            </p:cNvPr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13;p54">
              <a:extLst>
                <a:ext uri="{FF2B5EF4-FFF2-40B4-BE49-F238E27FC236}">
                  <a16:creationId xmlns:a16="http://schemas.microsoft.com/office/drawing/2014/main" id="{0ACB067A-A348-1090-4E4D-0F8686B766C5}"/>
                </a:ext>
              </a:extLst>
            </p:cNvPr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14;p54">
              <a:extLst>
                <a:ext uri="{FF2B5EF4-FFF2-40B4-BE49-F238E27FC236}">
                  <a16:creationId xmlns:a16="http://schemas.microsoft.com/office/drawing/2014/main" id="{EFE15343-166D-AC8B-B886-2DA06376E84F}"/>
                </a:ext>
              </a:extLst>
            </p:cNvPr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15;p54">
              <a:extLst>
                <a:ext uri="{FF2B5EF4-FFF2-40B4-BE49-F238E27FC236}">
                  <a16:creationId xmlns:a16="http://schemas.microsoft.com/office/drawing/2014/main" id="{FACAF3DE-8D99-C49E-54CC-C92590506E95}"/>
                </a:ext>
              </a:extLst>
            </p:cNvPr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16;p54">
              <a:extLst>
                <a:ext uri="{FF2B5EF4-FFF2-40B4-BE49-F238E27FC236}">
                  <a16:creationId xmlns:a16="http://schemas.microsoft.com/office/drawing/2014/main" id="{30F9DC2E-9F7B-7854-3649-B7FF1AE2A197}"/>
                </a:ext>
              </a:extLst>
            </p:cNvPr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17;p54">
              <a:extLst>
                <a:ext uri="{FF2B5EF4-FFF2-40B4-BE49-F238E27FC236}">
                  <a16:creationId xmlns:a16="http://schemas.microsoft.com/office/drawing/2014/main" id="{36A7A9D2-448C-2626-65B5-7DDD9128C755}"/>
                </a:ext>
              </a:extLst>
            </p:cNvPr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8;p54">
              <a:extLst>
                <a:ext uri="{FF2B5EF4-FFF2-40B4-BE49-F238E27FC236}">
                  <a16:creationId xmlns:a16="http://schemas.microsoft.com/office/drawing/2014/main" id="{4995E3B7-698F-E87A-495B-68D78CADC332}"/>
                </a:ext>
              </a:extLst>
            </p:cNvPr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19;p54">
              <a:extLst>
                <a:ext uri="{FF2B5EF4-FFF2-40B4-BE49-F238E27FC236}">
                  <a16:creationId xmlns:a16="http://schemas.microsoft.com/office/drawing/2014/main" id="{C9D9BDE6-55CB-1808-89C6-AB192A35CFC6}"/>
                </a:ext>
              </a:extLst>
            </p:cNvPr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20;p54">
              <a:extLst>
                <a:ext uri="{FF2B5EF4-FFF2-40B4-BE49-F238E27FC236}">
                  <a16:creationId xmlns:a16="http://schemas.microsoft.com/office/drawing/2014/main" id="{B724DBE2-52EC-E776-D2BD-939D2B9F9B04}"/>
                </a:ext>
              </a:extLst>
            </p:cNvPr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21;p54">
              <a:extLst>
                <a:ext uri="{FF2B5EF4-FFF2-40B4-BE49-F238E27FC236}">
                  <a16:creationId xmlns:a16="http://schemas.microsoft.com/office/drawing/2014/main" id="{E8C42239-5538-D9AB-6C47-EDC00049608A}"/>
                </a:ext>
              </a:extLst>
            </p:cNvPr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22;p54">
              <a:extLst>
                <a:ext uri="{FF2B5EF4-FFF2-40B4-BE49-F238E27FC236}">
                  <a16:creationId xmlns:a16="http://schemas.microsoft.com/office/drawing/2014/main" id="{0FCB7558-66BA-EDE6-390A-10DFFEB3BC97}"/>
                </a:ext>
              </a:extLst>
            </p:cNvPr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Text Box 10">
            <a:extLst>
              <a:ext uri="{FF2B5EF4-FFF2-40B4-BE49-F238E27FC236}">
                <a16:creationId xmlns:a16="http://schemas.microsoft.com/office/drawing/2014/main" id="{D7B98BD1-5694-E8C7-A8E8-C4958833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1" y="1127231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96 + 78 + 4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7CBA653-5FF2-1786-1B91-E620E1C1E63D}"/>
              </a:ext>
            </a:extLst>
          </p:cNvPr>
          <p:cNvSpPr txBox="1"/>
          <p:nvPr/>
        </p:nvSpPr>
        <p:spPr>
          <a:xfrm>
            <a:off x="2489200" y="1647406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+78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E54F769-D672-8894-AC99-665ACCBE4F49}"/>
              </a:ext>
            </a:extLst>
          </p:cNvPr>
          <p:cNvSpPr txBox="1"/>
          <p:nvPr/>
        </p:nvSpPr>
        <p:spPr>
          <a:xfrm>
            <a:off x="2477077" y="2209281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016C6D1-F3AC-74B5-EE72-363B63CB9678}"/>
              </a:ext>
            </a:extLst>
          </p:cNvPr>
          <p:cNvSpPr txBox="1"/>
          <p:nvPr/>
        </p:nvSpPr>
        <p:spPr>
          <a:xfrm>
            <a:off x="2774554" y="1116666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+ 4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+ 78</a:t>
            </a:r>
          </a:p>
        </p:txBody>
      </p:sp>
      <p:sp>
        <p:nvSpPr>
          <p:cNvPr id="149" name="Text Box 10">
            <a:extLst>
              <a:ext uri="{FF2B5EF4-FFF2-40B4-BE49-F238E27FC236}">
                <a16:creationId xmlns:a16="http://schemas.microsoft.com/office/drawing/2014/main" id="{8BE457BC-A028-76D7-306D-465FC4C9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095" y="3171366"/>
            <a:ext cx="566377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67 + 21 + 79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5487805-1671-98C3-87B5-F534629E5565}"/>
              </a:ext>
            </a:extLst>
          </p:cNvPr>
          <p:cNvSpPr txBox="1"/>
          <p:nvPr/>
        </p:nvSpPr>
        <p:spPr>
          <a:xfrm>
            <a:off x="6346865" y="3157133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79)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3C00F0F-5081-39FA-04B3-F2EB120BCEC0}"/>
              </a:ext>
            </a:extLst>
          </p:cNvPr>
          <p:cNvSpPr txBox="1"/>
          <p:nvPr/>
        </p:nvSpPr>
        <p:spPr>
          <a:xfrm>
            <a:off x="7111215" y="3110161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03166B3-2C58-5B38-0E8A-E3F3BAE11E3D}"/>
              </a:ext>
            </a:extLst>
          </p:cNvPr>
          <p:cNvSpPr txBox="1"/>
          <p:nvPr/>
        </p:nvSpPr>
        <p:spPr>
          <a:xfrm>
            <a:off x="5919294" y="375460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67 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AF4F96E-857A-42B2-7BE3-E62A226925BC}"/>
              </a:ext>
            </a:extLst>
          </p:cNvPr>
          <p:cNvSpPr txBox="1"/>
          <p:nvPr/>
        </p:nvSpPr>
        <p:spPr>
          <a:xfrm>
            <a:off x="5888682" y="4497658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167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6" grpId="0"/>
      <p:bldP spid="149" grpId="0"/>
      <p:bldP spid="150" grpId="0"/>
      <p:bldP spid="151" grpId="0"/>
      <p:bldP spid="152" grpId="0"/>
      <p:bldP spid="1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43"/>
          <p:cNvSpPr txBox="1">
            <a:spLocks noGrp="1"/>
          </p:cNvSpPr>
          <p:nvPr>
            <p:ph type="title"/>
          </p:nvPr>
        </p:nvSpPr>
        <p:spPr>
          <a:xfrm>
            <a:off x="226984" y="122045"/>
            <a:ext cx="7296734" cy="629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2 :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bằng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cách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thuận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tiện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nhất</a:t>
            </a:r>
            <a:r>
              <a:rPr lang="en-US" altLang="vi-VN" sz="2800" b="1" dirty="0">
                <a:solidFill>
                  <a:schemeClr val="accent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  <a:endParaRPr dirty="0">
              <a:solidFill>
                <a:schemeClr val="accent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659" name="Google Shape;1659;p43"/>
          <p:cNvGrpSpPr/>
          <p:nvPr/>
        </p:nvGrpSpPr>
        <p:grpSpPr>
          <a:xfrm>
            <a:off x="7297738" y="-52084"/>
            <a:ext cx="1600816" cy="1154930"/>
            <a:chOff x="11374150" y="3466250"/>
            <a:chExt cx="2293325" cy="1654550"/>
          </a:xfrm>
        </p:grpSpPr>
        <p:sp>
          <p:nvSpPr>
            <p:cNvPr id="1660" name="Google Shape;1660;p43"/>
            <p:cNvSpPr/>
            <p:nvPr/>
          </p:nvSpPr>
          <p:spPr>
            <a:xfrm>
              <a:off x="11374150" y="3466250"/>
              <a:ext cx="2293325" cy="1654550"/>
            </a:xfrm>
            <a:custGeom>
              <a:avLst/>
              <a:gdLst/>
              <a:ahLst/>
              <a:cxnLst/>
              <a:rect l="l" t="t" r="r" b="b"/>
              <a:pathLst>
                <a:path w="91733" h="66182" extrusionOk="0">
                  <a:moveTo>
                    <a:pt x="14945" y="1"/>
                  </a:moveTo>
                  <a:cubicBezTo>
                    <a:pt x="14444" y="1"/>
                    <a:pt x="13944" y="67"/>
                    <a:pt x="13410" y="101"/>
                  </a:cubicBezTo>
                  <a:cubicBezTo>
                    <a:pt x="6472" y="801"/>
                    <a:pt x="1068" y="6105"/>
                    <a:pt x="134" y="12977"/>
                  </a:cubicBezTo>
                  <a:cubicBezTo>
                    <a:pt x="67" y="13644"/>
                    <a:pt x="1" y="14311"/>
                    <a:pt x="1" y="14945"/>
                  </a:cubicBezTo>
                  <a:cubicBezTo>
                    <a:pt x="1" y="23151"/>
                    <a:pt x="6739" y="29855"/>
                    <a:pt x="14945" y="29855"/>
                  </a:cubicBezTo>
                  <a:lnTo>
                    <a:pt x="15111" y="29855"/>
                  </a:lnTo>
                  <a:cubicBezTo>
                    <a:pt x="15412" y="29855"/>
                    <a:pt x="15745" y="29855"/>
                    <a:pt x="16079" y="29822"/>
                  </a:cubicBezTo>
                  <a:cubicBezTo>
                    <a:pt x="16179" y="29822"/>
                    <a:pt x="16312" y="29822"/>
                    <a:pt x="16446" y="29789"/>
                  </a:cubicBezTo>
                  <a:cubicBezTo>
                    <a:pt x="16746" y="29722"/>
                    <a:pt x="17013" y="29689"/>
                    <a:pt x="17280" y="29655"/>
                  </a:cubicBezTo>
                  <a:lnTo>
                    <a:pt x="17313" y="29655"/>
                  </a:lnTo>
                  <a:cubicBezTo>
                    <a:pt x="17413" y="29655"/>
                    <a:pt x="17446" y="29655"/>
                    <a:pt x="17513" y="29622"/>
                  </a:cubicBezTo>
                  <a:cubicBezTo>
                    <a:pt x="17847" y="29555"/>
                    <a:pt x="18180" y="29489"/>
                    <a:pt x="18514" y="29388"/>
                  </a:cubicBezTo>
                  <a:cubicBezTo>
                    <a:pt x="18681" y="29489"/>
                    <a:pt x="18814" y="29622"/>
                    <a:pt x="18981" y="29689"/>
                  </a:cubicBezTo>
                  <a:cubicBezTo>
                    <a:pt x="18247" y="30456"/>
                    <a:pt x="17613" y="31156"/>
                    <a:pt x="17013" y="31824"/>
                  </a:cubicBezTo>
                  <a:cubicBezTo>
                    <a:pt x="14644" y="34692"/>
                    <a:pt x="11976" y="36794"/>
                    <a:pt x="9808" y="38128"/>
                  </a:cubicBezTo>
                  <a:cubicBezTo>
                    <a:pt x="9808" y="37995"/>
                    <a:pt x="9808" y="37928"/>
                    <a:pt x="9841" y="37794"/>
                  </a:cubicBezTo>
                  <a:cubicBezTo>
                    <a:pt x="9941" y="36527"/>
                    <a:pt x="9140" y="35459"/>
                    <a:pt x="7940" y="35159"/>
                  </a:cubicBezTo>
                  <a:cubicBezTo>
                    <a:pt x="7739" y="35126"/>
                    <a:pt x="7573" y="35059"/>
                    <a:pt x="7339" y="35059"/>
                  </a:cubicBezTo>
                  <a:cubicBezTo>
                    <a:pt x="6338" y="35059"/>
                    <a:pt x="5438" y="35693"/>
                    <a:pt x="5004" y="36660"/>
                  </a:cubicBezTo>
                  <a:lnTo>
                    <a:pt x="1001" y="46601"/>
                  </a:lnTo>
                  <a:cubicBezTo>
                    <a:pt x="601" y="47668"/>
                    <a:pt x="935" y="48936"/>
                    <a:pt x="1902" y="49603"/>
                  </a:cubicBezTo>
                  <a:cubicBezTo>
                    <a:pt x="2302" y="49870"/>
                    <a:pt x="2803" y="50037"/>
                    <a:pt x="3303" y="50037"/>
                  </a:cubicBezTo>
                  <a:cubicBezTo>
                    <a:pt x="3937" y="50037"/>
                    <a:pt x="4504" y="49836"/>
                    <a:pt x="4971" y="49369"/>
                  </a:cubicBezTo>
                  <a:cubicBezTo>
                    <a:pt x="5805" y="48636"/>
                    <a:pt x="6472" y="47835"/>
                    <a:pt x="7006" y="47001"/>
                  </a:cubicBezTo>
                  <a:cubicBezTo>
                    <a:pt x="7172" y="47034"/>
                    <a:pt x="7306" y="47034"/>
                    <a:pt x="7473" y="47101"/>
                  </a:cubicBezTo>
                  <a:lnTo>
                    <a:pt x="7606" y="47101"/>
                  </a:lnTo>
                  <a:cubicBezTo>
                    <a:pt x="7940" y="47135"/>
                    <a:pt x="8273" y="47168"/>
                    <a:pt x="8640" y="47201"/>
                  </a:cubicBezTo>
                  <a:cubicBezTo>
                    <a:pt x="8640" y="47201"/>
                    <a:pt x="9007" y="47268"/>
                    <a:pt x="9107" y="47268"/>
                  </a:cubicBezTo>
                  <a:cubicBezTo>
                    <a:pt x="10241" y="48135"/>
                    <a:pt x="11676" y="49770"/>
                    <a:pt x="13243" y="51471"/>
                  </a:cubicBezTo>
                  <a:cubicBezTo>
                    <a:pt x="16012" y="54540"/>
                    <a:pt x="19181" y="58042"/>
                    <a:pt x="22784" y="60144"/>
                  </a:cubicBezTo>
                  <a:cubicBezTo>
                    <a:pt x="28354" y="63446"/>
                    <a:pt x="35693" y="65614"/>
                    <a:pt x="42965" y="66048"/>
                  </a:cubicBezTo>
                  <a:cubicBezTo>
                    <a:pt x="43999" y="66148"/>
                    <a:pt x="45033" y="66181"/>
                    <a:pt x="46100" y="66181"/>
                  </a:cubicBezTo>
                  <a:cubicBezTo>
                    <a:pt x="54206" y="66181"/>
                    <a:pt x="62946" y="63947"/>
                    <a:pt x="69350" y="60144"/>
                  </a:cubicBezTo>
                  <a:cubicBezTo>
                    <a:pt x="72886" y="58042"/>
                    <a:pt x="76055" y="54540"/>
                    <a:pt x="78890" y="51471"/>
                  </a:cubicBezTo>
                  <a:cubicBezTo>
                    <a:pt x="79658" y="50670"/>
                    <a:pt x="80325" y="49870"/>
                    <a:pt x="80992" y="49203"/>
                  </a:cubicBezTo>
                  <a:lnTo>
                    <a:pt x="81459" y="48769"/>
                  </a:lnTo>
                  <a:lnTo>
                    <a:pt x="81859" y="48335"/>
                  </a:lnTo>
                  <a:lnTo>
                    <a:pt x="81959" y="48269"/>
                  </a:lnTo>
                  <a:lnTo>
                    <a:pt x="82293" y="47935"/>
                  </a:lnTo>
                  <a:lnTo>
                    <a:pt x="82393" y="47802"/>
                  </a:lnTo>
                  <a:cubicBezTo>
                    <a:pt x="82526" y="47668"/>
                    <a:pt x="82660" y="47602"/>
                    <a:pt x="82793" y="47468"/>
                  </a:cubicBezTo>
                  <a:lnTo>
                    <a:pt x="82827" y="47435"/>
                  </a:lnTo>
                  <a:cubicBezTo>
                    <a:pt x="82893" y="47335"/>
                    <a:pt x="82993" y="47301"/>
                    <a:pt x="83027" y="47268"/>
                  </a:cubicBezTo>
                  <a:lnTo>
                    <a:pt x="83060" y="47268"/>
                  </a:lnTo>
                  <a:cubicBezTo>
                    <a:pt x="83360" y="47201"/>
                    <a:pt x="83627" y="47201"/>
                    <a:pt x="83894" y="47168"/>
                  </a:cubicBezTo>
                  <a:lnTo>
                    <a:pt x="84294" y="47135"/>
                  </a:lnTo>
                  <a:cubicBezTo>
                    <a:pt x="84494" y="47101"/>
                    <a:pt x="84661" y="47101"/>
                    <a:pt x="84861" y="47034"/>
                  </a:cubicBezTo>
                  <a:lnTo>
                    <a:pt x="85061" y="47001"/>
                  </a:lnTo>
                  <a:cubicBezTo>
                    <a:pt x="85629" y="47835"/>
                    <a:pt x="86296" y="48636"/>
                    <a:pt x="87130" y="49369"/>
                  </a:cubicBezTo>
                  <a:cubicBezTo>
                    <a:pt x="87563" y="49803"/>
                    <a:pt x="88197" y="50037"/>
                    <a:pt x="88797" y="50037"/>
                  </a:cubicBezTo>
                  <a:cubicBezTo>
                    <a:pt x="89298" y="50037"/>
                    <a:pt x="89798" y="49870"/>
                    <a:pt x="90198" y="49603"/>
                  </a:cubicBezTo>
                  <a:cubicBezTo>
                    <a:pt x="91366" y="48936"/>
                    <a:pt x="91733" y="47668"/>
                    <a:pt x="91299" y="46634"/>
                  </a:cubicBezTo>
                  <a:lnTo>
                    <a:pt x="87296" y="36694"/>
                  </a:lnTo>
                  <a:cubicBezTo>
                    <a:pt x="86896" y="35760"/>
                    <a:pt x="85962" y="35126"/>
                    <a:pt x="84961" y="35126"/>
                  </a:cubicBezTo>
                  <a:cubicBezTo>
                    <a:pt x="84728" y="35126"/>
                    <a:pt x="84561" y="35159"/>
                    <a:pt x="84361" y="35193"/>
                  </a:cubicBezTo>
                  <a:cubicBezTo>
                    <a:pt x="83160" y="35493"/>
                    <a:pt x="82360" y="36627"/>
                    <a:pt x="82460" y="37828"/>
                  </a:cubicBezTo>
                  <a:cubicBezTo>
                    <a:pt x="82460" y="37961"/>
                    <a:pt x="82460" y="38028"/>
                    <a:pt x="82493" y="38161"/>
                  </a:cubicBezTo>
                  <a:cubicBezTo>
                    <a:pt x="80358" y="36794"/>
                    <a:pt x="77690" y="34759"/>
                    <a:pt x="75321" y="31857"/>
                  </a:cubicBezTo>
                  <a:cubicBezTo>
                    <a:pt x="72152" y="28021"/>
                    <a:pt x="63446" y="20482"/>
                    <a:pt x="57508" y="20482"/>
                  </a:cubicBezTo>
                  <a:cubicBezTo>
                    <a:pt x="57175" y="20482"/>
                    <a:pt x="56841" y="20482"/>
                    <a:pt x="56508" y="20515"/>
                  </a:cubicBezTo>
                  <a:cubicBezTo>
                    <a:pt x="52838" y="20749"/>
                    <a:pt x="48869" y="22117"/>
                    <a:pt x="46167" y="23985"/>
                  </a:cubicBezTo>
                  <a:cubicBezTo>
                    <a:pt x="43265" y="21916"/>
                    <a:pt x="38795" y="20482"/>
                    <a:pt x="34859" y="20482"/>
                  </a:cubicBezTo>
                  <a:cubicBezTo>
                    <a:pt x="34659" y="20482"/>
                    <a:pt x="34459" y="20482"/>
                    <a:pt x="34258" y="20515"/>
                  </a:cubicBezTo>
                  <a:cubicBezTo>
                    <a:pt x="32090" y="20682"/>
                    <a:pt x="29655" y="21783"/>
                    <a:pt x="27487" y="23017"/>
                  </a:cubicBezTo>
                  <a:cubicBezTo>
                    <a:pt x="29021" y="20649"/>
                    <a:pt x="29855" y="17847"/>
                    <a:pt x="29855" y="14945"/>
                  </a:cubicBezTo>
                  <a:cubicBezTo>
                    <a:pt x="29855" y="6739"/>
                    <a:pt x="23150" y="1"/>
                    <a:pt x="14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11628500" y="4566200"/>
              <a:ext cx="1803825" cy="492050"/>
            </a:xfrm>
            <a:custGeom>
              <a:avLst/>
              <a:gdLst/>
              <a:ahLst/>
              <a:cxnLst/>
              <a:rect l="l" t="t" r="r" b="b"/>
              <a:pathLst>
                <a:path w="72153" h="19682" extrusionOk="0">
                  <a:moveTo>
                    <a:pt x="8907" y="1"/>
                  </a:moveTo>
                  <a:cubicBezTo>
                    <a:pt x="6319" y="513"/>
                    <a:pt x="3707" y="831"/>
                    <a:pt x="1257" y="831"/>
                  </a:cubicBezTo>
                  <a:cubicBezTo>
                    <a:pt x="833" y="831"/>
                    <a:pt x="414" y="821"/>
                    <a:pt x="1" y="802"/>
                  </a:cubicBezTo>
                  <a:lnTo>
                    <a:pt x="1" y="802"/>
                  </a:lnTo>
                  <a:cubicBezTo>
                    <a:pt x="3403" y="2970"/>
                    <a:pt x="8473" y="10675"/>
                    <a:pt x="14077" y="13978"/>
                  </a:cubicBezTo>
                  <a:cubicBezTo>
                    <a:pt x="19982" y="17480"/>
                    <a:pt x="28287" y="19682"/>
                    <a:pt x="36093" y="19682"/>
                  </a:cubicBezTo>
                  <a:cubicBezTo>
                    <a:pt x="43865" y="19682"/>
                    <a:pt x="52138" y="17480"/>
                    <a:pt x="58109" y="13978"/>
                  </a:cubicBezTo>
                  <a:cubicBezTo>
                    <a:pt x="63679" y="10675"/>
                    <a:pt x="68783" y="2970"/>
                    <a:pt x="72152" y="802"/>
                  </a:cubicBezTo>
                  <a:lnTo>
                    <a:pt x="72152" y="802"/>
                  </a:lnTo>
                  <a:cubicBezTo>
                    <a:pt x="71693" y="829"/>
                    <a:pt x="71227" y="842"/>
                    <a:pt x="70755" y="842"/>
                  </a:cubicBezTo>
                  <a:cubicBezTo>
                    <a:pt x="68347" y="842"/>
                    <a:pt x="65790" y="503"/>
                    <a:pt x="63279" y="1"/>
                  </a:cubicBezTo>
                  <a:cubicBezTo>
                    <a:pt x="57875" y="1202"/>
                    <a:pt x="50703" y="4204"/>
                    <a:pt x="48535" y="5705"/>
                  </a:cubicBezTo>
                  <a:cubicBezTo>
                    <a:pt x="48535" y="5705"/>
                    <a:pt x="38695" y="7106"/>
                    <a:pt x="36093" y="7373"/>
                  </a:cubicBezTo>
                  <a:cubicBezTo>
                    <a:pt x="33458" y="7139"/>
                    <a:pt x="23617" y="5705"/>
                    <a:pt x="23617" y="5705"/>
                  </a:cubicBezTo>
                  <a:cubicBezTo>
                    <a:pt x="21449" y="4204"/>
                    <a:pt x="14277" y="1202"/>
                    <a:pt x="8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12442400" y="4793050"/>
              <a:ext cx="114300" cy="223000"/>
            </a:xfrm>
            <a:custGeom>
              <a:avLst/>
              <a:gdLst/>
              <a:ahLst/>
              <a:cxnLst/>
              <a:rect l="l" t="t" r="r" b="b"/>
              <a:pathLst>
                <a:path w="4572" h="8920" extrusionOk="0">
                  <a:moveTo>
                    <a:pt x="3304" y="1"/>
                  </a:moveTo>
                  <a:cubicBezTo>
                    <a:pt x="2101" y="1"/>
                    <a:pt x="1" y="4557"/>
                    <a:pt x="969" y="6805"/>
                  </a:cubicBezTo>
                  <a:cubicBezTo>
                    <a:pt x="1498" y="8070"/>
                    <a:pt x="2235" y="8920"/>
                    <a:pt x="3157" y="8920"/>
                  </a:cubicBezTo>
                  <a:cubicBezTo>
                    <a:pt x="3280" y="8920"/>
                    <a:pt x="3407" y="8905"/>
                    <a:pt x="3537" y="8873"/>
                  </a:cubicBezTo>
                  <a:cubicBezTo>
                    <a:pt x="4571" y="8573"/>
                    <a:pt x="4571" y="701"/>
                    <a:pt x="3537" y="67"/>
                  </a:cubicBezTo>
                  <a:cubicBezTo>
                    <a:pt x="3464" y="22"/>
                    <a:pt x="3386" y="1"/>
                    <a:pt x="3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11850325" y="4439450"/>
              <a:ext cx="1359325" cy="312750"/>
            </a:xfrm>
            <a:custGeom>
              <a:avLst/>
              <a:gdLst/>
              <a:ahLst/>
              <a:cxnLst/>
              <a:rect l="l" t="t" r="r" b="b"/>
              <a:pathLst>
                <a:path w="54373" h="12510" extrusionOk="0">
                  <a:moveTo>
                    <a:pt x="16079" y="1"/>
                  </a:moveTo>
                  <a:cubicBezTo>
                    <a:pt x="12576" y="1435"/>
                    <a:pt x="6338" y="3870"/>
                    <a:pt x="1" y="5104"/>
                  </a:cubicBezTo>
                  <a:cubicBezTo>
                    <a:pt x="5404" y="6272"/>
                    <a:pt x="12576" y="9274"/>
                    <a:pt x="14744" y="10842"/>
                  </a:cubicBezTo>
                  <a:cubicBezTo>
                    <a:pt x="14744" y="10842"/>
                    <a:pt x="24585" y="12209"/>
                    <a:pt x="27187" y="12510"/>
                  </a:cubicBezTo>
                  <a:cubicBezTo>
                    <a:pt x="29822" y="12243"/>
                    <a:pt x="39662" y="10842"/>
                    <a:pt x="39662" y="10842"/>
                  </a:cubicBezTo>
                  <a:cubicBezTo>
                    <a:pt x="41830" y="9341"/>
                    <a:pt x="49002" y="6339"/>
                    <a:pt x="54373" y="5104"/>
                  </a:cubicBezTo>
                  <a:cubicBezTo>
                    <a:pt x="48002" y="3870"/>
                    <a:pt x="41797" y="1435"/>
                    <a:pt x="38328" y="1"/>
                  </a:cubicBezTo>
                  <a:lnTo>
                    <a:pt x="38295" y="67"/>
                  </a:lnTo>
                  <a:cubicBezTo>
                    <a:pt x="37994" y="1702"/>
                    <a:pt x="36693" y="3003"/>
                    <a:pt x="35026" y="3270"/>
                  </a:cubicBezTo>
                  <a:lnTo>
                    <a:pt x="31657" y="3870"/>
                  </a:lnTo>
                  <a:cubicBezTo>
                    <a:pt x="31442" y="3905"/>
                    <a:pt x="31229" y="3922"/>
                    <a:pt x="31019" y="3922"/>
                  </a:cubicBezTo>
                  <a:cubicBezTo>
                    <a:pt x="29243" y="3922"/>
                    <a:pt x="27701" y="2702"/>
                    <a:pt x="27253" y="1001"/>
                  </a:cubicBezTo>
                  <a:lnTo>
                    <a:pt x="27153" y="1001"/>
                  </a:lnTo>
                  <a:cubicBezTo>
                    <a:pt x="26739" y="2690"/>
                    <a:pt x="25193" y="3931"/>
                    <a:pt x="23427" y="3931"/>
                  </a:cubicBezTo>
                  <a:cubicBezTo>
                    <a:pt x="23204" y="3931"/>
                    <a:pt x="22978" y="3911"/>
                    <a:pt x="22750" y="3870"/>
                  </a:cubicBezTo>
                  <a:lnTo>
                    <a:pt x="19348" y="3270"/>
                  </a:lnTo>
                  <a:cubicBezTo>
                    <a:pt x="17680" y="3003"/>
                    <a:pt x="16412" y="1702"/>
                    <a:pt x="16112" y="67"/>
                  </a:cubicBezTo>
                  <a:lnTo>
                    <a:pt x="160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12531650" y="4405250"/>
              <a:ext cx="276875" cy="131075"/>
            </a:xfrm>
            <a:custGeom>
              <a:avLst/>
              <a:gdLst/>
              <a:ahLst/>
              <a:cxnLst/>
              <a:rect l="l" t="t" r="r" b="b"/>
              <a:pathLst>
                <a:path w="11075" h="5243" extrusionOk="0">
                  <a:moveTo>
                    <a:pt x="8306" y="1"/>
                  </a:moveTo>
                  <a:cubicBezTo>
                    <a:pt x="6071" y="1435"/>
                    <a:pt x="3403" y="2303"/>
                    <a:pt x="0" y="2303"/>
                  </a:cubicBezTo>
                  <a:cubicBezTo>
                    <a:pt x="411" y="4005"/>
                    <a:pt x="1933" y="5242"/>
                    <a:pt x="3678" y="5242"/>
                  </a:cubicBezTo>
                  <a:cubicBezTo>
                    <a:pt x="3917" y="5242"/>
                    <a:pt x="4159" y="5219"/>
                    <a:pt x="4404" y="5171"/>
                  </a:cubicBezTo>
                  <a:lnTo>
                    <a:pt x="7806" y="4604"/>
                  </a:lnTo>
                  <a:cubicBezTo>
                    <a:pt x="9474" y="4304"/>
                    <a:pt x="10741" y="3003"/>
                    <a:pt x="11042" y="1402"/>
                  </a:cubicBezTo>
                  <a:lnTo>
                    <a:pt x="11075" y="1302"/>
                  </a:lnTo>
                  <a:cubicBezTo>
                    <a:pt x="9340" y="568"/>
                    <a:pt x="8306" y="68"/>
                    <a:pt x="8306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12251450" y="4407775"/>
              <a:ext cx="276875" cy="129750"/>
            </a:xfrm>
            <a:custGeom>
              <a:avLst/>
              <a:gdLst/>
              <a:ahLst/>
              <a:cxnLst/>
              <a:rect l="l" t="t" r="r" b="b"/>
              <a:pathLst>
                <a:path w="11075" h="5190" extrusionOk="0">
                  <a:moveTo>
                    <a:pt x="2769" y="0"/>
                  </a:moveTo>
                  <a:cubicBezTo>
                    <a:pt x="2769" y="0"/>
                    <a:pt x="1735" y="500"/>
                    <a:pt x="0" y="1268"/>
                  </a:cubicBezTo>
                  <a:lnTo>
                    <a:pt x="34" y="1334"/>
                  </a:lnTo>
                  <a:cubicBezTo>
                    <a:pt x="334" y="2969"/>
                    <a:pt x="1602" y="4270"/>
                    <a:pt x="3269" y="4537"/>
                  </a:cubicBezTo>
                  <a:lnTo>
                    <a:pt x="6672" y="5137"/>
                  </a:lnTo>
                  <a:cubicBezTo>
                    <a:pt x="6887" y="5172"/>
                    <a:pt x="7100" y="5189"/>
                    <a:pt x="7309" y="5189"/>
                  </a:cubicBezTo>
                  <a:cubicBezTo>
                    <a:pt x="9086" y="5189"/>
                    <a:pt x="10627" y="3969"/>
                    <a:pt x="11075" y="2268"/>
                  </a:cubicBezTo>
                  <a:cubicBezTo>
                    <a:pt x="7706" y="2268"/>
                    <a:pt x="5037" y="1334"/>
                    <a:pt x="2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11526750" y="4040000"/>
              <a:ext cx="2008150" cy="547825"/>
            </a:xfrm>
            <a:custGeom>
              <a:avLst/>
              <a:gdLst/>
              <a:ahLst/>
              <a:cxnLst/>
              <a:rect l="l" t="t" r="r" b="b"/>
              <a:pathLst>
                <a:path w="80326" h="21913" extrusionOk="0">
                  <a:moveTo>
                    <a:pt x="28888" y="1"/>
                  </a:moveTo>
                  <a:cubicBezTo>
                    <a:pt x="24418" y="1"/>
                    <a:pt x="16546" y="6172"/>
                    <a:pt x="13044" y="10441"/>
                  </a:cubicBezTo>
                  <a:cubicBezTo>
                    <a:pt x="7573" y="17113"/>
                    <a:pt x="701" y="19681"/>
                    <a:pt x="701" y="19681"/>
                  </a:cubicBezTo>
                  <a:lnTo>
                    <a:pt x="635" y="19615"/>
                  </a:lnTo>
                  <a:cubicBezTo>
                    <a:pt x="468" y="20182"/>
                    <a:pt x="234" y="20715"/>
                    <a:pt x="1" y="21216"/>
                  </a:cubicBezTo>
                  <a:lnTo>
                    <a:pt x="34" y="21249"/>
                  </a:lnTo>
                  <a:cubicBezTo>
                    <a:pt x="1302" y="21649"/>
                    <a:pt x="2670" y="21816"/>
                    <a:pt x="4071" y="21883"/>
                  </a:cubicBezTo>
                  <a:cubicBezTo>
                    <a:pt x="4484" y="21903"/>
                    <a:pt x="4902" y="21912"/>
                    <a:pt x="5325" y="21912"/>
                  </a:cubicBezTo>
                  <a:cubicBezTo>
                    <a:pt x="7770" y="21912"/>
                    <a:pt x="10366" y="21594"/>
                    <a:pt x="13010" y="21082"/>
                  </a:cubicBezTo>
                  <a:cubicBezTo>
                    <a:pt x="19381" y="19848"/>
                    <a:pt x="25586" y="17413"/>
                    <a:pt x="29055" y="15979"/>
                  </a:cubicBezTo>
                  <a:cubicBezTo>
                    <a:pt x="30790" y="15211"/>
                    <a:pt x="31857" y="14711"/>
                    <a:pt x="31857" y="14711"/>
                  </a:cubicBezTo>
                  <a:cubicBezTo>
                    <a:pt x="34059" y="16145"/>
                    <a:pt x="36727" y="17013"/>
                    <a:pt x="40130" y="17013"/>
                  </a:cubicBezTo>
                  <a:lnTo>
                    <a:pt x="40230" y="17013"/>
                  </a:lnTo>
                  <a:cubicBezTo>
                    <a:pt x="43632" y="17013"/>
                    <a:pt x="46301" y="16145"/>
                    <a:pt x="48536" y="14711"/>
                  </a:cubicBezTo>
                  <a:cubicBezTo>
                    <a:pt x="48536" y="14711"/>
                    <a:pt x="49570" y="15211"/>
                    <a:pt x="51304" y="15979"/>
                  </a:cubicBezTo>
                  <a:cubicBezTo>
                    <a:pt x="54773" y="17413"/>
                    <a:pt x="60978" y="19848"/>
                    <a:pt x="67383" y="21082"/>
                  </a:cubicBezTo>
                  <a:cubicBezTo>
                    <a:pt x="69942" y="21594"/>
                    <a:pt x="72550" y="21912"/>
                    <a:pt x="74999" y="21912"/>
                  </a:cubicBezTo>
                  <a:cubicBezTo>
                    <a:pt x="75423" y="21912"/>
                    <a:pt x="75842" y="21903"/>
                    <a:pt x="76256" y="21883"/>
                  </a:cubicBezTo>
                  <a:cubicBezTo>
                    <a:pt x="77723" y="21816"/>
                    <a:pt x="79091" y="21583"/>
                    <a:pt x="80325" y="21249"/>
                  </a:cubicBezTo>
                  <a:cubicBezTo>
                    <a:pt x="80092" y="20749"/>
                    <a:pt x="79891" y="20215"/>
                    <a:pt x="79725" y="19681"/>
                  </a:cubicBezTo>
                  <a:lnTo>
                    <a:pt x="79658" y="19681"/>
                  </a:lnTo>
                  <a:cubicBezTo>
                    <a:pt x="79658" y="19681"/>
                    <a:pt x="72786" y="17113"/>
                    <a:pt x="67316" y="10441"/>
                  </a:cubicBezTo>
                  <a:cubicBezTo>
                    <a:pt x="63813" y="6172"/>
                    <a:pt x="55941" y="1"/>
                    <a:pt x="51471" y="1"/>
                  </a:cubicBezTo>
                  <a:cubicBezTo>
                    <a:pt x="47035" y="1"/>
                    <a:pt x="42164" y="2069"/>
                    <a:pt x="40196" y="4270"/>
                  </a:cubicBezTo>
                  <a:cubicBezTo>
                    <a:pt x="38228" y="2069"/>
                    <a:pt x="33358" y="1"/>
                    <a:pt x="28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11628500" y="4566200"/>
              <a:ext cx="416150" cy="266900"/>
            </a:xfrm>
            <a:custGeom>
              <a:avLst/>
              <a:gdLst/>
              <a:ahLst/>
              <a:cxnLst/>
              <a:rect l="l" t="t" r="r" b="b"/>
              <a:pathLst>
                <a:path w="16646" h="10676" extrusionOk="0">
                  <a:moveTo>
                    <a:pt x="8907" y="1"/>
                  </a:moveTo>
                  <a:cubicBezTo>
                    <a:pt x="6396" y="503"/>
                    <a:pt x="3816" y="842"/>
                    <a:pt x="1400" y="842"/>
                  </a:cubicBezTo>
                  <a:cubicBezTo>
                    <a:pt x="926" y="842"/>
                    <a:pt x="459" y="829"/>
                    <a:pt x="1" y="802"/>
                  </a:cubicBezTo>
                  <a:lnTo>
                    <a:pt x="1" y="802"/>
                  </a:lnTo>
                  <a:cubicBezTo>
                    <a:pt x="2502" y="2403"/>
                    <a:pt x="5938" y="7039"/>
                    <a:pt x="9808" y="10675"/>
                  </a:cubicBezTo>
                  <a:cubicBezTo>
                    <a:pt x="7685" y="6939"/>
                    <a:pt x="11617" y="2238"/>
                    <a:pt x="15361" y="2238"/>
                  </a:cubicBezTo>
                  <a:cubicBezTo>
                    <a:pt x="15795" y="2238"/>
                    <a:pt x="16227" y="2301"/>
                    <a:pt x="16646" y="2436"/>
                  </a:cubicBezTo>
                  <a:cubicBezTo>
                    <a:pt x="14111" y="1469"/>
                    <a:pt x="11309" y="535"/>
                    <a:pt x="8907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13016150" y="4566200"/>
              <a:ext cx="416175" cy="266900"/>
            </a:xfrm>
            <a:custGeom>
              <a:avLst/>
              <a:gdLst/>
              <a:ahLst/>
              <a:cxnLst/>
              <a:rect l="l" t="t" r="r" b="b"/>
              <a:pathLst>
                <a:path w="16647" h="10676" extrusionOk="0">
                  <a:moveTo>
                    <a:pt x="7740" y="1"/>
                  </a:moveTo>
                  <a:cubicBezTo>
                    <a:pt x="5338" y="535"/>
                    <a:pt x="2536" y="1469"/>
                    <a:pt x="1" y="2436"/>
                  </a:cubicBezTo>
                  <a:cubicBezTo>
                    <a:pt x="420" y="2301"/>
                    <a:pt x="852" y="2238"/>
                    <a:pt x="1286" y="2238"/>
                  </a:cubicBezTo>
                  <a:cubicBezTo>
                    <a:pt x="5030" y="2238"/>
                    <a:pt x="8962" y="6939"/>
                    <a:pt x="6839" y="10675"/>
                  </a:cubicBezTo>
                  <a:cubicBezTo>
                    <a:pt x="10709" y="7039"/>
                    <a:pt x="14144" y="2403"/>
                    <a:pt x="16646" y="802"/>
                  </a:cubicBezTo>
                  <a:lnTo>
                    <a:pt x="16646" y="802"/>
                  </a:lnTo>
                  <a:cubicBezTo>
                    <a:pt x="16187" y="829"/>
                    <a:pt x="15720" y="842"/>
                    <a:pt x="15247" y="842"/>
                  </a:cubicBezTo>
                  <a:cubicBezTo>
                    <a:pt x="12831" y="842"/>
                    <a:pt x="10250" y="503"/>
                    <a:pt x="774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12113750" y="4240400"/>
              <a:ext cx="208600" cy="166550"/>
            </a:xfrm>
            <a:custGeom>
              <a:avLst/>
              <a:gdLst/>
              <a:ahLst/>
              <a:cxnLst/>
              <a:rect l="l" t="t" r="r" b="b"/>
              <a:pathLst>
                <a:path w="8344" h="6662" extrusionOk="0">
                  <a:moveTo>
                    <a:pt x="2434" y="0"/>
                  </a:moveTo>
                  <a:cubicBezTo>
                    <a:pt x="1502" y="0"/>
                    <a:pt x="0" y="1504"/>
                    <a:pt x="1672" y="3326"/>
                  </a:cubicBezTo>
                  <a:cubicBezTo>
                    <a:pt x="3841" y="5694"/>
                    <a:pt x="8344" y="6662"/>
                    <a:pt x="8344" y="6662"/>
                  </a:cubicBezTo>
                  <a:cubicBezTo>
                    <a:pt x="3941" y="3860"/>
                    <a:pt x="3240" y="2158"/>
                    <a:pt x="3040" y="557"/>
                  </a:cubicBezTo>
                  <a:cubicBezTo>
                    <a:pt x="2998" y="171"/>
                    <a:pt x="2748" y="0"/>
                    <a:pt x="24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12250625" y="4424450"/>
              <a:ext cx="99400" cy="96200"/>
            </a:xfrm>
            <a:custGeom>
              <a:avLst/>
              <a:gdLst/>
              <a:ahLst/>
              <a:cxnLst/>
              <a:rect l="l" t="t" r="r" b="b"/>
              <a:pathLst>
                <a:path w="3976" h="3848" extrusionOk="0">
                  <a:moveTo>
                    <a:pt x="1234" y="0"/>
                  </a:moveTo>
                  <a:cubicBezTo>
                    <a:pt x="901" y="167"/>
                    <a:pt x="467" y="334"/>
                    <a:pt x="0" y="534"/>
                  </a:cubicBezTo>
                  <a:lnTo>
                    <a:pt x="67" y="634"/>
                  </a:lnTo>
                  <a:cubicBezTo>
                    <a:pt x="334" y="2268"/>
                    <a:pt x="1635" y="3536"/>
                    <a:pt x="3302" y="3836"/>
                  </a:cubicBezTo>
                  <a:cubicBezTo>
                    <a:pt x="3338" y="3844"/>
                    <a:pt x="3372" y="3847"/>
                    <a:pt x="3404" y="3847"/>
                  </a:cubicBezTo>
                  <a:cubicBezTo>
                    <a:pt x="3801" y="3847"/>
                    <a:pt x="3975" y="3313"/>
                    <a:pt x="3636" y="3036"/>
                  </a:cubicBezTo>
                  <a:cubicBezTo>
                    <a:pt x="2569" y="2302"/>
                    <a:pt x="1601" y="1268"/>
                    <a:pt x="1234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12532475" y="4461975"/>
              <a:ext cx="195175" cy="75550"/>
            </a:xfrm>
            <a:custGeom>
              <a:avLst/>
              <a:gdLst/>
              <a:ahLst/>
              <a:cxnLst/>
              <a:rect l="l" t="t" r="r" b="b"/>
              <a:pathLst>
                <a:path w="7807" h="3022" extrusionOk="0">
                  <a:moveTo>
                    <a:pt x="1602" y="0"/>
                  </a:moveTo>
                  <a:cubicBezTo>
                    <a:pt x="1102" y="34"/>
                    <a:pt x="534" y="100"/>
                    <a:pt x="1" y="100"/>
                  </a:cubicBezTo>
                  <a:cubicBezTo>
                    <a:pt x="448" y="1801"/>
                    <a:pt x="1990" y="3021"/>
                    <a:pt x="3790" y="3021"/>
                  </a:cubicBezTo>
                  <a:cubicBezTo>
                    <a:pt x="4003" y="3021"/>
                    <a:pt x="4219" y="3004"/>
                    <a:pt x="4437" y="2969"/>
                  </a:cubicBezTo>
                  <a:lnTo>
                    <a:pt x="7806" y="2369"/>
                  </a:lnTo>
                  <a:lnTo>
                    <a:pt x="7806" y="2369"/>
                  </a:lnTo>
                  <a:cubicBezTo>
                    <a:pt x="7354" y="2439"/>
                    <a:pt x="6921" y="2472"/>
                    <a:pt x="6509" y="2472"/>
                  </a:cubicBezTo>
                  <a:cubicBezTo>
                    <a:pt x="4185" y="2472"/>
                    <a:pt x="2508" y="1417"/>
                    <a:pt x="1602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11543450" y="4040000"/>
              <a:ext cx="1973925" cy="492050"/>
            </a:xfrm>
            <a:custGeom>
              <a:avLst/>
              <a:gdLst/>
              <a:ahLst/>
              <a:cxnLst/>
              <a:rect l="l" t="t" r="r" b="b"/>
              <a:pathLst>
                <a:path w="78957" h="19682" fill="none" extrusionOk="0">
                  <a:moveTo>
                    <a:pt x="78957" y="19681"/>
                  </a:moveTo>
                  <a:cubicBezTo>
                    <a:pt x="78957" y="19681"/>
                    <a:pt x="72085" y="17113"/>
                    <a:pt x="66614" y="10441"/>
                  </a:cubicBezTo>
                  <a:cubicBezTo>
                    <a:pt x="63112" y="6172"/>
                    <a:pt x="55240" y="1"/>
                    <a:pt x="50770" y="1"/>
                  </a:cubicBezTo>
                  <a:cubicBezTo>
                    <a:pt x="46333" y="1"/>
                    <a:pt x="41430" y="2069"/>
                    <a:pt x="39495" y="4270"/>
                  </a:cubicBezTo>
                  <a:cubicBezTo>
                    <a:pt x="37527" y="2069"/>
                    <a:pt x="32657" y="1"/>
                    <a:pt x="28187" y="1"/>
                  </a:cubicBezTo>
                  <a:cubicBezTo>
                    <a:pt x="23717" y="1"/>
                    <a:pt x="15845" y="6172"/>
                    <a:pt x="12342" y="10441"/>
                  </a:cubicBezTo>
                  <a:cubicBezTo>
                    <a:pt x="6872" y="17113"/>
                    <a:pt x="0" y="19681"/>
                    <a:pt x="0" y="1968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11526750" y="4406925"/>
              <a:ext cx="2007300" cy="243525"/>
            </a:xfrm>
            <a:custGeom>
              <a:avLst/>
              <a:gdLst/>
              <a:ahLst/>
              <a:cxnLst/>
              <a:rect l="l" t="t" r="r" b="b"/>
              <a:pathLst>
                <a:path w="80292" h="9741" fill="none" extrusionOk="0">
                  <a:moveTo>
                    <a:pt x="1" y="6572"/>
                  </a:moveTo>
                  <a:cubicBezTo>
                    <a:pt x="11676" y="9741"/>
                    <a:pt x="31824" y="1"/>
                    <a:pt x="31824" y="1"/>
                  </a:cubicBezTo>
                  <a:cubicBezTo>
                    <a:pt x="34025" y="1402"/>
                    <a:pt x="36727" y="2302"/>
                    <a:pt x="40163" y="2302"/>
                  </a:cubicBezTo>
                  <a:cubicBezTo>
                    <a:pt x="43565" y="2302"/>
                    <a:pt x="46267" y="1402"/>
                    <a:pt x="48502" y="1"/>
                  </a:cubicBezTo>
                  <a:cubicBezTo>
                    <a:pt x="48502" y="1"/>
                    <a:pt x="68617" y="9741"/>
                    <a:pt x="80292" y="6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11410225" y="4362125"/>
              <a:ext cx="192550" cy="330475"/>
            </a:xfrm>
            <a:custGeom>
              <a:avLst/>
              <a:gdLst/>
              <a:ahLst/>
              <a:cxnLst/>
              <a:rect l="l" t="t" r="r" b="b"/>
              <a:pathLst>
                <a:path w="7702" h="13219" extrusionOk="0">
                  <a:moveTo>
                    <a:pt x="6043" y="1"/>
                  </a:moveTo>
                  <a:cubicBezTo>
                    <a:pt x="5962" y="1"/>
                    <a:pt x="5879" y="9"/>
                    <a:pt x="5796" y="25"/>
                  </a:cubicBezTo>
                  <a:cubicBezTo>
                    <a:pt x="5029" y="158"/>
                    <a:pt x="4529" y="892"/>
                    <a:pt x="4662" y="1659"/>
                  </a:cubicBezTo>
                  <a:cubicBezTo>
                    <a:pt x="4962" y="3394"/>
                    <a:pt x="4795" y="5195"/>
                    <a:pt x="4228" y="6863"/>
                  </a:cubicBezTo>
                  <a:cubicBezTo>
                    <a:pt x="3695" y="8464"/>
                    <a:pt x="2661" y="9965"/>
                    <a:pt x="1159" y="10766"/>
                  </a:cubicBezTo>
                  <a:cubicBezTo>
                    <a:pt x="993" y="10833"/>
                    <a:pt x="826" y="10999"/>
                    <a:pt x="692" y="11166"/>
                  </a:cubicBezTo>
                  <a:cubicBezTo>
                    <a:pt x="0" y="12192"/>
                    <a:pt x="862" y="13219"/>
                    <a:pt x="1787" y="13219"/>
                  </a:cubicBezTo>
                  <a:cubicBezTo>
                    <a:pt x="2155" y="13219"/>
                    <a:pt x="2533" y="13056"/>
                    <a:pt x="2827" y="12667"/>
                  </a:cubicBezTo>
                  <a:cubicBezTo>
                    <a:pt x="4028" y="10999"/>
                    <a:pt x="4996" y="9265"/>
                    <a:pt x="5696" y="7363"/>
                  </a:cubicBezTo>
                  <a:cubicBezTo>
                    <a:pt x="6397" y="5595"/>
                    <a:pt x="6797" y="3694"/>
                    <a:pt x="7364" y="1859"/>
                  </a:cubicBezTo>
                  <a:cubicBezTo>
                    <a:pt x="7701" y="1001"/>
                    <a:pt x="6967" y="1"/>
                    <a:pt x="6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12531650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1042" y="1"/>
                  </a:moveTo>
                  <a:cubicBezTo>
                    <a:pt x="10741" y="1635"/>
                    <a:pt x="9474" y="2903"/>
                    <a:pt x="7806" y="3203"/>
                  </a:cubicBezTo>
                  <a:lnTo>
                    <a:pt x="4404" y="3804"/>
                  </a:lnTo>
                  <a:cubicBezTo>
                    <a:pt x="2369" y="4171"/>
                    <a:pt x="467" y="2836"/>
                    <a:pt x="0" y="902"/>
                  </a:cubicBezTo>
                </a:path>
              </a:pathLst>
            </a:custGeom>
            <a:solidFill>
              <a:schemeClr val="dk1"/>
            </a:solidFill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12252275" y="4440275"/>
              <a:ext cx="276050" cy="104275"/>
            </a:xfrm>
            <a:custGeom>
              <a:avLst/>
              <a:gdLst/>
              <a:ahLst/>
              <a:cxnLst/>
              <a:rect l="l" t="t" r="r" b="b"/>
              <a:pathLst>
                <a:path w="11042" h="4171" fill="none" extrusionOk="0">
                  <a:moveTo>
                    <a:pt x="1" y="1"/>
                  </a:moveTo>
                  <a:cubicBezTo>
                    <a:pt x="301" y="1635"/>
                    <a:pt x="1569" y="2903"/>
                    <a:pt x="3236" y="3203"/>
                  </a:cubicBezTo>
                  <a:lnTo>
                    <a:pt x="6605" y="3804"/>
                  </a:lnTo>
                  <a:cubicBezTo>
                    <a:pt x="8674" y="4171"/>
                    <a:pt x="10575" y="2836"/>
                    <a:pt x="11042" y="902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12189725" y="4257900"/>
              <a:ext cx="162075" cy="169650"/>
            </a:xfrm>
            <a:custGeom>
              <a:avLst/>
              <a:gdLst/>
              <a:ahLst/>
              <a:cxnLst/>
              <a:rect l="l" t="t" r="r" b="b"/>
              <a:pathLst>
                <a:path w="6483" h="6786" extrusionOk="0">
                  <a:moveTo>
                    <a:pt x="1218" y="0"/>
                  </a:moveTo>
                  <a:cubicBezTo>
                    <a:pt x="1025" y="0"/>
                    <a:pt x="834" y="50"/>
                    <a:pt x="668" y="158"/>
                  </a:cubicBezTo>
                  <a:cubicBezTo>
                    <a:pt x="168" y="458"/>
                    <a:pt x="1" y="1158"/>
                    <a:pt x="335" y="1659"/>
                  </a:cubicBezTo>
                  <a:cubicBezTo>
                    <a:pt x="1535" y="3593"/>
                    <a:pt x="3036" y="5261"/>
                    <a:pt x="4871" y="6629"/>
                  </a:cubicBezTo>
                  <a:cubicBezTo>
                    <a:pt x="5038" y="6738"/>
                    <a:pt x="5202" y="6785"/>
                    <a:pt x="5351" y="6785"/>
                  </a:cubicBezTo>
                  <a:cubicBezTo>
                    <a:pt x="6069" y="6785"/>
                    <a:pt x="6482" y="5714"/>
                    <a:pt x="5572" y="5328"/>
                  </a:cubicBezTo>
                  <a:cubicBezTo>
                    <a:pt x="4738" y="4928"/>
                    <a:pt x="4071" y="4127"/>
                    <a:pt x="3537" y="3360"/>
                  </a:cubicBezTo>
                  <a:cubicBezTo>
                    <a:pt x="3003" y="2593"/>
                    <a:pt x="2569" y="1692"/>
                    <a:pt x="2303" y="791"/>
                  </a:cubicBezTo>
                  <a:cubicBezTo>
                    <a:pt x="2161" y="295"/>
                    <a:pt x="1685" y="0"/>
                    <a:pt x="1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12706725" y="4257250"/>
              <a:ext cx="162625" cy="170775"/>
            </a:xfrm>
            <a:custGeom>
              <a:avLst/>
              <a:gdLst/>
              <a:ahLst/>
              <a:cxnLst/>
              <a:rect l="l" t="t" r="r" b="b"/>
              <a:pathLst>
                <a:path w="6505" h="6831" extrusionOk="0">
                  <a:moveTo>
                    <a:pt x="5196" y="0"/>
                  </a:moveTo>
                  <a:cubicBezTo>
                    <a:pt x="4776" y="0"/>
                    <a:pt x="4354" y="237"/>
                    <a:pt x="4172" y="784"/>
                  </a:cubicBezTo>
                  <a:cubicBezTo>
                    <a:pt x="3572" y="2519"/>
                    <a:pt x="2504" y="4387"/>
                    <a:pt x="836" y="5321"/>
                  </a:cubicBezTo>
                  <a:cubicBezTo>
                    <a:pt x="1" y="5738"/>
                    <a:pt x="444" y="6830"/>
                    <a:pt x="1137" y="6830"/>
                  </a:cubicBezTo>
                  <a:cubicBezTo>
                    <a:pt x="1274" y="6830"/>
                    <a:pt x="1421" y="6787"/>
                    <a:pt x="1570" y="6688"/>
                  </a:cubicBezTo>
                  <a:cubicBezTo>
                    <a:pt x="3505" y="5287"/>
                    <a:pt x="5139" y="3519"/>
                    <a:pt x="6240" y="1451"/>
                  </a:cubicBezTo>
                  <a:cubicBezTo>
                    <a:pt x="6505" y="577"/>
                    <a:pt x="5852" y="0"/>
                    <a:pt x="5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11627675" y="4586225"/>
              <a:ext cx="1803800" cy="472025"/>
            </a:xfrm>
            <a:custGeom>
              <a:avLst/>
              <a:gdLst/>
              <a:ahLst/>
              <a:cxnLst/>
              <a:rect l="l" t="t" r="r" b="b"/>
              <a:pathLst>
                <a:path w="72152" h="18881" fill="none" extrusionOk="0">
                  <a:moveTo>
                    <a:pt x="0" y="1"/>
                  </a:moveTo>
                  <a:cubicBezTo>
                    <a:pt x="3369" y="2169"/>
                    <a:pt x="8473" y="9874"/>
                    <a:pt x="14044" y="13177"/>
                  </a:cubicBezTo>
                  <a:cubicBezTo>
                    <a:pt x="20015" y="16679"/>
                    <a:pt x="28287" y="18881"/>
                    <a:pt x="36059" y="18881"/>
                  </a:cubicBezTo>
                  <a:cubicBezTo>
                    <a:pt x="43865" y="18881"/>
                    <a:pt x="52171" y="16679"/>
                    <a:pt x="58075" y="13177"/>
                  </a:cubicBezTo>
                  <a:cubicBezTo>
                    <a:pt x="63679" y="9874"/>
                    <a:pt x="68749" y="2169"/>
                    <a:pt x="72152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11851150" y="4566200"/>
              <a:ext cx="1359350" cy="184325"/>
            </a:xfrm>
            <a:custGeom>
              <a:avLst/>
              <a:gdLst/>
              <a:ahLst/>
              <a:cxnLst/>
              <a:rect l="l" t="t" r="r" b="b"/>
              <a:pathLst>
                <a:path w="54374" h="7373" fill="none" extrusionOk="0">
                  <a:moveTo>
                    <a:pt x="54373" y="1"/>
                  </a:moveTo>
                  <a:cubicBezTo>
                    <a:pt x="48969" y="1202"/>
                    <a:pt x="41797" y="4204"/>
                    <a:pt x="39629" y="5705"/>
                  </a:cubicBezTo>
                  <a:cubicBezTo>
                    <a:pt x="39629" y="5705"/>
                    <a:pt x="29789" y="7139"/>
                    <a:pt x="27187" y="7373"/>
                  </a:cubicBezTo>
                  <a:cubicBezTo>
                    <a:pt x="24552" y="7106"/>
                    <a:pt x="14711" y="5705"/>
                    <a:pt x="14711" y="5705"/>
                  </a:cubicBezTo>
                  <a:cubicBezTo>
                    <a:pt x="12543" y="4171"/>
                    <a:pt x="5371" y="1168"/>
                    <a:pt x="1" y="1"/>
                  </a:cubicBezTo>
                </a:path>
              </a:pathLst>
            </a:custGeom>
            <a:noFill/>
            <a:ln w="3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3"/>
            <p:cNvSpPr/>
            <p:nvPr/>
          </p:nvSpPr>
          <p:spPr>
            <a:xfrm>
              <a:off x="12502450" y="4828275"/>
              <a:ext cx="53400" cy="160425"/>
            </a:xfrm>
            <a:custGeom>
              <a:avLst/>
              <a:gdLst/>
              <a:ahLst/>
              <a:cxnLst/>
              <a:rect l="l" t="t" r="r" b="b"/>
              <a:pathLst>
                <a:path w="2136" h="6417" extrusionOk="0">
                  <a:moveTo>
                    <a:pt x="1068" y="0"/>
                  </a:moveTo>
                  <a:cubicBezTo>
                    <a:pt x="726" y="0"/>
                    <a:pt x="384" y="209"/>
                    <a:pt x="301" y="626"/>
                  </a:cubicBezTo>
                  <a:cubicBezTo>
                    <a:pt x="1" y="2360"/>
                    <a:pt x="34" y="4062"/>
                    <a:pt x="301" y="5796"/>
                  </a:cubicBezTo>
                  <a:cubicBezTo>
                    <a:pt x="334" y="6130"/>
                    <a:pt x="568" y="6363"/>
                    <a:pt x="902" y="6397"/>
                  </a:cubicBezTo>
                  <a:cubicBezTo>
                    <a:pt x="959" y="6410"/>
                    <a:pt x="1015" y="6416"/>
                    <a:pt x="1070" y="6416"/>
                  </a:cubicBezTo>
                  <a:cubicBezTo>
                    <a:pt x="1435" y="6416"/>
                    <a:pt x="1749" y="6144"/>
                    <a:pt x="1836" y="5796"/>
                  </a:cubicBezTo>
                  <a:cubicBezTo>
                    <a:pt x="2069" y="4028"/>
                    <a:pt x="2136" y="2327"/>
                    <a:pt x="1836" y="626"/>
                  </a:cubicBezTo>
                  <a:cubicBezTo>
                    <a:pt x="1752" y="209"/>
                    <a:pt x="1410" y="0"/>
                    <a:pt x="106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3"/>
            <p:cNvSpPr/>
            <p:nvPr/>
          </p:nvSpPr>
          <p:spPr>
            <a:xfrm>
              <a:off x="12118850" y="4761000"/>
              <a:ext cx="83425" cy="153825"/>
            </a:xfrm>
            <a:custGeom>
              <a:avLst/>
              <a:gdLst/>
              <a:ahLst/>
              <a:cxnLst/>
              <a:rect l="l" t="t" r="r" b="b"/>
              <a:pathLst>
                <a:path w="3337" h="6153" extrusionOk="0">
                  <a:moveTo>
                    <a:pt x="2630" y="1"/>
                  </a:moveTo>
                  <a:cubicBezTo>
                    <a:pt x="2059" y="1"/>
                    <a:pt x="1444" y="823"/>
                    <a:pt x="1168" y="1249"/>
                  </a:cubicBezTo>
                  <a:cubicBezTo>
                    <a:pt x="334" y="2650"/>
                    <a:pt x="1" y="4418"/>
                    <a:pt x="868" y="5852"/>
                  </a:cubicBezTo>
                  <a:cubicBezTo>
                    <a:pt x="1001" y="6019"/>
                    <a:pt x="1201" y="6152"/>
                    <a:pt x="1402" y="6152"/>
                  </a:cubicBezTo>
                  <a:cubicBezTo>
                    <a:pt x="1802" y="6152"/>
                    <a:pt x="2069" y="5852"/>
                    <a:pt x="2069" y="5485"/>
                  </a:cubicBezTo>
                  <a:cubicBezTo>
                    <a:pt x="2035" y="3984"/>
                    <a:pt x="2569" y="2416"/>
                    <a:pt x="3203" y="1049"/>
                  </a:cubicBezTo>
                  <a:cubicBezTo>
                    <a:pt x="3336" y="815"/>
                    <a:pt x="3336" y="548"/>
                    <a:pt x="3170" y="315"/>
                  </a:cubicBezTo>
                  <a:cubicBezTo>
                    <a:pt x="3004" y="91"/>
                    <a:pt x="2819" y="1"/>
                    <a:pt x="2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12854475" y="4761650"/>
              <a:ext cx="78325" cy="152725"/>
            </a:xfrm>
            <a:custGeom>
              <a:avLst/>
              <a:gdLst/>
              <a:ahLst/>
              <a:cxnLst/>
              <a:rect l="l" t="t" r="r" b="b"/>
              <a:pathLst>
                <a:path w="3133" h="6109" extrusionOk="0">
                  <a:moveTo>
                    <a:pt x="849" y="1"/>
                  </a:moveTo>
                  <a:cubicBezTo>
                    <a:pt x="382" y="1"/>
                    <a:pt x="0" y="522"/>
                    <a:pt x="263" y="1023"/>
                  </a:cubicBezTo>
                  <a:cubicBezTo>
                    <a:pt x="831" y="2357"/>
                    <a:pt x="1364" y="3825"/>
                    <a:pt x="1364" y="5326"/>
                  </a:cubicBezTo>
                  <a:cubicBezTo>
                    <a:pt x="1364" y="5559"/>
                    <a:pt x="1431" y="5826"/>
                    <a:pt x="1664" y="5993"/>
                  </a:cubicBezTo>
                  <a:cubicBezTo>
                    <a:pt x="1806" y="6073"/>
                    <a:pt x="1935" y="6108"/>
                    <a:pt x="2053" y="6108"/>
                  </a:cubicBezTo>
                  <a:cubicBezTo>
                    <a:pt x="2771" y="6108"/>
                    <a:pt x="3070" y="4798"/>
                    <a:pt x="3099" y="4225"/>
                  </a:cubicBezTo>
                  <a:cubicBezTo>
                    <a:pt x="3132" y="2657"/>
                    <a:pt x="2498" y="1023"/>
                    <a:pt x="1231" y="122"/>
                  </a:cubicBezTo>
                  <a:cubicBezTo>
                    <a:pt x="1105" y="38"/>
                    <a:pt x="974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11439200" y="3527975"/>
              <a:ext cx="666325" cy="687175"/>
            </a:xfrm>
            <a:custGeom>
              <a:avLst/>
              <a:gdLst/>
              <a:ahLst/>
              <a:cxnLst/>
              <a:rect l="l" t="t" r="r" b="b"/>
              <a:pathLst>
                <a:path w="26653" h="27487" extrusionOk="0">
                  <a:moveTo>
                    <a:pt x="12409" y="0"/>
                  </a:moveTo>
                  <a:cubicBezTo>
                    <a:pt x="5538" y="0"/>
                    <a:pt x="0" y="5538"/>
                    <a:pt x="0" y="12442"/>
                  </a:cubicBezTo>
                  <a:cubicBezTo>
                    <a:pt x="0" y="19314"/>
                    <a:pt x="5538" y="24851"/>
                    <a:pt x="12409" y="24851"/>
                  </a:cubicBezTo>
                  <a:cubicBezTo>
                    <a:pt x="13877" y="24851"/>
                    <a:pt x="15245" y="24618"/>
                    <a:pt x="16546" y="24151"/>
                  </a:cubicBezTo>
                  <a:cubicBezTo>
                    <a:pt x="20333" y="27425"/>
                    <a:pt x="26190" y="27487"/>
                    <a:pt x="26627" y="27487"/>
                  </a:cubicBezTo>
                  <a:cubicBezTo>
                    <a:pt x="26644" y="27487"/>
                    <a:pt x="26653" y="27487"/>
                    <a:pt x="26653" y="27487"/>
                  </a:cubicBezTo>
                  <a:cubicBezTo>
                    <a:pt x="24051" y="25652"/>
                    <a:pt x="22350" y="23150"/>
                    <a:pt x="21316" y="21149"/>
                  </a:cubicBezTo>
                  <a:cubicBezTo>
                    <a:pt x="23517" y="18880"/>
                    <a:pt x="24852" y="15812"/>
                    <a:pt x="24852" y="12442"/>
                  </a:cubicBezTo>
                  <a:cubicBezTo>
                    <a:pt x="24852" y="5538"/>
                    <a:pt x="19281" y="0"/>
                    <a:pt x="1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11380000" y="3509500"/>
              <a:ext cx="703700" cy="657175"/>
            </a:xfrm>
            <a:custGeom>
              <a:avLst/>
              <a:gdLst/>
              <a:ahLst/>
              <a:cxnLst/>
              <a:rect l="l" t="t" r="r" b="b"/>
              <a:pathLst>
                <a:path w="28148" h="26287" extrusionOk="0">
                  <a:moveTo>
                    <a:pt x="14735" y="0"/>
                  </a:moveTo>
                  <a:cubicBezTo>
                    <a:pt x="12140" y="0"/>
                    <a:pt x="9477" y="789"/>
                    <a:pt x="7072" y="2540"/>
                  </a:cubicBezTo>
                  <a:cubicBezTo>
                    <a:pt x="1601" y="6377"/>
                    <a:pt x="0" y="14349"/>
                    <a:pt x="3569" y="19953"/>
                  </a:cubicBezTo>
                  <a:cubicBezTo>
                    <a:pt x="5892" y="23834"/>
                    <a:pt x="10285" y="26287"/>
                    <a:pt x="14776" y="26287"/>
                  </a:cubicBezTo>
                  <a:cubicBezTo>
                    <a:pt x="15187" y="26287"/>
                    <a:pt x="15600" y="26266"/>
                    <a:pt x="16012" y="26224"/>
                  </a:cubicBezTo>
                  <a:cubicBezTo>
                    <a:pt x="17679" y="26091"/>
                    <a:pt x="19180" y="25557"/>
                    <a:pt x="20748" y="25057"/>
                  </a:cubicBezTo>
                  <a:cubicBezTo>
                    <a:pt x="21871" y="24664"/>
                    <a:pt x="21364" y="23256"/>
                    <a:pt x="20480" y="23256"/>
                  </a:cubicBezTo>
                  <a:cubicBezTo>
                    <a:pt x="20313" y="23256"/>
                    <a:pt x="20133" y="23306"/>
                    <a:pt x="19948" y="23422"/>
                  </a:cubicBezTo>
                  <a:cubicBezTo>
                    <a:pt x="18512" y="24413"/>
                    <a:pt x="16734" y="24815"/>
                    <a:pt x="14954" y="24815"/>
                  </a:cubicBezTo>
                  <a:cubicBezTo>
                    <a:pt x="13797" y="24815"/>
                    <a:pt x="12639" y="24645"/>
                    <a:pt x="11575" y="24356"/>
                  </a:cubicBezTo>
                  <a:cubicBezTo>
                    <a:pt x="2235" y="21654"/>
                    <a:pt x="67" y="9379"/>
                    <a:pt x="7906" y="3641"/>
                  </a:cubicBezTo>
                  <a:cubicBezTo>
                    <a:pt x="10043" y="2093"/>
                    <a:pt x="12409" y="1395"/>
                    <a:pt x="14716" y="1395"/>
                  </a:cubicBezTo>
                  <a:cubicBezTo>
                    <a:pt x="20906" y="1395"/>
                    <a:pt x="26671" y="6419"/>
                    <a:pt x="26452" y="13515"/>
                  </a:cubicBezTo>
                  <a:cubicBezTo>
                    <a:pt x="26386" y="16417"/>
                    <a:pt x="25185" y="19252"/>
                    <a:pt x="23117" y="21287"/>
                  </a:cubicBezTo>
                  <a:cubicBezTo>
                    <a:pt x="22850" y="21587"/>
                    <a:pt x="22850" y="22088"/>
                    <a:pt x="23117" y="22388"/>
                  </a:cubicBezTo>
                  <a:cubicBezTo>
                    <a:pt x="23263" y="22550"/>
                    <a:pt x="23456" y="22626"/>
                    <a:pt x="23651" y="22626"/>
                  </a:cubicBezTo>
                  <a:cubicBezTo>
                    <a:pt x="23857" y="22626"/>
                    <a:pt x="24063" y="22542"/>
                    <a:pt x="24217" y="22388"/>
                  </a:cubicBezTo>
                  <a:cubicBezTo>
                    <a:pt x="26519" y="20086"/>
                    <a:pt x="27887" y="16851"/>
                    <a:pt x="27953" y="13582"/>
                  </a:cubicBezTo>
                  <a:cubicBezTo>
                    <a:pt x="28148" y="5642"/>
                    <a:pt x="21679" y="0"/>
                    <a:pt x="1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11839475" y="3965550"/>
              <a:ext cx="284400" cy="265450"/>
            </a:xfrm>
            <a:custGeom>
              <a:avLst/>
              <a:gdLst/>
              <a:ahLst/>
              <a:cxnLst/>
              <a:rect l="l" t="t" r="r" b="b"/>
              <a:pathLst>
                <a:path w="11376" h="10618" extrusionOk="0">
                  <a:moveTo>
                    <a:pt x="4145" y="1"/>
                  </a:moveTo>
                  <a:cubicBezTo>
                    <a:pt x="3523" y="1"/>
                    <a:pt x="2894" y="585"/>
                    <a:pt x="3270" y="1377"/>
                  </a:cubicBezTo>
                  <a:cubicBezTo>
                    <a:pt x="4648" y="4271"/>
                    <a:pt x="6389" y="7050"/>
                    <a:pt x="8721" y="9227"/>
                  </a:cubicBezTo>
                  <a:lnTo>
                    <a:pt x="8721" y="9227"/>
                  </a:lnTo>
                  <a:cubicBezTo>
                    <a:pt x="5895" y="8920"/>
                    <a:pt x="3068" y="8029"/>
                    <a:pt x="902" y="6214"/>
                  </a:cubicBezTo>
                  <a:cubicBezTo>
                    <a:pt x="824" y="6149"/>
                    <a:pt x="725" y="6120"/>
                    <a:pt x="623" y="6120"/>
                  </a:cubicBezTo>
                  <a:cubicBezTo>
                    <a:pt x="462" y="6120"/>
                    <a:pt x="290" y="6192"/>
                    <a:pt x="168" y="6314"/>
                  </a:cubicBezTo>
                  <a:cubicBezTo>
                    <a:pt x="1" y="6514"/>
                    <a:pt x="1" y="6848"/>
                    <a:pt x="234" y="7048"/>
                  </a:cubicBezTo>
                  <a:cubicBezTo>
                    <a:pt x="935" y="7682"/>
                    <a:pt x="1735" y="8216"/>
                    <a:pt x="2569" y="8649"/>
                  </a:cubicBezTo>
                  <a:cubicBezTo>
                    <a:pt x="4237" y="9517"/>
                    <a:pt x="6039" y="10050"/>
                    <a:pt x="7873" y="10350"/>
                  </a:cubicBezTo>
                  <a:cubicBezTo>
                    <a:pt x="8807" y="10484"/>
                    <a:pt x="9708" y="10617"/>
                    <a:pt x="10675" y="10617"/>
                  </a:cubicBezTo>
                  <a:cubicBezTo>
                    <a:pt x="10842" y="10617"/>
                    <a:pt x="11042" y="10517"/>
                    <a:pt x="11176" y="10350"/>
                  </a:cubicBezTo>
                  <a:cubicBezTo>
                    <a:pt x="11376" y="10117"/>
                    <a:pt x="11342" y="9683"/>
                    <a:pt x="11042" y="9483"/>
                  </a:cubicBezTo>
                  <a:cubicBezTo>
                    <a:pt x="8140" y="7382"/>
                    <a:pt x="5972" y="4179"/>
                    <a:pt x="5038" y="710"/>
                  </a:cubicBezTo>
                  <a:cubicBezTo>
                    <a:pt x="4888" y="210"/>
                    <a:pt x="4518" y="1"/>
                    <a:pt x="4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11556300" y="3687500"/>
              <a:ext cx="375675" cy="302075"/>
            </a:xfrm>
            <a:custGeom>
              <a:avLst/>
              <a:gdLst/>
              <a:ahLst/>
              <a:cxnLst/>
              <a:rect l="l" t="t" r="r" b="b"/>
              <a:pathLst>
                <a:path w="15027" h="12083" extrusionOk="0">
                  <a:moveTo>
                    <a:pt x="3876" y="1"/>
                  </a:moveTo>
                  <a:cubicBezTo>
                    <a:pt x="613" y="1"/>
                    <a:pt x="1" y="4328"/>
                    <a:pt x="1721" y="6895"/>
                  </a:cubicBezTo>
                  <a:cubicBezTo>
                    <a:pt x="3322" y="9264"/>
                    <a:pt x="5991" y="11232"/>
                    <a:pt x="7025" y="11932"/>
                  </a:cubicBezTo>
                  <a:cubicBezTo>
                    <a:pt x="7175" y="12032"/>
                    <a:pt x="7342" y="12082"/>
                    <a:pt x="7500" y="12082"/>
                  </a:cubicBezTo>
                  <a:cubicBezTo>
                    <a:pt x="7659" y="12082"/>
                    <a:pt x="7809" y="12032"/>
                    <a:pt x="7925" y="11932"/>
                  </a:cubicBezTo>
                  <a:cubicBezTo>
                    <a:pt x="9026" y="11165"/>
                    <a:pt x="11661" y="9264"/>
                    <a:pt x="13229" y="6895"/>
                  </a:cubicBezTo>
                  <a:cubicBezTo>
                    <a:pt x="15027" y="4328"/>
                    <a:pt x="14432" y="1"/>
                    <a:pt x="11173" y="1"/>
                  </a:cubicBezTo>
                  <a:cubicBezTo>
                    <a:pt x="10198" y="1"/>
                    <a:pt x="8984" y="388"/>
                    <a:pt x="7525" y="1325"/>
                  </a:cubicBezTo>
                  <a:cubicBezTo>
                    <a:pt x="6066" y="388"/>
                    <a:pt x="4853" y="1"/>
                    <a:pt x="3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8" name="Google Shape;1688;p43"/>
          <p:cNvSpPr/>
          <p:nvPr/>
        </p:nvSpPr>
        <p:spPr>
          <a:xfrm flipH="1">
            <a:off x="8098146" y="3154991"/>
            <a:ext cx="176684" cy="303244"/>
          </a:xfrm>
          <a:custGeom>
            <a:avLst/>
            <a:gdLst/>
            <a:ahLst/>
            <a:cxnLst/>
            <a:rect l="l" t="t" r="r" b="b"/>
            <a:pathLst>
              <a:path w="7702" h="13219" extrusionOk="0">
                <a:moveTo>
                  <a:pt x="6043" y="1"/>
                </a:moveTo>
                <a:cubicBezTo>
                  <a:pt x="5962" y="1"/>
                  <a:pt x="5879" y="9"/>
                  <a:pt x="5796" y="25"/>
                </a:cubicBezTo>
                <a:cubicBezTo>
                  <a:pt x="5029" y="158"/>
                  <a:pt x="4529" y="892"/>
                  <a:pt x="4662" y="1659"/>
                </a:cubicBezTo>
                <a:cubicBezTo>
                  <a:pt x="4962" y="3394"/>
                  <a:pt x="4795" y="5195"/>
                  <a:pt x="4228" y="6863"/>
                </a:cubicBezTo>
                <a:cubicBezTo>
                  <a:pt x="3695" y="8464"/>
                  <a:pt x="2661" y="9965"/>
                  <a:pt x="1159" y="10766"/>
                </a:cubicBezTo>
                <a:cubicBezTo>
                  <a:pt x="993" y="10833"/>
                  <a:pt x="826" y="10999"/>
                  <a:pt x="692" y="11166"/>
                </a:cubicBezTo>
                <a:cubicBezTo>
                  <a:pt x="0" y="12192"/>
                  <a:pt x="862" y="13219"/>
                  <a:pt x="1787" y="13219"/>
                </a:cubicBezTo>
                <a:cubicBezTo>
                  <a:pt x="2155" y="13219"/>
                  <a:pt x="2533" y="13056"/>
                  <a:pt x="2827" y="12667"/>
                </a:cubicBezTo>
                <a:cubicBezTo>
                  <a:pt x="4028" y="10999"/>
                  <a:pt x="4996" y="9265"/>
                  <a:pt x="5696" y="7363"/>
                </a:cubicBezTo>
                <a:cubicBezTo>
                  <a:pt x="6397" y="5595"/>
                  <a:pt x="6797" y="3694"/>
                  <a:pt x="7364" y="1859"/>
                </a:cubicBezTo>
                <a:cubicBezTo>
                  <a:pt x="7701" y="1001"/>
                  <a:pt x="6967" y="1"/>
                  <a:pt x="6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57;p43">
            <a:extLst>
              <a:ext uri="{FF2B5EF4-FFF2-40B4-BE49-F238E27FC236}">
                <a16:creationId xmlns:a16="http://schemas.microsoft.com/office/drawing/2014/main" id="{1E5C39EF-E001-8A68-7CAB-5ED452577B20}"/>
              </a:ext>
            </a:extLst>
          </p:cNvPr>
          <p:cNvSpPr txBox="1">
            <a:spLocks/>
          </p:cNvSpPr>
          <p:nvPr/>
        </p:nvSpPr>
        <p:spPr>
          <a:xfrm>
            <a:off x="2991537" y="3100491"/>
            <a:ext cx="5907018" cy="1955652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274300" tIns="91425" rIns="2743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ct val="50000"/>
              </a:spcBef>
              <a:buNone/>
            </a:pPr>
            <a:endParaRPr lang="en-US" altLang="vi-VN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oogle Shape;1780;p46">
            <a:extLst>
              <a:ext uri="{FF2B5EF4-FFF2-40B4-BE49-F238E27FC236}">
                <a16:creationId xmlns:a16="http://schemas.microsoft.com/office/drawing/2014/main" id="{A8A588C5-91AA-5BBC-CBD0-4A740DD0479E}"/>
              </a:ext>
            </a:extLst>
          </p:cNvPr>
          <p:cNvGrpSpPr/>
          <p:nvPr/>
        </p:nvGrpSpPr>
        <p:grpSpPr>
          <a:xfrm>
            <a:off x="7263045" y="1046833"/>
            <a:ext cx="1313870" cy="1902358"/>
            <a:chOff x="3884067" y="1794424"/>
            <a:chExt cx="1388692" cy="2809185"/>
          </a:xfrm>
        </p:grpSpPr>
        <p:sp>
          <p:nvSpPr>
            <p:cNvPr id="36" name="Google Shape;1781;p46">
              <a:extLst>
                <a:ext uri="{FF2B5EF4-FFF2-40B4-BE49-F238E27FC236}">
                  <a16:creationId xmlns:a16="http://schemas.microsoft.com/office/drawing/2014/main" id="{1851FB0D-D6A4-6910-801E-674687C4696D}"/>
                </a:ext>
              </a:extLst>
            </p:cNvPr>
            <p:cNvSpPr/>
            <p:nvPr/>
          </p:nvSpPr>
          <p:spPr>
            <a:xfrm>
              <a:off x="3884067" y="1794424"/>
              <a:ext cx="1388692" cy="2809185"/>
            </a:xfrm>
            <a:custGeom>
              <a:avLst/>
              <a:gdLst/>
              <a:ahLst/>
              <a:cxnLst/>
              <a:rect l="l" t="t" r="r" b="b"/>
              <a:pathLst>
                <a:path w="48035" h="97170" extrusionOk="0">
                  <a:moveTo>
                    <a:pt x="29121" y="0"/>
                  </a:moveTo>
                  <a:cubicBezTo>
                    <a:pt x="29021" y="0"/>
                    <a:pt x="28921" y="0"/>
                    <a:pt x="28821" y="67"/>
                  </a:cubicBezTo>
                  <a:cubicBezTo>
                    <a:pt x="28754" y="67"/>
                    <a:pt x="28654" y="100"/>
                    <a:pt x="28588" y="100"/>
                  </a:cubicBezTo>
                  <a:cubicBezTo>
                    <a:pt x="28488" y="100"/>
                    <a:pt x="28421" y="134"/>
                    <a:pt x="28321" y="134"/>
                  </a:cubicBezTo>
                  <a:cubicBezTo>
                    <a:pt x="28254" y="167"/>
                    <a:pt x="28121" y="167"/>
                    <a:pt x="28087" y="234"/>
                  </a:cubicBezTo>
                  <a:cubicBezTo>
                    <a:pt x="27987" y="267"/>
                    <a:pt x="27921" y="267"/>
                    <a:pt x="27820" y="301"/>
                  </a:cubicBezTo>
                  <a:lnTo>
                    <a:pt x="27587" y="434"/>
                  </a:lnTo>
                  <a:cubicBezTo>
                    <a:pt x="27487" y="467"/>
                    <a:pt x="27454" y="467"/>
                    <a:pt x="27353" y="567"/>
                  </a:cubicBezTo>
                  <a:lnTo>
                    <a:pt x="27120" y="667"/>
                  </a:lnTo>
                  <a:cubicBezTo>
                    <a:pt x="27087" y="734"/>
                    <a:pt x="27020" y="734"/>
                    <a:pt x="26953" y="768"/>
                  </a:cubicBezTo>
                  <a:cubicBezTo>
                    <a:pt x="26786" y="834"/>
                    <a:pt x="26653" y="968"/>
                    <a:pt x="26486" y="1101"/>
                  </a:cubicBezTo>
                  <a:lnTo>
                    <a:pt x="26353" y="1235"/>
                  </a:lnTo>
                  <a:cubicBezTo>
                    <a:pt x="26286" y="1268"/>
                    <a:pt x="26253" y="1335"/>
                    <a:pt x="26153" y="1435"/>
                  </a:cubicBezTo>
                  <a:cubicBezTo>
                    <a:pt x="26119" y="1468"/>
                    <a:pt x="26086" y="1501"/>
                    <a:pt x="25986" y="1568"/>
                  </a:cubicBezTo>
                  <a:cubicBezTo>
                    <a:pt x="25919" y="1635"/>
                    <a:pt x="25852" y="1668"/>
                    <a:pt x="25752" y="1768"/>
                  </a:cubicBezTo>
                  <a:lnTo>
                    <a:pt x="25619" y="1902"/>
                  </a:lnTo>
                  <a:lnTo>
                    <a:pt x="25419" y="2102"/>
                  </a:lnTo>
                  <a:cubicBezTo>
                    <a:pt x="25352" y="2135"/>
                    <a:pt x="25319" y="2169"/>
                    <a:pt x="25285" y="2269"/>
                  </a:cubicBezTo>
                  <a:cubicBezTo>
                    <a:pt x="25185" y="2335"/>
                    <a:pt x="25152" y="2435"/>
                    <a:pt x="25085" y="2502"/>
                  </a:cubicBezTo>
                  <a:cubicBezTo>
                    <a:pt x="25085" y="2502"/>
                    <a:pt x="24952" y="2669"/>
                    <a:pt x="24918" y="2736"/>
                  </a:cubicBezTo>
                  <a:cubicBezTo>
                    <a:pt x="24118" y="2302"/>
                    <a:pt x="23250" y="2102"/>
                    <a:pt x="22283" y="2102"/>
                  </a:cubicBezTo>
                  <a:cubicBezTo>
                    <a:pt x="20849" y="2102"/>
                    <a:pt x="19348" y="2836"/>
                    <a:pt x="18147" y="4270"/>
                  </a:cubicBezTo>
                  <a:cubicBezTo>
                    <a:pt x="15645" y="7105"/>
                    <a:pt x="14511" y="11775"/>
                    <a:pt x="15145" y="16746"/>
                  </a:cubicBezTo>
                  <a:cubicBezTo>
                    <a:pt x="15245" y="17479"/>
                    <a:pt x="15345" y="18247"/>
                    <a:pt x="15512" y="19081"/>
                  </a:cubicBezTo>
                  <a:lnTo>
                    <a:pt x="15512" y="19114"/>
                  </a:lnTo>
                  <a:cubicBezTo>
                    <a:pt x="15745" y="20181"/>
                    <a:pt x="15945" y="21282"/>
                    <a:pt x="16245" y="22283"/>
                  </a:cubicBezTo>
                  <a:lnTo>
                    <a:pt x="16245" y="22316"/>
                  </a:lnTo>
                  <a:cubicBezTo>
                    <a:pt x="16312" y="22650"/>
                    <a:pt x="16412" y="22950"/>
                    <a:pt x="16479" y="23250"/>
                  </a:cubicBezTo>
                  <a:cubicBezTo>
                    <a:pt x="16479" y="23250"/>
                    <a:pt x="16579" y="23484"/>
                    <a:pt x="16579" y="23584"/>
                  </a:cubicBezTo>
                  <a:cubicBezTo>
                    <a:pt x="16245" y="23484"/>
                    <a:pt x="15945" y="23417"/>
                    <a:pt x="15612" y="23350"/>
                  </a:cubicBezTo>
                  <a:cubicBezTo>
                    <a:pt x="15578" y="23350"/>
                    <a:pt x="15478" y="23317"/>
                    <a:pt x="15445" y="23317"/>
                  </a:cubicBezTo>
                  <a:cubicBezTo>
                    <a:pt x="15311" y="23284"/>
                    <a:pt x="15178" y="23284"/>
                    <a:pt x="15078" y="23250"/>
                  </a:cubicBezTo>
                  <a:lnTo>
                    <a:pt x="14844" y="23184"/>
                  </a:lnTo>
                  <a:cubicBezTo>
                    <a:pt x="14778" y="23184"/>
                    <a:pt x="14644" y="23150"/>
                    <a:pt x="14511" y="23150"/>
                  </a:cubicBezTo>
                  <a:cubicBezTo>
                    <a:pt x="14444" y="23150"/>
                    <a:pt x="14311" y="23117"/>
                    <a:pt x="14244" y="23117"/>
                  </a:cubicBezTo>
                  <a:lnTo>
                    <a:pt x="14011" y="23083"/>
                  </a:lnTo>
                  <a:cubicBezTo>
                    <a:pt x="13910" y="23083"/>
                    <a:pt x="13744" y="23017"/>
                    <a:pt x="13610" y="23017"/>
                  </a:cubicBezTo>
                  <a:cubicBezTo>
                    <a:pt x="13343" y="22983"/>
                    <a:pt x="13110" y="22983"/>
                    <a:pt x="12843" y="22983"/>
                  </a:cubicBezTo>
                  <a:lnTo>
                    <a:pt x="12076" y="22983"/>
                  </a:lnTo>
                  <a:cubicBezTo>
                    <a:pt x="11275" y="22983"/>
                    <a:pt x="10508" y="23083"/>
                    <a:pt x="9774" y="23184"/>
                  </a:cubicBezTo>
                  <a:cubicBezTo>
                    <a:pt x="6172" y="23851"/>
                    <a:pt x="3436" y="27153"/>
                    <a:pt x="2235" y="32257"/>
                  </a:cubicBezTo>
                  <a:cubicBezTo>
                    <a:pt x="2135" y="32657"/>
                    <a:pt x="2069" y="33091"/>
                    <a:pt x="1969" y="33458"/>
                  </a:cubicBezTo>
                  <a:cubicBezTo>
                    <a:pt x="1935" y="33591"/>
                    <a:pt x="1935" y="33691"/>
                    <a:pt x="1902" y="33858"/>
                  </a:cubicBezTo>
                  <a:cubicBezTo>
                    <a:pt x="1735" y="34425"/>
                    <a:pt x="1402" y="34959"/>
                    <a:pt x="1101" y="35459"/>
                  </a:cubicBezTo>
                  <a:cubicBezTo>
                    <a:pt x="801" y="35926"/>
                    <a:pt x="568" y="36360"/>
                    <a:pt x="334" y="36860"/>
                  </a:cubicBezTo>
                  <a:cubicBezTo>
                    <a:pt x="101" y="37527"/>
                    <a:pt x="1" y="38261"/>
                    <a:pt x="167" y="38861"/>
                  </a:cubicBezTo>
                  <a:cubicBezTo>
                    <a:pt x="167" y="38928"/>
                    <a:pt x="234" y="38962"/>
                    <a:pt x="234" y="39028"/>
                  </a:cubicBezTo>
                  <a:cubicBezTo>
                    <a:pt x="301" y="39295"/>
                    <a:pt x="401" y="39595"/>
                    <a:pt x="468" y="39829"/>
                  </a:cubicBezTo>
                  <a:cubicBezTo>
                    <a:pt x="501" y="39962"/>
                    <a:pt x="568" y="40029"/>
                    <a:pt x="601" y="40129"/>
                  </a:cubicBezTo>
                  <a:cubicBezTo>
                    <a:pt x="668" y="40296"/>
                    <a:pt x="768" y="40496"/>
                    <a:pt x="901" y="40696"/>
                  </a:cubicBezTo>
                  <a:cubicBezTo>
                    <a:pt x="935" y="40796"/>
                    <a:pt x="1001" y="40930"/>
                    <a:pt x="1101" y="41030"/>
                  </a:cubicBezTo>
                  <a:cubicBezTo>
                    <a:pt x="1235" y="41196"/>
                    <a:pt x="1301" y="41363"/>
                    <a:pt x="1435" y="41497"/>
                  </a:cubicBezTo>
                  <a:cubicBezTo>
                    <a:pt x="1502" y="41630"/>
                    <a:pt x="1602" y="41697"/>
                    <a:pt x="1735" y="41830"/>
                  </a:cubicBezTo>
                  <a:lnTo>
                    <a:pt x="2102" y="42197"/>
                  </a:lnTo>
                  <a:lnTo>
                    <a:pt x="2169" y="42297"/>
                  </a:lnTo>
                  <a:lnTo>
                    <a:pt x="2169" y="42431"/>
                  </a:lnTo>
                  <a:cubicBezTo>
                    <a:pt x="2169" y="42698"/>
                    <a:pt x="2169" y="42998"/>
                    <a:pt x="2235" y="43265"/>
                  </a:cubicBezTo>
                  <a:lnTo>
                    <a:pt x="2302" y="43598"/>
                  </a:lnTo>
                  <a:cubicBezTo>
                    <a:pt x="2302" y="43598"/>
                    <a:pt x="2402" y="43998"/>
                    <a:pt x="2436" y="44165"/>
                  </a:cubicBezTo>
                  <a:lnTo>
                    <a:pt x="2569" y="44732"/>
                  </a:lnTo>
                  <a:cubicBezTo>
                    <a:pt x="2569" y="44732"/>
                    <a:pt x="2669" y="45266"/>
                    <a:pt x="2736" y="45333"/>
                  </a:cubicBezTo>
                  <a:lnTo>
                    <a:pt x="2836" y="45833"/>
                  </a:lnTo>
                  <a:lnTo>
                    <a:pt x="3003" y="46367"/>
                  </a:lnTo>
                  <a:cubicBezTo>
                    <a:pt x="3069" y="46534"/>
                    <a:pt x="3136" y="46734"/>
                    <a:pt x="3169" y="46967"/>
                  </a:cubicBezTo>
                  <a:lnTo>
                    <a:pt x="3169" y="47001"/>
                  </a:lnTo>
                  <a:cubicBezTo>
                    <a:pt x="3270" y="47234"/>
                    <a:pt x="3336" y="47501"/>
                    <a:pt x="3436" y="47701"/>
                  </a:cubicBezTo>
                  <a:lnTo>
                    <a:pt x="3470" y="47835"/>
                  </a:lnTo>
                  <a:lnTo>
                    <a:pt x="3770" y="48668"/>
                  </a:lnTo>
                  <a:lnTo>
                    <a:pt x="4003" y="49336"/>
                  </a:lnTo>
                  <a:lnTo>
                    <a:pt x="4137" y="49569"/>
                  </a:lnTo>
                  <a:lnTo>
                    <a:pt x="4304" y="49969"/>
                  </a:lnTo>
                  <a:cubicBezTo>
                    <a:pt x="4337" y="50069"/>
                    <a:pt x="4404" y="50203"/>
                    <a:pt x="4470" y="50336"/>
                  </a:cubicBezTo>
                  <a:lnTo>
                    <a:pt x="4570" y="50503"/>
                  </a:lnTo>
                  <a:cubicBezTo>
                    <a:pt x="4570" y="50503"/>
                    <a:pt x="4737" y="50870"/>
                    <a:pt x="4804" y="51003"/>
                  </a:cubicBezTo>
                  <a:lnTo>
                    <a:pt x="5104" y="51571"/>
                  </a:lnTo>
                  <a:cubicBezTo>
                    <a:pt x="5271" y="51871"/>
                    <a:pt x="5404" y="52171"/>
                    <a:pt x="5571" y="52471"/>
                  </a:cubicBezTo>
                  <a:lnTo>
                    <a:pt x="5671" y="52671"/>
                  </a:lnTo>
                  <a:cubicBezTo>
                    <a:pt x="5805" y="52871"/>
                    <a:pt x="5938" y="53138"/>
                    <a:pt x="6105" y="53338"/>
                  </a:cubicBezTo>
                  <a:cubicBezTo>
                    <a:pt x="6138" y="53439"/>
                    <a:pt x="6238" y="53539"/>
                    <a:pt x="6272" y="53639"/>
                  </a:cubicBezTo>
                  <a:lnTo>
                    <a:pt x="6772" y="54373"/>
                  </a:lnTo>
                  <a:lnTo>
                    <a:pt x="6839" y="54506"/>
                  </a:lnTo>
                  <a:cubicBezTo>
                    <a:pt x="7072" y="54806"/>
                    <a:pt x="7272" y="55073"/>
                    <a:pt x="7473" y="55340"/>
                  </a:cubicBezTo>
                  <a:cubicBezTo>
                    <a:pt x="7506" y="55373"/>
                    <a:pt x="7506" y="55407"/>
                    <a:pt x="7573" y="55473"/>
                  </a:cubicBezTo>
                  <a:lnTo>
                    <a:pt x="7573" y="55707"/>
                  </a:lnTo>
                  <a:lnTo>
                    <a:pt x="7573" y="55907"/>
                  </a:lnTo>
                  <a:lnTo>
                    <a:pt x="7573" y="56374"/>
                  </a:lnTo>
                  <a:lnTo>
                    <a:pt x="7573" y="56541"/>
                  </a:lnTo>
                  <a:lnTo>
                    <a:pt x="7573" y="56741"/>
                  </a:lnTo>
                  <a:cubicBezTo>
                    <a:pt x="7573" y="56874"/>
                    <a:pt x="7573" y="57041"/>
                    <a:pt x="7606" y="57208"/>
                  </a:cubicBezTo>
                  <a:cubicBezTo>
                    <a:pt x="7606" y="57308"/>
                    <a:pt x="7639" y="57475"/>
                    <a:pt x="7639" y="57475"/>
                  </a:cubicBezTo>
                  <a:cubicBezTo>
                    <a:pt x="7639" y="57642"/>
                    <a:pt x="7673" y="57775"/>
                    <a:pt x="7739" y="57975"/>
                  </a:cubicBezTo>
                  <a:cubicBezTo>
                    <a:pt x="7739" y="58042"/>
                    <a:pt x="7773" y="58075"/>
                    <a:pt x="7773" y="58175"/>
                  </a:cubicBezTo>
                  <a:cubicBezTo>
                    <a:pt x="7806" y="58342"/>
                    <a:pt x="7839" y="58542"/>
                    <a:pt x="7906" y="58709"/>
                  </a:cubicBezTo>
                  <a:cubicBezTo>
                    <a:pt x="7906" y="58742"/>
                    <a:pt x="7940" y="58809"/>
                    <a:pt x="7940" y="58876"/>
                  </a:cubicBezTo>
                  <a:cubicBezTo>
                    <a:pt x="8006" y="59076"/>
                    <a:pt x="8073" y="59343"/>
                    <a:pt x="8173" y="59543"/>
                  </a:cubicBezTo>
                  <a:lnTo>
                    <a:pt x="8240" y="59643"/>
                  </a:lnTo>
                  <a:cubicBezTo>
                    <a:pt x="8306" y="59843"/>
                    <a:pt x="8407" y="60010"/>
                    <a:pt x="8473" y="60210"/>
                  </a:cubicBezTo>
                  <a:lnTo>
                    <a:pt x="8573" y="60377"/>
                  </a:lnTo>
                  <a:cubicBezTo>
                    <a:pt x="8640" y="60544"/>
                    <a:pt x="8740" y="60677"/>
                    <a:pt x="8807" y="60844"/>
                  </a:cubicBezTo>
                  <a:lnTo>
                    <a:pt x="8940" y="61044"/>
                  </a:lnTo>
                  <a:cubicBezTo>
                    <a:pt x="9007" y="61211"/>
                    <a:pt x="9107" y="61344"/>
                    <a:pt x="9174" y="61478"/>
                  </a:cubicBezTo>
                  <a:cubicBezTo>
                    <a:pt x="9240" y="61544"/>
                    <a:pt x="9274" y="61578"/>
                    <a:pt x="9307" y="61678"/>
                  </a:cubicBezTo>
                  <a:cubicBezTo>
                    <a:pt x="9407" y="61845"/>
                    <a:pt x="9507" y="61978"/>
                    <a:pt x="9641" y="62178"/>
                  </a:cubicBezTo>
                  <a:lnTo>
                    <a:pt x="9741" y="62312"/>
                  </a:lnTo>
                  <a:cubicBezTo>
                    <a:pt x="10008" y="62712"/>
                    <a:pt x="10341" y="63112"/>
                    <a:pt x="10742" y="63479"/>
                  </a:cubicBezTo>
                  <a:lnTo>
                    <a:pt x="10775" y="63512"/>
                  </a:lnTo>
                  <a:lnTo>
                    <a:pt x="11275" y="64013"/>
                  </a:lnTo>
                  <a:lnTo>
                    <a:pt x="11409" y="64146"/>
                  </a:lnTo>
                  <a:cubicBezTo>
                    <a:pt x="11575" y="64246"/>
                    <a:pt x="11676" y="64446"/>
                    <a:pt x="11842" y="64547"/>
                  </a:cubicBezTo>
                  <a:lnTo>
                    <a:pt x="11976" y="64647"/>
                  </a:lnTo>
                  <a:cubicBezTo>
                    <a:pt x="12109" y="64713"/>
                    <a:pt x="12243" y="64847"/>
                    <a:pt x="12309" y="64947"/>
                  </a:cubicBezTo>
                  <a:lnTo>
                    <a:pt x="14344" y="79324"/>
                  </a:lnTo>
                  <a:cubicBezTo>
                    <a:pt x="13644" y="79691"/>
                    <a:pt x="13077" y="80191"/>
                    <a:pt x="12610" y="80858"/>
                  </a:cubicBezTo>
                  <a:cubicBezTo>
                    <a:pt x="12343" y="81225"/>
                    <a:pt x="12143" y="81625"/>
                    <a:pt x="12009" y="81992"/>
                  </a:cubicBezTo>
                  <a:cubicBezTo>
                    <a:pt x="11976" y="82126"/>
                    <a:pt x="11942" y="82293"/>
                    <a:pt x="11909" y="82393"/>
                  </a:cubicBezTo>
                  <a:lnTo>
                    <a:pt x="11309" y="82393"/>
                  </a:lnTo>
                  <a:lnTo>
                    <a:pt x="11409" y="84894"/>
                  </a:lnTo>
                  <a:lnTo>
                    <a:pt x="11275" y="82393"/>
                  </a:lnTo>
                  <a:lnTo>
                    <a:pt x="10842" y="82393"/>
                  </a:lnTo>
                  <a:cubicBezTo>
                    <a:pt x="10742" y="82393"/>
                    <a:pt x="10608" y="82459"/>
                    <a:pt x="10475" y="82459"/>
                  </a:cubicBezTo>
                  <a:lnTo>
                    <a:pt x="10441" y="82459"/>
                  </a:lnTo>
                  <a:cubicBezTo>
                    <a:pt x="10275" y="82459"/>
                    <a:pt x="10141" y="82493"/>
                    <a:pt x="10008" y="82493"/>
                  </a:cubicBezTo>
                  <a:cubicBezTo>
                    <a:pt x="9908" y="82493"/>
                    <a:pt x="9774" y="82526"/>
                    <a:pt x="9641" y="82559"/>
                  </a:cubicBezTo>
                  <a:lnTo>
                    <a:pt x="9607" y="82559"/>
                  </a:lnTo>
                  <a:cubicBezTo>
                    <a:pt x="9474" y="82626"/>
                    <a:pt x="9341" y="82626"/>
                    <a:pt x="9174" y="82659"/>
                  </a:cubicBezTo>
                  <a:cubicBezTo>
                    <a:pt x="9107" y="82693"/>
                    <a:pt x="8974" y="82693"/>
                    <a:pt x="8907" y="82726"/>
                  </a:cubicBezTo>
                  <a:lnTo>
                    <a:pt x="8773" y="82793"/>
                  </a:lnTo>
                  <a:lnTo>
                    <a:pt x="8407" y="82893"/>
                  </a:lnTo>
                  <a:cubicBezTo>
                    <a:pt x="8306" y="82960"/>
                    <a:pt x="8173" y="82993"/>
                    <a:pt x="8106" y="83026"/>
                  </a:cubicBezTo>
                  <a:lnTo>
                    <a:pt x="8006" y="83060"/>
                  </a:lnTo>
                  <a:cubicBezTo>
                    <a:pt x="7906" y="83126"/>
                    <a:pt x="7773" y="83193"/>
                    <a:pt x="7639" y="83227"/>
                  </a:cubicBezTo>
                  <a:lnTo>
                    <a:pt x="7406" y="83360"/>
                  </a:lnTo>
                  <a:lnTo>
                    <a:pt x="7306" y="83393"/>
                  </a:lnTo>
                  <a:cubicBezTo>
                    <a:pt x="7172" y="83493"/>
                    <a:pt x="7072" y="83527"/>
                    <a:pt x="6939" y="83627"/>
                  </a:cubicBezTo>
                  <a:cubicBezTo>
                    <a:pt x="6839" y="83660"/>
                    <a:pt x="6805" y="83694"/>
                    <a:pt x="6739" y="83727"/>
                  </a:cubicBezTo>
                  <a:lnTo>
                    <a:pt x="6639" y="83794"/>
                  </a:lnTo>
                  <a:cubicBezTo>
                    <a:pt x="6505" y="83860"/>
                    <a:pt x="6438" y="83960"/>
                    <a:pt x="6305" y="84027"/>
                  </a:cubicBezTo>
                  <a:cubicBezTo>
                    <a:pt x="6238" y="84060"/>
                    <a:pt x="6172" y="84161"/>
                    <a:pt x="6105" y="84194"/>
                  </a:cubicBezTo>
                  <a:cubicBezTo>
                    <a:pt x="5971" y="84294"/>
                    <a:pt x="5905" y="84394"/>
                    <a:pt x="5771" y="84494"/>
                  </a:cubicBezTo>
                  <a:lnTo>
                    <a:pt x="5605" y="84661"/>
                  </a:lnTo>
                  <a:lnTo>
                    <a:pt x="5571" y="84694"/>
                  </a:lnTo>
                  <a:lnTo>
                    <a:pt x="5271" y="84994"/>
                  </a:lnTo>
                  <a:cubicBezTo>
                    <a:pt x="5238" y="85028"/>
                    <a:pt x="5171" y="85128"/>
                    <a:pt x="5104" y="85161"/>
                  </a:cubicBezTo>
                  <a:lnTo>
                    <a:pt x="5071" y="85195"/>
                  </a:lnTo>
                  <a:cubicBezTo>
                    <a:pt x="4971" y="85295"/>
                    <a:pt x="4904" y="85395"/>
                    <a:pt x="4804" y="85495"/>
                  </a:cubicBezTo>
                  <a:cubicBezTo>
                    <a:pt x="4771" y="85528"/>
                    <a:pt x="4637" y="85695"/>
                    <a:pt x="4637" y="85695"/>
                  </a:cubicBezTo>
                  <a:cubicBezTo>
                    <a:pt x="4570" y="85828"/>
                    <a:pt x="4470" y="85895"/>
                    <a:pt x="4404" y="86029"/>
                  </a:cubicBezTo>
                  <a:cubicBezTo>
                    <a:pt x="4337" y="86062"/>
                    <a:pt x="4304" y="86162"/>
                    <a:pt x="4270" y="86195"/>
                  </a:cubicBezTo>
                  <a:lnTo>
                    <a:pt x="4237" y="86295"/>
                  </a:lnTo>
                  <a:cubicBezTo>
                    <a:pt x="4137" y="86395"/>
                    <a:pt x="4103" y="86496"/>
                    <a:pt x="4003" y="86562"/>
                  </a:cubicBezTo>
                  <a:cubicBezTo>
                    <a:pt x="3970" y="86629"/>
                    <a:pt x="3903" y="86796"/>
                    <a:pt x="3903" y="86796"/>
                  </a:cubicBezTo>
                  <a:cubicBezTo>
                    <a:pt x="3803" y="86896"/>
                    <a:pt x="3770" y="87029"/>
                    <a:pt x="3670" y="87129"/>
                  </a:cubicBezTo>
                  <a:cubicBezTo>
                    <a:pt x="3636" y="87163"/>
                    <a:pt x="3636" y="87229"/>
                    <a:pt x="3603" y="87296"/>
                  </a:cubicBezTo>
                  <a:cubicBezTo>
                    <a:pt x="3570" y="87396"/>
                    <a:pt x="3470" y="87530"/>
                    <a:pt x="3436" y="87630"/>
                  </a:cubicBezTo>
                  <a:cubicBezTo>
                    <a:pt x="3403" y="87663"/>
                    <a:pt x="3403" y="87730"/>
                    <a:pt x="3336" y="87830"/>
                  </a:cubicBezTo>
                  <a:lnTo>
                    <a:pt x="3336" y="87863"/>
                  </a:lnTo>
                  <a:cubicBezTo>
                    <a:pt x="3303" y="87963"/>
                    <a:pt x="3270" y="88063"/>
                    <a:pt x="3236" y="88163"/>
                  </a:cubicBezTo>
                  <a:cubicBezTo>
                    <a:pt x="3169" y="88197"/>
                    <a:pt x="3136" y="88397"/>
                    <a:pt x="3136" y="88397"/>
                  </a:cubicBezTo>
                  <a:cubicBezTo>
                    <a:pt x="3103" y="88497"/>
                    <a:pt x="3069" y="88564"/>
                    <a:pt x="3069" y="88664"/>
                  </a:cubicBezTo>
                  <a:cubicBezTo>
                    <a:pt x="3069" y="88697"/>
                    <a:pt x="2969" y="88897"/>
                    <a:pt x="2969" y="88897"/>
                  </a:cubicBezTo>
                  <a:cubicBezTo>
                    <a:pt x="2936" y="88997"/>
                    <a:pt x="2936" y="89064"/>
                    <a:pt x="2903" y="89164"/>
                  </a:cubicBezTo>
                  <a:cubicBezTo>
                    <a:pt x="2903" y="89231"/>
                    <a:pt x="2769" y="89564"/>
                    <a:pt x="2769" y="89664"/>
                  </a:cubicBezTo>
                  <a:cubicBezTo>
                    <a:pt x="2736" y="89731"/>
                    <a:pt x="2736" y="89865"/>
                    <a:pt x="2669" y="89998"/>
                  </a:cubicBezTo>
                  <a:cubicBezTo>
                    <a:pt x="2669" y="90031"/>
                    <a:pt x="2636" y="90065"/>
                    <a:pt x="2636" y="90165"/>
                  </a:cubicBezTo>
                  <a:cubicBezTo>
                    <a:pt x="2602" y="90298"/>
                    <a:pt x="2602" y="90398"/>
                    <a:pt x="2602" y="90532"/>
                  </a:cubicBezTo>
                  <a:lnTo>
                    <a:pt x="2602" y="90632"/>
                  </a:lnTo>
                  <a:cubicBezTo>
                    <a:pt x="2402" y="92066"/>
                    <a:pt x="2636" y="93067"/>
                    <a:pt x="3270" y="93834"/>
                  </a:cubicBezTo>
                  <a:cubicBezTo>
                    <a:pt x="3770" y="94401"/>
                    <a:pt x="4470" y="94735"/>
                    <a:pt x="5238" y="94735"/>
                  </a:cubicBezTo>
                  <a:lnTo>
                    <a:pt x="13477" y="94735"/>
                  </a:lnTo>
                  <a:cubicBezTo>
                    <a:pt x="13477" y="94801"/>
                    <a:pt x="13477" y="94835"/>
                    <a:pt x="13510" y="94902"/>
                  </a:cubicBezTo>
                  <a:lnTo>
                    <a:pt x="13510" y="95002"/>
                  </a:lnTo>
                  <a:cubicBezTo>
                    <a:pt x="13577" y="95168"/>
                    <a:pt x="13610" y="95335"/>
                    <a:pt x="13677" y="95502"/>
                  </a:cubicBezTo>
                  <a:cubicBezTo>
                    <a:pt x="13677" y="95535"/>
                    <a:pt x="13744" y="95569"/>
                    <a:pt x="13744" y="95569"/>
                  </a:cubicBezTo>
                  <a:cubicBezTo>
                    <a:pt x="13910" y="95902"/>
                    <a:pt x="14111" y="96203"/>
                    <a:pt x="14411" y="96469"/>
                  </a:cubicBezTo>
                  <a:lnTo>
                    <a:pt x="14511" y="96569"/>
                  </a:lnTo>
                  <a:cubicBezTo>
                    <a:pt x="14978" y="96970"/>
                    <a:pt x="15578" y="97170"/>
                    <a:pt x="16145" y="97170"/>
                  </a:cubicBezTo>
                  <a:lnTo>
                    <a:pt x="38928" y="97170"/>
                  </a:lnTo>
                  <a:cubicBezTo>
                    <a:pt x="39629" y="97170"/>
                    <a:pt x="40196" y="96870"/>
                    <a:pt x="40663" y="96469"/>
                  </a:cubicBezTo>
                  <a:cubicBezTo>
                    <a:pt x="40763" y="96369"/>
                    <a:pt x="40830" y="96236"/>
                    <a:pt x="40930" y="96136"/>
                  </a:cubicBezTo>
                  <a:cubicBezTo>
                    <a:pt x="41097" y="95869"/>
                    <a:pt x="41197" y="95569"/>
                    <a:pt x="41297" y="95302"/>
                  </a:cubicBezTo>
                  <a:cubicBezTo>
                    <a:pt x="42264" y="91633"/>
                    <a:pt x="41163" y="89131"/>
                    <a:pt x="39962" y="87730"/>
                  </a:cubicBezTo>
                  <a:lnTo>
                    <a:pt x="39962" y="87696"/>
                  </a:lnTo>
                  <a:cubicBezTo>
                    <a:pt x="40096" y="87530"/>
                    <a:pt x="40163" y="87329"/>
                    <a:pt x="40263" y="87163"/>
                  </a:cubicBezTo>
                  <a:cubicBezTo>
                    <a:pt x="40263" y="87163"/>
                    <a:pt x="40263" y="87129"/>
                    <a:pt x="40296" y="87129"/>
                  </a:cubicBezTo>
                  <a:cubicBezTo>
                    <a:pt x="40363" y="86896"/>
                    <a:pt x="40463" y="86662"/>
                    <a:pt x="40530" y="86395"/>
                  </a:cubicBezTo>
                  <a:lnTo>
                    <a:pt x="40530" y="86329"/>
                  </a:lnTo>
                  <a:cubicBezTo>
                    <a:pt x="40663" y="85862"/>
                    <a:pt x="40696" y="85361"/>
                    <a:pt x="40696" y="84861"/>
                  </a:cubicBezTo>
                  <a:lnTo>
                    <a:pt x="40696" y="84794"/>
                  </a:lnTo>
                  <a:cubicBezTo>
                    <a:pt x="40696" y="84527"/>
                    <a:pt x="40663" y="84327"/>
                    <a:pt x="40596" y="84027"/>
                  </a:cubicBezTo>
                  <a:cubicBezTo>
                    <a:pt x="40596" y="83994"/>
                    <a:pt x="40530" y="83960"/>
                    <a:pt x="40530" y="83894"/>
                  </a:cubicBezTo>
                  <a:cubicBezTo>
                    <a:pt x="40496" y="83694"/>
                    <a:pt x="40429" y="83527"/>
                    <a:pt x="40363" y="83327"/>
                  </a:cubicBezTo>
                  <a:cubicBezTo>
                    <a:pt x="40363" y="83293"/>
                    <a:pt x="40329" y="83193"/>
                    <a:pt x="40329" y="83193"/>
                  </a:cubicBezTo>
                  <a:cubicBezTo>
                    <a:pt x="39862" y="82059"/>
                    <a:pt x="39028" y="81158"/>
                    <a:pt x="37994" y="80625"/>
                  </a:cubicBezTo>
                  <a:cubicBezTo>
                    <a:pt x="37494" y="80358"/>
                    <a:pt x="36960" y="80191"/>
                    <a:pt x="36427" y="80124"/>
                  </a:cubicBezTo>
                  <a:lnTo>
                    <a:pt x="34659" y="67782"/>
                  </a:lnTo>
                  <a:cubicBezTo>
                    <a:pt x="35493" y="67382"/>
                    <a:pt x="36260" y="66982"/>
                    <a:pt x="36960" y="66515"/>
                  </a:cubicBezTo>
                  <a:lnTo>
                    <a:pt x="37027" y="66448"/>
                  </a:lnTo>
                  <a:lnTo>
                    <a:pt x="37527" y="66048"/>
                  </a:lnTo>
                  <a:cubicBezTo>
                    <a:pt x="37594" y="66014"/>
                    <a:pt x="37661" y="65981"/>
                    <a:pt x="37661" y="65948"/>
                  </a:cubicBezTo>
                  <a:cubicBezTo>
                    <a:pt x="37794" y="65814"/>
                    <a:pt x="37961" y="65681"/>
                    <a:pt x="38094" y="65614"/>
                  </a:cubicBezTo>
                  <a:cubicBezTo>
                    <a:pt x="38128" y="65547"/>
                    <a:pt x="38195" y="65514"/>
                    <a:pt x="38261" y="65481"/>
                  </a:cubicBezTo>
                  <a:lnTo>
                    <a:pt x="38662" y="65047"/>
                  </a:lnTo>
                  <a:lnTo>
                    <a:pt x="38795" y="64947"/>
                  </a:lnTo>
                  <a:cubicBezTo>
                    <a:pt x="38928" y="64780"/>
                    <a:pt x="39095" y="64647"/>
                    <a:pt x="39195" y="64480"/>
                  </a:cubicBezTo>
                  <a:lnTo>
                    <a:pt x="39295" y="64380"/>
                  </a:lnTo>
                  <a:cubicBezTo>
                    <a:pt x="39462" y="64213"/>
                    <a:pt x="39596" y="64013"/>
                    <a:pt x="39696" y="63846"/>
                  </a:cubicBezTo>
                  <a:cubicBezTo>
                    <a:pt x="39762" y="63813"/>
                    <a:pt x="39796" y="63713"/>
                    <a:pt x="39829" y="63646"/>
                  </a:cubicBezTo>
                  <a:cubicBezTo>
                    <a:pt x="39929" y="63512"/>
                    <a:pt x="39996" y="63379"/>
                    <a:pt x="40096" y="63212"/>
                  </a:cubicBezTo>
                  <a:cubicBezTo>
                    <a:pt x="40129" y="63146"/>
                    <a:pt x="40163" y="63112"/>
                    <a:pt x="40196" y="63012"/>
                  </a:cubicBezTo>
                  <a:lnTo>
                    <a:pt x="40263" y="62979"/>
                  </a:lnTo>
                  <a:cubicBezTo>
                    <a:pt x="40329" y="62845"/>
                    <a:pt x="40363" y="62712"/>
                    <a:pt x="40463" y="62612"/>
                  </a:cubicBezTo>
                  <a:cubicBezTo>
                    <a:pt x="40496" y="62512"/>
                    <a:pt x="40530" y="62378"/>
                    <a:pt x="40596" y="62312"/>
                  </a:cubicBezTo>
                  <a:cubicBezTo>
                    <a:pt x="40630" y="62178"/>
                    <a:pt x="40696" y="62045"/>
                    <a:pt x="40763" y="61878"/>
                  </a:cubicBezTo>
                  <a:cubicBezTo>
                    <a:pt x="40796" y="61811"/>
                    <a:pt x="40830" y="61711"/>
                    <a:pt x="40830" y="61644"/>
                  </a:cubicBezTo>
                  <a:cubicBezTo>
                    <a:pt x="40863" y="61478"/>
                    <a:pt x="40930" y="61344"/>
                    <a:pt x="40997" y="61144"/>
                  </a:cubicBezTo>
                  <a:cubicBezTo>
                    <a:pt x="40997" y="61044"/>
                    <a:pt x="41030" y="61011"/>
                    <a:pt x="41097" y="60944"/>
                  </a:cubicBezTo>
                  <a:cubicBezTo>
                    <a:pt x="41163" y="60677"/>
                    <a:pt x="41197" y="60444"/>
                    <a:pt x="41263" y="60210"/>
                  </a:cubicBezTo>
                  <a:lnTo>
                    <a:pt x="41363" y="59109"/>
                  </a:lnTo>
                  <a:lnTo>
                    <a:pt x="41363" y="58542"/>
                  </a:lnTo>
                  <a:cubicBezTo>
                    <a:pt x="41363" y="58175"/>
                    <a:pt x="41330" y="57808"/>
                    <a:pt x="41263" y="57441"/>
                  </a:cubicBezTo>
                  <a:lnTo>
                    <a:pt x="41363" y="57308"/>
                  </a:lnTo>
                  <a:cubicBezTo>
                    <a:pt x="42031" y="56641"/>
                    <a:pt x="42631" y="55874"/>
                    <a:pt x="43198" y="55106"/>
                  </a:cubicBezTo>
                  <a:lnTo>
                    <a:pt x="43365" y="54840"/>
                  </a:lnTo>
                  <a:cubicBezTo>
                    <a:pt x="43665" y="54373"/>
                    <a:pt x="43932" y="54006"/>
                    <a:pt x="44165" y="53639"/>
                  </a:cubicBezTo>
                  <a:cubicBezTo>
                    <a:pt x="44432" y="53272"/>
                    <a:pt x="44632" y="52838"/>
                    <a:pt x="44833" y="52438"/>
                  </a:cubicBezTo>
                  <a:cubicBezTo>
                    <a:pt x="48035" y="46100"/>
                    <a:pt x="47768" y="40196"/>
                    <a:pt x="46134" y="32790"/>
                  </a:cubicBezTo>
                  <a:cubicBezTo>
                    <a:pt x="45333" y="29121"/>
                    <a:pt x="44632" y="25018"/>
                    <a:pt x="44099" y="21215"/>
                  </a:cubicBezTo>
                  <a:cubicBezTo>
                    <a:pt x="43698" y="18680"/>
                    <a:pt x="43465" y="16379"/>
                    <a:pt x="43332" y="14677"/>
                  </a:cubicBezTo>
                  <a:cubicBezTo>
                    <a:pt x="43298" y="13944"/>
                    <a:pt x="43198" y="13276"/>
                    <a:pt x="43098" y="12643"/>
                  </a:cubicBezTo>
                  <a:cubicBezTo>
                    <a:pt x="42698" y="10474"/>
                    <a:pt x="41464" y="6905"/>
                    <a:pt x="37461" y="6905"/>
                  </a:cubicBezTo>
                  <a:cubicBezTo>
                    <a:pt x="37261" y="6905"/>
                    <a:pt x="37094" y="6905"/>
                    <a:pt x="36860" y="6939"/>
                  </a:cubicBezTo>
                  <a:cubicBezTo>
                    <a:pt x="36827" y="6939"/>
                    <a:pt x="36760" y="6939"/>
                    <a:pt x="36693" y="6972"/>
                  </a:cubicBezTo>
                  <a:cubicBezTo>
                    <a:pt x="36593" y="7005"/>
                    <a:pt x="36460" y="7005"/>
                    <a:pt x="36293" y="7072"/>
                  </a:cubicBezTo>
                  <a:cubicBezTo>
                    <a:pt x="36260" y="7072"/>
                    <a:pt x="36160" y="7105"/>
                    <a:pt x="36160" y="7105"/>
                  </a:cubicBezTo>
                  <a:lnTo>
                    <a:pt x="35793" y="7239"/>
                  </a:lnTo>
                  <a:cubicBezTo>
                    <a:pt x="35759" y="7272"/>
                    <a:pt x="35659" y="7272"/>
                    <a:pt x="35659" y="7272"/>
                  </a:cubicBezTo>
                  <a:cubicBezTo>
                    <a:pt x="35626" y="7306"/>
                    <a:pt x="35526" y="7306"/>
                    <a:pt x="35493" y="7339"/>
                  </a:cubicBezTo>
                  <a:cubicBezTo>
                    <a:pt x="35292" y="5137"/>
                    <a:pt x="34659" y="2402"/>
                    <a:pt x="32524" y="934"/>
                  </a:cubicBezTo>
                  <a:cubicBezTo>
                    <a:pt x="31623" y="301"/>
                    <a:pt x="30589" y="0"/>
                    <a:pt x="29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82;p46">
              <a:extLst>
                <a:ext uri="{FF2B5EF4-FFF2-40B4-BE49-F238E27FC236}">
                  <a16:creationId xmlns:a16="http://schemas.microsoft.com/office/drawing/2014/main" id="{CEAD6E48-658C-10C4-F8C6-1026F2C6BC26}"/>
                </a:ext>
              </a:extLst>
            </p:cNvPr>
            <p:cNvSpPr/>
            <p:nvPr/>
          </p:nvSpPr>
          <p:spPr>
            <a:xfrm>
              <a:off x="4623730" y="3708671"/>
              <a:ext cx="258484" cy="581872"/>
            </a:xfrm>
            <a:custGeom>
              <a:avLst/>
              <a:gdLst/>
              <a:ahLst/>
              <a:cxnLst/>
              <a:rect l="l" t="t" r="r" b="b"/>
              <a:pathLst>
                <a:path w="8941" h="20127" extrusionOk="0">
                  <a:moveTo>
                    <a:pt x="6172" y="0"/>
                  </a:moveTo>
                  <a:cubicBezTo>
                    <a:pt x="4540" y="505"/>
                    <a:pt x="2696" y="745"/>
                    <a:pt x="736" y="745"/>
                  </a:cubicBezTo>
                  <a:cubicBezTo>
                    <a:pt x="492" y="745"/>
                    <a:pt x="247" y="742"/>
                    <a:pt x="1" y="734"/>
                  </a:cubicBezTo>
                  <a:lnTo>
                    <a:pt x="1" y="734"/>
                  </a:lnTo>
                  <a:lnTo>
                    <a:pt x="2369" y="17313"/>
                  </a:lnTo>
                  <a:lnTo>
                    <a:pt x="2736" y="19948"/>
                  </a:lnTo>
                  <a:cubicBezTo>
                    <a:pt x="3329" y="20067"/>
                    <a:pt x="3961" y="20126"/>
                    <a:pt x="4618" y="20126"/>
                  </a:cubicBezTo>
                  <a:cubicBezTo>
                    <a:pt x="5991" y="20126"/>
                    <a:pt x="7473" y="19867"/>
                    <a:pt x="8940" y="19348"/>
                  </a:cubicBezTo>
                  <a:lnTo>
                    <a:pt x="8573" y="16646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83;p46">
              <a:extLst>
                <a:ext uri="{FF2B5EF4-FFF2-40B4-BE49-F238E27FC236}">
                  <a16:creationId xmlns:a16="http://schemas.microsoft.com/office/drawing/2014/main" id="{C8BB10A6-D68D-E678-9B05-7EFFA35E3075}"/>
                </a:ext>
              </a:extLst>
            </p:cNvPr>
            <p:cNvSpPr/>
            <p:nvPr/>
          </p:nvSpPr>
          <p:spPr>
            <a:xfrm>
              <a:off x="4340209" y="4182882"/>
              <a:ext cx="699188" cy="349377"/>
            </a:xfrm>
            <a:custGeom>
              <a:avLst/>
              <a:gdLst/>
              <a:ahLst/>
              <a:cxnLst/>
              <a:rect l="l" t="t" r="r" b="b"/>
              <a:pathLst>
                <a:path w="24185" h="12085" extrusionOk="0">
                  <a:moveTo>
                    <a:pt x="19777" y="1"/>
                  </a:moveTo>
                  <a:cubicBezTo>
                    <a:pt x="19369" y="1"/>
                    <a:pt x="18914" y="76"/>
                    <a:pt x="18414" y="243"/>
                  </a:cubicBezTo>
                  <a:lnTo>
                    <a:pt x="18814" y="2945"/>
                  </a:lnTo>
                  <a:cubicBezTo>
                    <a:pt x="17347" y="3464"/>
                    <a:pt x="15835" y="3723"/>
                    <a:pt x="14452" y="3723"/>
                  </a:cubicBezTo>
                  <a:cubicBezTo>
                    <a:pt x="13791" y="3723"/>
                    <a:pt x="13159" y="3664"/>
                    <a:pt x="12576" y="3545"/>
                  </a:cubicBezTo>
                  <a:lnTo>
                    <a:pt x="12209" y="943"/>
                  </a:lnTo>
                  <a:cubicBezTo>
                    <a:pt x="12021" y="920"/>
                    <a:pt x="11832" y="896"/>
                    <a:pt x="11631" y="896"/>
                  </a:cubicBezTo>
                  <a:cubicBezTo>
                    <a:pt x="11548" y="896"/>
                    <a:pt x="11463" y="900"/>
                    <a:pt x="11375" y="910"/>
                  </a:cubicBezTo>
                  <a:cubicBezTo>
                    <a:pt x="10508" y="1010"/>
                    <a:pt x="9741" y="1577"/>
                    <a:pt x="9407" y="2444"/>
                  </a:cubicBezTo>
                  <a:cubicBezTo>
                    <a:pt x="9007" y="3578"/>
                    <a:pt x="9507" y="4846"/>
                    <a:pt x="10541" y="5413"/>
                  </a:cubicBezTo>
                  <a:cubicBezTo>
                    <a:pt x="9042" y="4786"/>
                    <a:pt x="7739" y="4522"/>
                    <a:pt x="6612" y="4522"/>
                  </a:cubicBezTo>
                  <a:cubicBezTo>
                    <a:pt x="2822" y="4522"/>
                    <a:pt x="1010" y="7505"/>
                    <a:pt x="367" y="9716"/>
                  </a:cubicBezTo>
                  <a:cubicBezTo>
                    <a:pt x="0" y="11050"/>
                    <a:pt x="34" y="12084"/>
                    <a:pt x="334" y="12084"/>
                  </a:cubicBezTo>
                  <a:lnTo>
                    <a:pt x="23084" y="12084"/>
                  </a:lnTo>
                  <a:cubicBezTo>
                    <a:pt x="24184" y="7915"/>
                    <a:pt x="21849" y="6447"/>
                    <a:pt x="21849" y="6447"/>
                  </a:cubicBezTo>
                  <a:lnTo>
                    <a:pt x="21449" y="4412"/>
                  </a:lnTo>
                  <a:cubicBezTo>
                    <a:pt x="22250" y="3745"/>
                    <a:pt x="22583" y="2578"/>
                    <a:pt x="22183" y="1577"/>
                  </a:cubicBezTo>
                  <a:cubicBezTo>
                    <a:pt x="21808" y="676"/>
                    <a:pt x="21001" y="1"/>
                    <a:pt x="19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4;p46">
              <a:extLst>
                <a:ext uri="{FF2B5EF4-FFF2-40B4-BE49-F238E27FC236}">
                  <a16:creationId xmlns:a16="http://schemas.microsoft.com/office/drawing/2014/main" id="{66BDE8E4-E3B7-3D34-949B-82B6CD75C6D1}"/>
                </a:ext>
              </a:extLst>
            </p:cNvPr>
            <p:cNvSpPr/>
            <p:nvPr/>
          </p:nvSpPr>
          <p:spPr>
            <a:xfrm>
              <a:off x="4011647" y="4114423"/>
              <a:ext cx="661287" cy="346457"/>
            </a:xfrm>
            <a:custGeom>
              <a:avLst/>
              <a:gdLst/>
              <a:ahLst/>
              <a:cxnLst/>
              <a:rect l="l" t="t" r="r" b="b"/>
              <a:pathLst>
                <a:path w="22874" h="11984" extrusionOk="0">
                  <a:moveTo>
                    <a:pt x="20229" y="0"/>
                  </a:moveTo>
                  <a:cubicBezTo>
                    <a:pt x="19824" y="0"/>
                    <a:pt x="19371" y="75"/>
                    <a:pt x="18871" y="242"/>
                  </a:cubicBezTo>
                  <a:lnTo>
                    <a:pt x="19238" y="2944"/>
                  </a:lnTo>
                  <a:cubicBezTo>
                    <a:pt x="17763" y="3413"/>
                    <a:pt x="16289" y="3688"/>
                    <a:pt x="14945" y="3688"/>
                  </a:cubicBezTo>
                  <a:cubicBezTo>
                    <a:pt x="14282" y="3688"/>
                    <a:pt x="13651" y="3621"/>
                    <a:pt x="13067" y="3478"/>
                  </a:cubicBezTo>
                  <a:lnTo>
                    <a:pt x="12700" y="876"/>
                  </a:lnTo>
                  <a:cubicBezTo>
                    <a:pt x="12500" y="826"/>
                    <a:pt x="12299" y="802"/>
                    <a:pt x="12101" y="802"/>
                  </a:cubicBezTo>
                  <a:cubicBezTo>
                    <a:pt x="11111" y="802"/>
                    <a:pt x="10198" y="1404"/>
                    <a:pt x="9864" y="2377"/>
                  </a:cubicBezTo>
                  <a:cubicBezTo>
                    <a:pt x="9431" y="3478"/>
                    <a:pt x="9931" y="4745"/>
                    <a:pt x="10999" y="5313"/>
                  </a:cubicBezTo>
                  <a:cubicBezTo>
                    <a:pt x="9491" y="4672"/>
                    <a:pt x="8181" y="4403"/>
                    <a:pt x="7048" y="4403"/>
                  </a:cubicBezTo>
                  <a:cubicBezTo>
                    <a:pt x="1037" y="4403"/>
                    <a:pt x="0" y="11984"/>
                    <a:pt x="758" y="11984"/>
                  </a:cubicBezTo>
                  <a:lnTo>
                    <a:pt x="11732" y="11984"/>
                  </a:lnTo>
                  <a:cubicBezTo>
                    <a:pt x="12372" y="9758"/>
                    <a:pt x="14169" y="6787"/>
                    <a:pt x="17922" y="6787"/>
                  </a:cubicBezTo>
                  <a:cubicBezTo>
                    <a:pt x="19062" y="6787"/>
                    <a:pt x="20383" y="7061"/>
                    <a:pt x="21906" y="7714"/>
                  </a:cubicBezTo>
                  <a:cubicBezTo>
                    <a:pt x="20872" y="7147"/>
                    <a:pt x="20372" y="5880"/>
                    <a:pt x="20772" y="4745"/>
                  </a:cubicBezTo>
                  <a:cubicBezTo>
                    <a:pt x="21072" y="3878"/>
                    <a:pt x="21873" y="3311"/>
                    <a:pt x="22740" y="3211"/>
                  </a:cubicBezTo>
                  <a:lnTo>
                    <a:pt x="22740" y="3078"/>
                  </a:lnTo>
                  <a:cubicBezTo>
                    <a:pt x="22874" y="2611"/>
                    <a:pt x="22840" y="2077"/>
                    <a:pt x="22607" y="1577"/>
                  </a:cubicBezTo>
                  <a:cubicBezTo>
                    <a:pt x="22232" y="676"/>
                    <a:pt x="21444" y="0"/>
                    <a:pt x="20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85;p46">
              <a:extLst>
                <a:ext uri="{FF2B5EF4-FFF2-40B4-BE49-F238E27FC236}">
                  <a16:creationId xmlns:a16="http://schemas.microsoft.com/office/drawing/2014/main" id="{20F534AA-A10E-BE81-1AB6-C8D84DB31782}"/>
                </a:ext>
              </a:extLst>
            </p:cNvPr>
            <p:cNvSpPr/>
            <p:nvPr/>
          </p:nvSpPr>
          <p:spPr>
            <a:xfrm>
              <a:off x="4302598" y="3626711"/>
              <a:ext cx="264266" cy="595344"/>
            </a:xfrm>
            <a:custGeom>
              <a:avLst/>
              <a:gdLst/>
              <a:ahLst/>
              <a:cxnLst/>
              <a:rect l="l" t="t" r="r" b="b"/>
              <a:pathLst>
                <a:path w="9141" h="20593" extrusionOk="0">
                  <a:moveTo>
                    <a:pt x="1" y="0"/>
                  </a:moveTo>
                  <a:lnTo>
                    <a:pt x="2536" y="17779"/>
                  </a:lnTo>
                  <a:lnTo>
                    <a:pt x="2936" y="20415"/>
                  </a:lnTo>
                  <a:cubicBezTo>
                    <a:pt x="3530" y="20533"/>
                    <a:pt x="4162" y="20593"/>
                    <a:pt x="4818" y="20593"/>
                  </a:cubicBezTo>
                  <a:cubicBezTo>
                    <a:pt x="6192" y="20593"/>
                    <a:pt x="7674" y="20333"/>
                    <a:pt x="9140" y="19814"/>
                  </a:cubicBezTo>
                  <a:lnTo>
                    <a:pt x="8773" y="17112"/>
                  </a:lnTo>
                  <a:lnTo>
                    <a:pt x="6705" y="2969"/>
                  </a:lnTo>
                  <a:cubicBezTo>
                    <a:pt x="4137" y="2335"/>
                    <a:pt x="1835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86;p46">
              <a:extLst>
                <a:ext uri="{FF2B5EF4-FFF2-40B4-BE49-F238E27FC236}">
                  <a16:creationId xmlns:a16="http://schemas.microsoft.com/office/drawing/2014/main" id="{BECAEECA-9F85-9B86-413C-0FBDE080E441}"/>
                </a:ext>
              </a:extLst>
            </p:cNvPr>
            <p:cNvSpPr/>
            <p:nvPr/>
          </p:nvSpPr>
          <p:spPr>
            <a:xfrm>
              <a:off x="4431825" y="3691296"/>
              <a:ext cx="135993" cy="523676"/>
            </a:xfrm>
            <a:custGeom>
              <a:avLst/>
              <a:gdLst/>
              <a:ahLst/>
              <a:cxnLst/>
              <a:rect l="l" t="t" r="r" b="b"/>
              <a:pathLst>
                <a:path w="4704" h="18114" extrusionOk="0">
                  <a:moveTo>
                    <a:pt x="0" y="1"/>
                  </a:moveTo>
                  <a:lnTo>
                    <a:pt x="2502" y="18114"/>
                  </a:lnTo>
                  <a:cubicBezTo>
                    <a:pt x="3203" y="18014"/>
                    <a:pt x="3970" y="17847"/>
                    <a:pt x="4704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01" y="234"/>
                    <a:pt x="0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7;p46">
              <a:extLst>
                <a:ext uri="{FF2B5EF4-FFF2-40B4-BE49-F238E27FC236}">
                  <a16:creationId xmlns:a16="http://schemas.microsoft.com/office/drawing/2014/main" id="{DC00CF60-E046-E046-2C3D-DFE6896A384A}"/>
                </a:ext>
              </a:extLst>
            </p:cNvPr>
            <p:cNvSpPr/>
            <p:nvPr/>
          </p:nvSpPr>
          <p:spPr>
            <a:xfrm>
              <a:off x="4747175" y="3759784"/>
              <a:ext cx="136947" cy="524630"/>
            </a:xfrm>
            <a:custGeom>
              <a:avLst/>
              <a:gdLst/>
              <a:ahLst/>
              <a:cxnLst/>
              <a:rect l="l" t="t" r="r" b="b"/>
              <a:pathLst>
                <a:path w="4737" h="18147" extrusionOk="0">
                  <a:moveTo>
                    <a:pt x="0" y="0"/>
                  </a:moveTo>
                  <a:lnTo>
                    <a:pt x="2502" y="18147"/>
                  </a:lnTo>
                  <a:cubicBezTo>
                    <a:pt x="3236" y="18013"/>
                    <a:pt x="3970" y="17846"/>
                    <a:pt x="4737" y="17580"/>
                  </a:cubicBezTo>
                  <a:lnTo>
                    <a:pt x="4337" y="14878"/>
                  </a:lnTo>
                  <a:lnTo>
                    <a:pt x="2302" y="701"/>
                  </a:lnTo>
                  <a:cubicBezTo>
                    <a:pt x="1468" y="501"/>
                    <a:pt x="734" y="234"/>
                    <a:pt x="0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8;p46">
              <a:extLst>
                <a:ext uri="{FF2B5EF4-FFF2-40B4-BE49-F238E27FC236}">
                  <a16:creationId xmlns:a16="http://schemas.microsoft.com/office/drawing/2014/main" id="{2909F715-C413-07CC-53D3-68786E9F6BA1}"/>
                </a:ext>
              </a:extLst>
            </p:cNvPr>
            <p:cNvSpPr/>
            <p:nvPr/>
          </p:nvSpPr>
          <p:spPr>
            <a:xfrm>
              <a:off x="4302598" y="3625728"/>
              <a:ext cx="212199" cy="211216"/>
            </a:xfrm>
            <a:custGeom>
              <a:avLst/>
              <a:gdLst/>
              <a:ahLst/>
              <a:cxnLst/>
              <a:rect l="l" t="t" r="r" b="b"/>
              <a:pathLst>
                <a:path w="7340" h="7306" extrusionOk="0">
                  <a:moveTo>
                    <a:pt x="1" y="1"/>
                  </a:moveTo>
                  <a:lnTo>
                    <a:pt x="534" y="3770"/>
                  </a:lnTo>
                  <a:cubicBezTo>
                    <a:pt x="2169" y="5104"/>
                    <a:pt x="4170" y="6205"/>
                    <a:pt x="6472" y="7006"/>
                  </a:cubicBezTo>
                  <a:cubicBezTo>
                    <a:pt x="6772" y="7106"/>
                    <a:pt x="7039" y="7206"/>
                    <a:pt x="7339" y="7306"/>
                  </a:cubicBezTo>
                  <a:lnTo>
                    <a:pt x="6705" y="2969"/>
                  </a:lnTo>
                  <a:cubicBezTo>
                    <a:pt x="4137" y="2336"/>
                    <a:pt x="1835" y="1302"/>
                    <a:pt x="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89;p46">
              <a:extLst>
                <a:ext uri="{FF2B5EF4-FFF2-40B4-BE49-F238E27FC236}">
                  <a16:creationId xmlns:a16="http://schemas.microsoft.com/office/drawing/2014/main" id="{4E6B24A2-7B68-851D-0597-55186B23C293}"/>
                </a:ext>
              </a:extLst>
            </p:cNvPr>
            <p:cNvSpPr/>
            <p:nvPr/>
          </p:nvSpPr>
          <p:spPr>
            <a:xfrm>
              <a:off x="4624684" y="3707717"/>
              <a:ext cx="199652" cy="157184"/>
            </a:xfrm>
            <a:custGeom>
              <a:avLst/>
              <a:gdLst/>
              <a:ahLst/>
              <a:cxnLst/>
              <a:rect l="l" t="t" r="r" b="b"/>
              <a:pathLst>
                <a:path w="6906" h="5437" extrusionOk="0">
                  <a:moveTo>
                    <a:pt x="6172" y="0"/>
                  </a:moveTo>
                  <a:cubicBezTo>
                    <a:pt x="4592" y="460"/>
                    <a:pt x="2790" y="721"/>
                    <a:pt x="914" y="721"/>
                  </a:cubicBezTo>
                  <a:cubicBezTo>
                    <a:pt x="612" y="721"/>
                    <a:pt x="307" y="714"/>
                    <a:pt x="1" y="701"/>
                  </a:cubicBezTo>
                  <a:lnTo>
                    <a:pt x="1" y="701"/>
                  </a:lnTo>
                  <a:lnTo>
                    <a:pt x="668" y="5337"/>
                  </a:lnTo>
                  <a:cubicBezTo>
                    <a:pt x="1386" y="5402"/>
                    <a:pt x="2098" y="5437"/>
                    <a:pt x="2796" y="5437"/>
                  </a:cubicBezTo>
                  <a:cubicBezTo>
                    <a:pt x="3881" y="5437"/>
                    <a:pt x="4930" y="5353"/>
                    <a:pt x="5905" y="5170"/>
                  </a:cubicBezTo>
                  <a:cubicBezTo>
                    <a:pt x="6239" y="5137"/>
                    <a:pt x="6572" y="5037"/>
                    <a:pt x="6906" y="4970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90;p46">
              <a:extLst>
                <a:ext uri="{FF2B5EF4-FFF2-40B4-BE49-F238E27FC236}">
                  <a16:creationId xmlns:a16="http://schemas.microsoft.com/office/drawing/2014/main" id="{C3099817-A6B5-10F4-1608-8C3D676C5A74}"/>
                </a:ext>
              </a:extLst>
            </p:cNvPr>
            <p:cNvSpPr/>
            <p:nvPr/>
          </p:nvSpPr>
          <p:spPr>
            <a:xfrm>
              <a:off x="3953509" y="1868665"/>
              <a:ext cx="1249837" cy="1861544"/>
            </a:xfrm>
            <a:custGeom>
              <a:avLst/>
              <a:gdLst/>
              <a:ahLst/>
              <a:cxnLst/>
              <a:rect l="l" t="t" r="r" b="b"/>
              <a:pathLst>
                <a:path w="43232" h="64391" extrusionOk="0">
                  <a:moveTo>
                    <a:pt x="10574" y="31123"/>
                  </a:moveTo>
                  <a:lnTo>
                    <a:pt x="10941" y="31156"/>
                  </a:lnTo>
                  <a:lnTo>
                    <a:pt x="16779" y="34292"/>
                  </a:lnTo>
                  <a:cubicBezTo>
                    <a:pt x="18700" y="38631"/>
                    <a:pt x="16708" y="43232"/>
                    <a:pt x="13382" y="43232"/>
                  </a:cubicBezTo>
                  <a:cubicBezTo>
                    <a:pt x="13358" y="43232"/>
                    <a:pt x="13334" y="43232"/>
                    <a:pt x="13310" y="43232"/>
                  </a:cubicBezTo>
                  <a:cubicBezTo>
                    <a:pt x="11275" y="41164"/>
                    <a:pt x="9607" y="40930"/>
                    <a:pt x="9607" y="40930"/>
                  </a:cubicBezTo>
                  <a:cubicBezTo>
                    <a:pt x="9540" y="39429"/>
                    <a:pt x="8640" y="38128"/>
                    <a:pt x="7105" y="37795"/>
                  </a:cubicBezTo>
                  <a:cubicBezTo>
                    <a:pt x="7472" y="37561"/>
                    <a:pt x="7873" y="37261"/>
                    <a:pt x="8206" y="36927"/>
                  </a:cubicBezTo>
                  <a:cubicBezTo>
                    <a:pt x="9607" y="35426"/>
                    <a:pt x="10308" y="33125"/>
                    <a:pt x="10574" y="31123"/>
                  </a:cubicBezTo>
                  <a:close/>
                  <a:moveTo>
                    <a:pt x="26953" y="1"/>
                  </a:moveTo>
                  <a:cubicBezTo>
                    <a:pt x="25685" y="1"/>
                    <a:pt x="23917" y="1669"/>
                    <a:pt x="22917" y="4537"/>
                  </a:cubicBezTo>
                  <a:cubicBezTo>
                    <a:pt x="22297" y="2808"/>
                    <a:pt x="21293" y="2068"/>
                    <a:pt x="19845" y="2068"/>
                  </a:cubicBezTo>
                  <a:cubicBezTo>
                    <a:pt x="19813" y="2068"/>
                    <a:pt x="19780" y="2068"/>
                    <a:pt x="19748" y="2069"/>
                  </a:cubicBezTo>
                  <a:cubicBezTo>
                    <a:pt x="17579" y="2069"/>
                    <a:pt x="14210" y="6672"/>
                    <a:pt x="15111" y="13877"/>
                  </a:cubicBezTo>
                  <a:cubicBezTo>
                    <a:pt x="15745" y="18714"/>
                    <a:pt x="16946" y="22250"/>
                    <a:pt x="18513" y="25252"/>
                  </a:cubicBezTo>
                  <a:lnTo>
                    <a:pt x="18347" y="25319"/>
                  </a:lnTo>
                  <a:cubicBezTo>
                    <a:pt x="16976" y="24433"/>
                    <a:pt x="13183" y="22838"/>
                    <a:pt x="9586" y="22838"/>
                  </a:cubicBezTo>
                  <a:cubicBezTo>
                    <a:pt x="8983" y="22838"/>
                    <a:pt x="8386" y="22883"/>
                    <a:pt x="7806" y="22984"/>
                  </a:cubicBezTo>
                  <a:cubicBezTo>
                    <a:pt x="3803" y="23718"/>
                    <a:pt x="2369" y="29055"/>
                    <a:pt x="2035" y="31156"/>
                  </a:cubicBezTo>
                  <a:cubicBezTo>
                    <a:pt x="1701" y="33358"/>
                    <a:pt x="0" y="34859"/>
                    <a:pt x="200" y="35626"/>
                  </a:cubicBezTo>
                  <a:cubicBezTo>
                    <a:pt x="601" y="37261"/>
                    <a:pt x="1701" y="38228"/>
                    <a:pt x="3036" y="38562"/>
                  </a:cubicBezTo>
                  <a:cubicBezTo>
                    <a:pt x="2435" y="38962"/>
                    <a:pt x="2202" y="39529"/>
                    <a:pt x="2269" y="40063"/>
                  </a:cubicBezTo>
                  <a:cubicBezTo>
                    <a:pt x="2669" y="41964"/>
                    <a:pt x="3836" y="47602"/>
                    <a:pt x="7772" y="52071"/>
                  </a:cubicBezTo>
                  <a:cubicBezTo>
                    <a:pt x="7739" y="52238"/>
                    <a:pt x="7706" y="52438"/>
                    <a:pt x="7672" y="52638"/>
                  </a:cubicBezTo>
                  <a:cubicBezTo>
                    <a:pt x="7205" y="55574"/>
                    <a:pt x="8940" y="58576"/>
                    <a:pt x="12109" y="60778"/>
                  </a:cubicBezTo>
                  <a:cubicBezTo>
                    <a:pt x="13944" y="62079"/>
                    <a:pt x="16245" y="63113"/>
                    <a:pt x="18847" y="63746"/>
                  </a:cubicBezTo>
                  <a:cubicBezTo>
                    <a:pt x="19381" y="63880"/>
                    <a:pt x="19914" y="63980"/>
                    <a:pt x="20448" y="64080"/>
                  </a:cubicBezTo>
                  <a:cubicBezTo>
                    <a:pt x="21382" y="64247"/>
                    <a:pt x="22283" y="64314"/>
                    <a:pt x="23217" y="64380"/>
                  </a:cubicBezTo>
                  <a:cubicBezTo>
                    <a:pt x="23439" y="64387"/>
                    <a:pt x="23661" y="64390"/>
                    <a:pt x="23882" y="64390"/>
                  </a:cubicBezTo>
                  <a:cubicBezTo>
                    <a:pt x="25847" y="64390"/>
                    <a:pt x="27739" y="64126"/>
                    <a:pt x="29388" y="63646"/>
                  </a:cubicBezTo>
                  <a:cubicBezTo>
                    <a:pt x="33091" y="62579"/>
                    <a:pt x="35726" y="60311"/>
                    <a:pt x="36226" y="57409"/>
                  </a:cubicBezTo>
                  <a:cubicBezTo>
                    <a:pt x="36393" y="56341"/>
                    <a:pt x="36293" y="55274"/>
                    <a:pt x="35926" y="54273"/>
                  </a:cubicBezTo>
                  <a:lnTo>
                    <a:pt x="35893" y="54240"/>
                  </a:lnTo>
                  <a:cubicBezTo>
                    <a:pt x="37260" y="53005"/>
                    <a:pt x="38461" y="51571"/>
                    <a:pt x="39462" y="49903"/>
                  </a:cubicBezTo>
                  <a:cubicBezTo>
                    <a:pt x="43231" y="43599"/>
                    <a:pt x="42864" y="37828"/>
                    <a:pt x="41363" y="30756"/>
                  </a:cubicBezTo>
                  <a:cubicBezTo>
                    <a:pt x="39862" y="23651"/>
                    <a:pt x="38795" y="16279"/>
                    <a:pt x="38528" y="12310"/>
                  </a:cubicBezTo>
                  <a:cubicBezTo>
                    <a:pt x="38228" y="8373"/>
                    <a:pt x="37093" y="6872"/>
                    <a:pt x="35092" y="6872"/>
                  </a:cubicBezTo>
                  <a:cubicBezTo>
                    <a:pt x="33891" y="6872"/>
                    <a:pt x="32223" y="8507"/>
                    <a:pt x="31356" y="11309"/>
                  </a:cubicBezTo>
                  <a:cubicBezTo>
                    <a:pt x="31089" y="9374"/>
                    <a:pt x="30756" y="7073"/>
                    <a:pt x="30689" y="5738"/>
                  </a:cubicBezTo>
                  <a:cubicBezTo>
                    <a:pt x="30355" y="1569"/>
                    <a:pt x="29121" y="1"/>
                    <a:pt x="269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91;p46">
              <a:extLst>
                <a:ext uri="{FF2B5EF4-FFF2-40B4-BE49-F238E27FC236}">
                  <a16:creationId xmlns:a16="http://schemas.microsoft.com/office/drawing/2014/main" id="{0C59E006-13A5-7C6E-8FB4-138DD1D4ADE2}"/>
                </a:ext>
              </a:extLst>
            </p:cNvPr>
            <p:cNvSpPr/>
            <p:nvPr/>
          </p:nvSpPr>
          <p:spPr>
            <a:xfrm>
              <a:off x="4532114" y="2860220"/>
              <a:ext cx="320207" cy="260421"/>
            </a:xfrm>
            <a:custGeom>
              <a:avLst/>
              <a:gdLst/>
              <a:ahLst/>
              <a:cxnLst/>
              <a:rect l="l" t="t" r="r" b="b"/>
              <a:pathLst>
                <a:path w="11076" h="9008" extrusionOk="0">
                  <a:moveTo>
                    <a:pt x="3221" y="1"/>
                  </a:moveTo>
                  <a:cubicBezTo>
                    <a:pt x="3027" y="1"/>
                    <a:pt x="2843" y="29"/>
                    <a:pt x="2669" y="94"/>
                  </a:cubicBezTo>
                  <a:cubicBezTo>
                    <a:pt x="1368" y="594"/>
                    <a:pt x="601" y="1395"/>
                    <a:pt x="868" y="3430"/>
                  </a:cubicBezTo>
                  <a:cubicBezTo>
                    <a:pt x="1168" y="5465"/>
                    <a:pt x="1" y="8133"/>
                    <a:pt x="1568" y="8900"/>
                  </a:cubicBezTo>
                  <a:cubicBezTo>
                    <a:pt x="1726" y="8974"/>
                    <a:pt x="1884" y="9008"/>
                    <a:pt x="2042" y="9008"/>
                  </a:cubicBezTo>
                  <a:cubicBezTo>
                    <a:pt x="3455" y="9008"/>
                    <a:pt x="4922" y="6321"/>
                    <a:pt x="7172" y="5631"/>
                  </a:cubicBezTo>
                  <a:cubicBezTo>
                    <a:pt x="9708" y="4931"/>
                    <a:pt x="10908" y="4330"/>
                    <a:pt x="11008" y="3430"/>
                  </a:cubicBezTo>
                  <a:cubicBezTo>
                    <a:pt x="11075" y="2496"/>
                    <a:pt x="10608" y="1328"/>
                    <a:pt x="8273" y="1295"/>
                  </a:cubicBezTo>
                  <a:cubicBezTo>
                    <a:pt x="6242" y="1266"/>
                    <a:pt x="4514" y="1"/>
                    <a:pt x="322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92;p46">
              <a:extLst>
                <a:ext uri="{FF2B5EF4-FFF2-40B4-BE49-F238E27FC236}">
                  <a16:creationId xmlns:a16="http://schemas.microsoft.com/office/drawing/2014/main" id="{0907D702-134A-621E-042E-8DB5194AEAC5}"/>
                </a:ext>
              </a:extLst>
            </p:cNvPr>
            <p:cNvSpPr/>
            <p:nvPr/>
          </p:nvSpPr>
          <p:spPr>
            <a:xfrm>
              <a:off x="4616011" y="2362303"/>
              <a:ext cx="128303" cy="363601"/>
            </a:xfrm>
            <a:custGeom>
              <a:avLst/>
              <a:gdLst/>
              <a:ahLst/>
              <a:cxnLst/>
              <a:rect l="l" t="t" r="r" b="b"/>
              <a:pathLst>
                <a:path w="4438" h="12577" extrusionOk="0">
                  <a:moveTo>
                    <a:pt x="543" y="0"/>
                  </a:moveTo>
                  <a:cubicBezTo>
                    <a:pt x="518" y="0"/>
                    <a:pt x="493" y="2"/>
                    <a:pt x="468" y="5"/>
                  </a:cubicBezTo>
                  <a:cubicBezTo>
                    <a:pt x="167" y="38"/>
                    <a:pt x="1" y="305"/>
                    <a:pt x="34" y="572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5" y="6509"/>
                    <a:pt x="1035" y="7377"/>
                    <a:pt x="1202" y="8211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80"/>
                    <a:pt x="1502" y="11847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5"/>
                    <a:pt x="3870" y="12147"/>
                  </a:cubicBezTo>
                  <a:cubicBezTo>
                    <a:pt x="4437" y="11546"/>
                    <a:pt x="4437" y="10646"/>
                    <a:pt x="3837" y="10079"/>
                  </a:cubicBezTo>
                  <a:cubicBezTo>
                    <a:pt x="3170" y="9478"/>
                    <a:pt x="2836" y="8678"/>
                    <a:pt x="2603" y="7877"/>
                  </a:cubicBezTo>
                  <a:cubicBezTo>
                    <a:pt x="2302" y="7110"/>
                    <a:pt x="2102" y="6309"/>
                    <a:pt x="1869" y="5475"/>
                  </a:cubicBezTo>
                  <a:cubicBezTo>
                    <a:pt x="1669" y="4675"/>
                    <a:pt x="1502" y="3841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2"/>
                    <a:pt x="1035" y="405"/>
                  </a:cubicBezTo>
                  <a:cubicBezTo>
                    <a:pt x="1004" y="161"/>
                    <a:pt x="806" y="0"/>
                    <a:pt x="54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93;p46">
              <a:extLst>
                <a:ext uri="{FF2B5EF4-FFF2-40B4-BE49-F238E27FC236}">
                  <a16:creationId xmlns:a16="http://schemas.microsoft.com/office/drawing/2014/main" id="{4B588301-451D-F0A1-231C-297F3267E65C}"/>
                </a:ext>
              </a:extLst>
            </p:cNvPr>
            <p:cNvSpPr/>
            <p:nvPr/>
          </p:nvSpPr>
          <p:spPr>
            <a:xfrm>
              <a:off x="4823353" y="2445246"/>
              <a:ext cx="128274" cy="363572"/>
            </a:xfrm>
            <a:custGeom>
              <a:avLst/>
              <a:gdLst/>
              <a:ahLst/>
              <a:cxnLst/>
              <a:rect l="l" t="t" r="r" b="b"/>
              <a:pathLst>
                <a:path w="4437" h="12576" extrusionOk="0">
                  <a:moveTo>
                    <a:pt x="542" y="0"/>
                  </a:moveTo>
                  <a:cubicBezTo>
                    <a:pt x="518" y="0"/>
                    <a:pt x="493" y="2"/>
                    <a:pt x="467" y="4"/>
                  </a:cubicBezTo>
                  <a:cubicBezTo>
                    <a:pt x="167" y="38"/>
                    <a:pt x="0" y="305"/>
                    <a:pt x="34" y="605"/>
                  </a:cubicBezTo>
                  <a:cubicBezTo>
                    <a:pt x="167" y="1472"/>
                    <a:pt x="301" y="2306"/>
                    <a:pt x="434" y="3140"/>
                  </a:cubicBezTo>
                  <a:lnTo>
                    <a:pt x="801" y="5675"/>
                  </a:lnTo>
                  <a:cubicBezTo>
                    <a:pt x="934" y="6509"/>
                    <a:pt x="1035" y="7376"/>
                    <a:pt x="1201" y="8210"/>
                  </a:cubicBezTo>
                  <a:cubicBezTo>
                    <a:pt x="1368" y="9044"/>
                    <a:pt x="1502" y="9878"/>
                    <a:pt x="1368" y="10879"/>
                  </a:cubicBezTo>
                  <a:lnTo>
                    <a:pt x="1368" y="10979"/>
                  </a:lnTo>
                  <a:cubicBezTo>
                    <a:pt x="1335" y="11379"/>
                    <a:pt x="1502" y="11846"/>
                    <a:pt x="1835" y="12180"/>
                  </a:cubicBezTo>
                  <a:cubicBezTo>
                    <a:pt x="2131" y="12443"/>
                    <a:pt x="2499" y="12576"/>
                    <a:pt x="2861" y="12576"/>
                  </a:cubicBezTo>
                  <a:cubicBezTo>
                    <a:pt x="3234" y="12576"/>
                    <a:pt x="3599" y="12434"/>
                    <a:pt x="3870" y="12146"/>
                  </a:cubicBezTo>
                  <a:cubicBezTo>
                    <a:pt x="4437" y="11546"/>
                    <a:pt x="4437" y="10645"/>
                    <a:pt x="3837" y="10112"/>
                  </a:cubicBezTo>
                  <a:cubicBezTo>
                    <a:pt x="3169" y="9478"/>
                    <a:pt x="2836" y="8677"/>
                    <a:pt x="2602" y="7877"/>
                  </a:cubicBezTo>
                  <a:cubicBezTo>
                    <a:pt x="2302" y="7110"/>
                    <a:pt x="2102" y="6309"/>
                    <a:pt x="1868" y="5475"/>
                  </a:cubicBezTo>
                  <a:cubicBezTo>
                    <a:pt x="1668" y="4674"/>
                    <a:pt x="1502" y="3840"/>
                    <a:pt x="1368" y="3007"/>
                  </a:cubicBezTo>
                  <a:cubicBezTo>
                    <a:pt x="1268" y="2173"/>
                    <a:pt x="1135" y="1339"/>
                    <a:pt x="1101" y="505"/>
                  </a:cubicBezTo>
                  <a:cubicBezTo>
                    <a:pt x="1101" y="505"/>
                    <a:pt x="1101" y="471"/>
                    <a:pt x="1035" y="438"/>
                  </a:cubicBezTo>
                  <a:cubicBezTo>
                    <a:pt x="1004" y="163"/>
                    <a:pt x="806" y="0"/>
                    <a:pt x="542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94;p46">
              <a:extLst>
                <a:ext uri="{FF2B5EF4-FFF2-40B4-BE49-F238E27FC236}">
                  <a16:creationId xmlns:a16="http://schemas.microsoft.com/office/drawing/2014/main" id="{12FA9244-2947-82A3-AF3B-55B55199E026}"/>
                </a:ext>
              </a:extLst>
            </p:cNvPr>
            <p:cNvSpPr/>
            <p:nvPr/>
          </p:nvSpPr>
          <p:spPr>
            <a:xfrm>
              <a:off x="4793460" y="3436715"/>
              <a:ext cx="212170" cy="255593"/>
            </a:xfrm>
            <a:custGeom>
              <a:avLst/>
              <a:gdLst/>
              <a:ahLst/>
              <a:cxnLst/>
              <a:rect l="l" t="t" r="r" b="b"/>
              <a:pathLst>
                <a:path w="7339" h="8841" extrusionOk="0">
                  <a:moveTo>
                    <a:pt x="61" y="3648"/>
                  </a:moveTo>
                  <a:cubicBezTo>
                    <a:pt x="41" y="3655"/>
                    <a:pt x="21" y="3662"/>
                    <a:pt x="0" y="3670"/>
                  </a:cubicBezTo>
                  <a:cubicBezTo>
                    <a:pt x="21" y="3662"/>
                    <a:pt x="41" y="3655"/>
                    <a:pt x="61" y="3648"/>
                  </a:cubicBezTo>
                  <a:close/>
                  <a:moveTo>
                    <a:pt x="6872" y="1"/>
                  </a:moveTo>
                  <a:cubicBezTo>
                    <a:pt x="5877" y="830"/>
                    <a:pt x="3825" y="2254"/>
                    <a:pt x="61" y="3648"/>
                  </a:cubicBezTo>
                  <a:lnTo>
                    <a:pt x="61" y="3648"/>
                  </a:lnTo>
                  <a:cubicBezTo>
                    <a:pt x="348" y="3545"/>
                    <a:pt x="624" y="3498"/>
                    <a:pt x="887" y="3498"/>
                  </a:cubicBezTo>
                  <a:cubicBezTo>
                    <a:pt x="3312" y="3498"/>
                    <a:pt x="4562" y="7495"/>
                    <a:pt x="1902" y="8840"/>
                  </a:cubicBezTo>
                  <a:cubicBezTo>
                    <a:pt x="4804" y="7639"/>
                    <a:pt x="6739" y="5605"/>
                    <a:pt x="7172" y="3103"/>
                  </a:cubicBezTo>
                  <a:cubicBezTo>
                    <a:pt x="7339" y="2069"/>
                    <a:pt x="7206" y="1035"/>
                    <a:pt x="6872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95;p46">
              <a:extLst>
                <a:ext uri="{FF2B5EF4-FFF2-40B4-BE49-F238E27FC236}">
                  <a16:creationId xmlns:a16="http://schemas.microsoft.com/office/drawing/2014/main" id="{7D56FFDA-43C0-1F51-94FB-41FAE4C3736E}"/>
                </a:ext>
              </a:extLst>
            </p:cNvPr>
            <p:cNvSpPr/>
            <p:nvPr/>
          </p:nvSpPr>
          <p:spPr>
            <a:xfrm>
              <a:off x="4158915" y="3374992"/>
              <a:ext cx="311505" cy="283549"/>
            </a:xfrm>
            <a:custGeom>
              <a:avLst/>
              <a:gdLst/>
              <a:ahLst/>
              <a:cxnLst/>
              <a:rect l="l" t="t" r="r" b="b"/>
              <a:pathLst>
                <a:path w="10775" h="9808" extrusionOk="0">
                  <a:moveTo>
                    <a:pt x="634" y="1"/>
                  </a:moveTo>
                  <a:cubicBezTo>
                    <a:pt x="601" y="168"/>
                    <a:pt x="567" y="368"/>
                    <a:pt x="501" y="534"/>
                  </a:cubicBezTo>
                  <a:cubicBezTo>
                    <a:pt x="0" y="3503"/>
                    <a:pt x="1802" y="6472"/>
                    <a:pt x="4971" y="8674"/>
                  </a:cubicBezTo>
                  <a:cubicBezTo>
                    <a:pt x="5571" y="9107"/>
                    <a:pt x="6171" y="9474"/>
                    <a:pt x="6839" y="9808"/>
                  </a:cubicBezTo>
                  <a:cubicBezTo>
                    <a:pt x="5197" y="7609"/>
                    <a:pt x="6574" y="5669"/>
                    <a:pt x="9956" y="5669"/>
                  </a:cubicBezTo>
                  <a:cubicBezTo>
                    <a:pt x="10217" y="5669"/>
                    <a:pt x="10490" y="5681"/>
                    <a:pt x="10775" y="5705"/>
                  </a:cubicBezTo>
                  <a:cubicBezTo>
                    <a:pt x="4403" y="4437"/>
                    <a:pt x="1435" y="1001"/>
                    <a:pt x="634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96;p46">
              <a:extLst>
                <a:ext uri="{FF2B5EF4-FFF2-40B4-BE49-F238E27FC236}">
                  <a16:creationId xmlns:a16="http://schemas.microsoft.com/office/drawing/2014/main" id="{42F37BF5-C7D7-1ACC-A75C-889CA8868FE0}"/>
                </a:ext>
              </a:extLst>
            </p:cNvPr>
            <p:cNvSpPr/>
            <p:nvPr/>
          </p:nvSpPr>
          <p:spPr>
            <a:xfrm>
              <a:off x="4152150" y="3374038"/>
              <a:ext cx="853481" cy="384792"/>
            </a:xfrm>
            <a:custGeom>
              <a:avLst/>
              <a:gdLst/>
              <a:ahLst/>
              <a:cxnLst/>
              <a:rect l="l" t="t" r="r" b="b"/>
              <a:pathLst>
                <a:path w="29522" h="13310" fill="none" extrusionOk="0">
                  <a:moveTo>
                    <a:pt x="29055" y="2169"/>
                  </a:moveTo>
                  <a:cubicBezTo>
                    <a:pt x="29422" y="3169"/>
                    <a:pt x="29522" y="4237"/>
                    <a:pt x="29355" y="5304"/>
                  </a:cubicBezTo>
                  <a:cubicBezTo>
                    <a:pt x="28521" y="10308"/>
                    <a:pt x="21483" y="13310"/>
                    <a:pt x="13577" y="12009"/>
                  </a:cubicBezTo>
                  <a:cubicBezTo>
                    <a:pt x="5705" y="10708"/>
                    <a:pt x="1" y="5571"/>
                    <a:pt x="835" y="567"/>
                  </a:cubicBezTo>
                  <a:cubicBezTo>
                    <a:pt x="868" y="367"/>
                    <a:pt x="901" y="167"/>
                    <a:pt x="96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97;p46">
              <a:extLst>
                <a:ext uri="{FF2B5EF4-FFF2-40B4-BE49-F238E27FC236}">
                  <a16:creationId xmlns:a16="http://schemas.microsoft.com/office/drawing/2014/main" id="{DE1718F0-54EF-6D97-929B-C84A6933E4F4}"/>
                </a:ext>
              </a:extLst>
            </p:cNvPr>
            <p:cNvSpPr/>
            <p:nvPr/>
          </p:nvSpPr>
          <p:spPr>
            <a:xfrm>
              <a:off x="4690541" y="2044149"/>
              <a:ext cx="538825" cy="1546396"/>
            </a:xfrm>
            <a:custGeom>
              <a:avLst/>
              <a:gdLst/>
              <a:ahLst/>
              <a:cxnLst/>
              <a:rect l="l" t="t" r="r" b="b"/>
              <a:pathLst>
                <a:path w="18638" h="53490" extrusionOk="0">
                  <a:moveTo>
                    <a:pt x="9743" y="1"/>
                  </a:moveTo>
                  <a:cubicBezTo>
                    <a:pt x="8852" y="1"/>
                    <a:pt x="7953" y="371"/>
                    <a:pt x="7263" y="1169"/>
                  </a:cubicBezTo>
                  <a:cubicBezTo>
                    <a:pt x="4895" y="3771"/>
                    <a:pt x="4294" y="7340"/>
                    <a:pt x="4428" y="10676"/>
                  </a:cubicBezTo>
                  <a:cubicBezTo>
                    <a:pt x="4728" y="15780"/>
                    <a:pt x="6362" y="20650"/>
                    <a:pt x="8464" y="25220"/>
                  </a:cubicBezTo>
                  <a:cubicBezTo>
                    <a:pt x="8528" y="25398"/>
                    <a:pt x="8674" y="25474"/>
                    <a:pt x="8823" y="25474"/>
                  </a:cubicBezTo>
                  <a:cubicBezTo>
                    <a:pt x="9065" y="25474"/>
                    <a:pt x="9314" y="25275"/>
                    <a:pt x="9231" y="24986"/>
                  </a:cubicBezTo>
                  <a:cubicBezTo>
                    <a:pt x="8764" y="23218"/>
                    <a:pt x="8230" y="21484"/>
                    <a:pt x="7730" y="19783"/>
                  </a:cubicBezTo>
                  <a:cubicBezTo>
                    <a:pt x="6429" y="14812"/>
                    <a:pt x="4895" y="9242"/>
                    <a:pt x="7030" y="4338"/>
                  </a:cubicBezTo>
                  <a:cubicBezTo>
                    <a:pt x="7551" y="3264"/>
                    <a:pt x="8440" y="1597"/>
                    <a:pt x="9722" y="1597"/>
                  </a:cubicBezTo>
                  <a:cubicBezTo>
                    <a:pt x="9833" y="1597"/>
                    <a:pt x="9948" y="1610"/>
                    <a:pt x="10065" y="1636"/>
                  </a:cubicBezTo>
                  <a:cubicBezTo>
                    <a:pt x="12200" y="2103"/>
                    <a:pt x="12100" y="5939"/>
                    <a:pt x="12367" y="7974"/>
                  </a:cubicBezTo>
                  <a:cubicBezTo>
                    <a:pt x="12467" y="8875"/>
                    <a:pt x="12567" y="9775"/>
                    <a:pt x="12700" y="10676"/>
                  </a:cubicBezTo>
                  <a:cubicBezTo>
                    <a:pt x="13134" y="14312"/>
                    <a:pt x="13734" y="17881"/>
                    <a:pt x="14435" y="21484"/>
                  </a:cubicBezTo>
                  <a:cubicBezTo>
                    <a:pt x="15469" y="26688"/>
                    <a:pt x="16970" y="32125"/>
                    <a:pt x="15802" y="37362"/>
                  </a:cubicBezTo>
                  <a:cubicBezTo>
                    <a:pt x="14702" y="42466"/>
                    <a:pt x="11566" y="47236"/>
                    <a:pt x="6896" y="49737"/>
                  </a:cubicBezTo>
                  <a:cubicBezTo>
                    <a:pt x="5646" y="50404"/>
                    <a:pt x="4257" y="50978"/>
                    <a:pt x="2787" y="50978"/>
                  </a:cubicBezTo>
                  <a:cubicBezTo>
                    <a:pt x="2492" y="50978"/>
                    <a:pt x="2194" y="50955"/>
                    <a:pt x="1893" y="50905"/>
                  </a:cubicBezTo>
                  <a:cubicBezTo>
                    <a:pt x="1819" y="50891"/>
                    <a:pt x="1745" y="50884"/>
                    <a:pt x="1673" y="50884"/>
                  </a:cubicBezTo>
                  <a:cubicBezTo>
                    <a:pt x="737" y="50884"/>
                    <a:pt x="1" y="52034"/>
                    <a:pt x="558" y="52840"/>
                  </a:cubicBezTo>
                  <a:cubicBezTo>
                    <a:pt x="802" y="53260"/>
                    <a:pt x="1236" y="53490"/>
                    <a:pt x="1685" y="53490"/>
                  </a:cubicBezTo>
                  <a:cubicBezTo>
                    <a:pt x="1914" y="53490"/>
                    <a:pt x="2146" y="53430"/>
                    <a:pt x="2360" y="53307"/>
                  </a:cubicBezTo>
                  <a:cubicBezTo>
                    <a:pt x="4061" y="52306"/>
                    <a:pt x="5862" y="51806"/>
                    <a:pt x="7563" y="50872"/>
                  </a:cubicBezTo>
                  <a:cubicBezTo>
                    <a:pt x="12567" y="48203"/>
                    <a:pt x="15936" y="43033"/>
                    <a:pt x="17103" y="37562"/>
                  </a:cubicBezTo>
                  <a:cubicBezTo>
                    <a:pt x="18638" y="30290"/>
                    <a:pt x="15869" y="23052"/>
                    <a:pt x="14935" y="15846"/>
                  </a:cubicBezTo>
                  <a:cubicBezTo>
                    <a:pt x="14535" y="13178"/>
                    <a:pt x="14135" y="10509"/>
                    <a:pt x="13901" y="7807"/>
                  </a:cubicBezTo>
                  <a:cubicBezTo>
                    <a:pt x="13734" y="5939"/>
                    <a:pt x="13734" y="4005"/>
                    <a:pt x="12934" y="2203"/>
                  </a:cubicBezTo>
                  <a:cubicBezTo>
                    <a:pt x="12339" y="796"/>
                    <a:pt x="11049" y="1"/>
                    <a:pt x="97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98;p46">
              <a:extLst>
                <a:ext uri="{FF2B5EF4-FFF2-40B4-BE49-F238E27FC236}">
                  <a16:creationId xmlns:a16="http://schemas.microsoft.com/office/drawing/2014/main" id="{B0750371-B1B0-CE27-13CF-37DACBA70C7B}"/>
                </a:ext>
              </a:extLst>
            </p:cNvPr>
            <p:cNvSpPr/>
            <p:nvPr/>
          </p:nvSpPr>
          <p:spPr>
            <a:xfrm>
              <a:off x="4578399" y="3558223"/>
              <a:ext cx="21249" cy="983"/>
            </a:xfrm>
            <a:custGeom>
              <a:avLst/>
              <a:gdLst/>
              <a:ahLst/>
              <a:cxnLst/>
              <a:rect l="l" t="t" r="r" b="b"/>
              <a:pathLst>
                <a:path w="735" h="34" fill="none" extrusionOk="0">
                  <a:moveTo>
                    <a:pt x="1" y="1"/>
                  </a:moveTo>
                  <a:cubicBezTo>
                    <a:pt x="268" y="34"/>
                    <a:pt x="468" y="34"/>
                    <a:pt x="735" y="34"/>
                  </a:cubicBezTo>
                </a:path>
              </a:pathLst>
            </a:custGeom>
            <a:noFill/>
            <a:ln w="3670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99;p46">
              <a:extLst>
                <a:ext uri="{FF2B5EF4-FFF2-40B4-BE49-F238E27FC236}">
                  <a16:creationId xmlns:a16="http://schemas.microsoft.com/office/drawing/2014/main" id="{7AC7381A-53FE-2C93-8AA4-600620089ADB}"/>
                </a:ext>
              </a:extLst>
            </p:cNvPr>
            <p:cNvSpPr/>
            <p:nvPr/>
          </p:nvSpPr>
          <p:spPr>
            <a:xfrm>
              <a:off x="3994012" y="2961030"/>
              <a:ext cx="532349" cy="612863"/>
            </a:xfrm>
            <a:custGeom>
              <a:avLst/>
              <a:gdLst/>
              <a:ahLst/>
              <a:cxnLst/>
              <a:rect l="l" t="t" r="r" b="b"/>
              <a:pathLst>
                <a:path w="18414" h="21199" extrusionOk="0">
                  <a:moveTo>
                    <a:pt x="1701" y="0"/>
                  </a:moveTo>
                  <a:cubicBezTo>
                    <a:pt x="1542" y="0"/>
                    <a:pt x="1370" y="62"/>
                    <a:pt x="1201" y="210"/>
                  </a:cubicBezTo>
                  <a:cubicBezTo>
                    <a:pt x="501" y="710"/>
                    <a:pt x="0" y="1611"/>
                    <a:pt x="200" y="2511"/>
                  </a:cubicBezTo>
                  <a:lnTo>
                    <a:pt x="234" y="2645"/>
                  </a:lnTo>
                  <a:lnTo>
                    <a:pt x="300" y="2845"/>
                  </a:lnTo>
                  <a:cubicBezTo>
                    <a:pt x="1134" y="6781"/>
                    <a:pt x="2635" y="10550"/>
                    <a:pt x="5137" y="13786"/>
                  </a:cubicBezTo>
                  <a:cubicBezTo>
                    <a:pt x="7305" y="16655"/>
                    <a:pt x="10408" y="18823"/>
                    <a:pt x="13810" y="20057"/>
                  </a:cubicBezTo>
                  <a:cubicBezTo>
                    <a:pt x="14911" y="20491"/>
                    <a:pt x="16045" y="20824"/>
                    <a:pt x="17213" y="21158"/>
                  </a:cubicBezTo>
                  <a:cubicBezTo>
                    <a:pt x="17300" y="21185"/>
                    <a:pt x="17389" y="21198"/>
                    <a:pt x="17477" y="21198"/>
                  </a:cubicBezTo>
                  <a:cubicBezTo>
                    <a:pt x="17920" y="21198"/>
                    <a:pt x="18324" y="20864"/>
                    <a:pt x="18380" y="20391"/>
                  </a:cubicBezTo>
                  <a:cubicBezTo>
                    <a:pt x="18413" y="19890"/>
                    <a:pt x="18113" y="19457"/>
                    <a:pt x="17579" y="19357"/>
                  </a:cubicBezTo>
                  <a:cubicBezTo>
                    <a:pt x="15378" y="19023"/>
                    <a:pt x="13176" y="18389"/>
                    <a:pt x="11208" y="17322"/>
                  </a:cubicBezTo>
                  <a:cubicBezTo>
                    <a:pt x="5904" y="14386"/>
                    <a:pt x="2869" y="8682"/>
                    <a:pt x="1735" y="2945"/>
                  </a:cubicBezTo>
                  <a:lnTo>
                    <a:pt x="1568" y="2111"/>
                  </a:lnTo>
                  <a:cubicBezTo>
                    <a:pt x="1535" y="1878"/>
                    <a:pt x="1701" y="1577"/>
                    <a:pt x="2102" y="1310"/>
                  </a:cubicBezTo>
                  <a:cubicBezTo>
                    <a:pt x="2707" y="863"/>
                    <a:pt x="2295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00;p46">
              <a:extLst>
                <a:ext uri="{FF2B5EF4-FFF2-40B4-BE49-F238E27FC236}">
                  <a16:creationId xmlns:a16="http://schemas.microsoft.com/office/drawing/2014/main" id="{5543E0CA-1169-8F5F-5BEF-F8CCF9724299}"/>
                </a:ext>
              </a:extLst>
            </p:cNvPr>
            <p:cNvSpPr/>
            <p:nvPr/>
          </p:nvSpPr>
          <p:spPr>
            <a:xfrm>
              <a:off x="4230265" y="2770339"/>
              <a:ext cx="264266" cy="350100"/>
            </a:xfrm>
            <a:custGeom>
              <a:avLst/>
              <a:gdLst/>
              <a:ahLst/>
              <a:cxnLst/>
              <a:rect l="l" t="t" r="r" b="b"/>
              <a:pathLst>
                <a:path w="9141" h="12110" fill="none" extrusionOk="0">
                  <a:moveTo>
                    <a:pt x="1" y="9708"/>
                  </a:moveTo>
                  <a:cubicBezTo>
                    <a:pt x="1" y="9708"/>
                    <a:pt x="1669" y="9941"/>
                    <a:pt x="3703" y="12009"/>
                  </a:cubicBezTo>
                  <a:cubicBezTo>
                    <a:pt x="7106" y="12109"/>
                    <a:pt x="9141" y="7506"/>
                    <a:pt x="7206" y="3103"/>
                  </a:cubicBezTo>
                  <a:lnTo>
                    <a:pt x="1368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01;p46">
              <a:extLst>
                <a:ext uri="{FF2B5EF4-FFF2-40B4-BE49-F238E27FC236}">
                  <a16:creationId xmlns:a16="http://schemas.microsoft.com/office/drawing/2014/main" id="{B28688A5-E6A0-8879-4938-ED29D82CB2E5}"/>
                </a:ext>
              </a:extLst>
            </p:cNvPr>
            <p:cNvSpPr/>
            <p:nvPr/>
          </p:nvSpPr>
          <p:spPr>
            <a:xfrm>
              <a:off x="3930352" y="2500291"/>
              <a:ext cx="578634" cy="511678"/>
            </a:xfrm>
            <a:custGeom>
              <a:avLst/>
              <a:gdLst/>
              <a:ahLst/>
              <a:cxnLst/>
              <a:rect l="l" t="t" r="r" b="b"/>
              <a:pathLst>
                <a:path w="20015" h="17699" extrusionOk="0">
                  <a:moveTo>
                    <a:pt x="10098" y="0"/>
                  </a:moveTo>
                  <a:cubicBezTo>
                    <a:pt x="4974" y="0"/>
                    <a:pt x="2664" y="4729"/>
                    <a:pt x="1869" y="9275"/>
                  </a:cubicBezTo>
                  <a:cubicBezTo>
                    <a:pt x="1635" y="10376"/>
                    <a:pt x="968" y="11277"/>
                    <a:pt x="401" y="12277"/>
                  </a:cubicBezTo>
                  <a:cubicBezTo>
                    <a:pt x="234" y="12611"/>
                    <a:pt x="1" y="13178"/>
                    <a:pt x="34" y="13678"/>
                  </a:cubicBezTo>
                  <a:cubicBezTo>
                    <a:pt x="459" y="16342"/>
                    <a:pt x="2657" y="17699"/>
                    <a:pt x="4984" y="17699"/>
                  </a:cubicBezTo>
                  <a:cubicBezTo>
                    <a:pt x="6125" y="17699"/>
                    <a:pt x="7297" y="17372"/>
                    <a:pt x="8307" y="16714"/>
                  </a:cubicBezTo>
                  <a:cubicBezTo>
                    <a:pt x="11642" y="14712"/>
                    <a:pt x="13243" y="8775"/>
                    <a:pt x="11676" y="5272"/>
                  </a:cubicBezTo>
                  <a:cubicBezTo>
                    <a:pt x="11576" y="5085"/>
                    <a:pt x="11396" y="5005"/>
                    <a:pt x="11215" y="5005"/>
                  </a:cubicBezTo>
                  <a:cubicBezTo>
                    <a:pt x="10915" y="5005"/>
                    <a:pt x="10612" y="5226"/>
                    <a:pt x="10675" y="5539"/>
                  </a:cubicBezTo>
                  <a:cubicBezTo>
                    <a:pt x="10742" y="6373"/>
                    <a:pt x="10675" y="7307"/>
                    <a:pt x="10575" y="8241"/>
                  </a:cubicBezTo>
                  <a:cubicBezTo>
                    <a:pt x="10341" y="10743"/>
                    <a:pt x="9541" y="13778"/>
                    <a:pt x="7339" y="15079"/>
                  </a:cubicBezTo>
                  <a:cubicBezTo>
                    <a:pt x="6636" y="15528"/>
                    <a:pt x="5792" y="15765"/>
                    <a:pt x="4978" y="15765"/>
                  </a:cubicBezTo>
                  <a:cubicBezTo>
                    <a:pt x="3574" y="15765"/>
                    <a:pt x="2260" y="15059"/>
                    <a:pt x="1917" y="13515"/>
                  </a:cubicBezTo>
                  <a:lnTo>
                    <a:pt x="1917" y="13515"/>
                  </a:lnTo>
                  <a:cubicBezTo>
                    <a:pt x="1947" y="13453"/>
                    <a:pt x="2018" y="13306"/>
                    <a:pt x="2069" y="13178"/>
                  </a:cubicBezTo>
                  <a:cubicBezTo>
                    <a:pt x="2703" y="12044"/>
                    <a:pt x="3470" y="10910"/>
                    <a:pt x="3703" y="9609"/>
                  </a:cubicBezTo>
                  <a:cubicBezTo>
                    <a:pt x="3903" y="8274"/>
                    <a:pt x="4304" y="6907"/>
                    <a:pt x="4871" y="5673"/>
                  </a:cubicBezTo>
                  <a:cubicBezTo>
                    <a:pt x="5638" y="4038"/>
                    <a:pt x="6739" y="2570"/>
                    <a:pt x="8240" y="2070"/>
                  </a:cubicBezTo>
                  <a:cubicBezTo>
                    <a:pt x="9025" y="1870"/>
                    <a:pt x="9844" y="1780"/>
                    <a:pt x="10676" y="1780"/>
                  </a:cubicBezTo>
                  <a:cubicBezTo>
                    <a:pt x="13450" y="1780"/>
                    <a:pt x="16371" y="2781"/>
                    <a:pt x="18681" y="4038"/>
                  </a:cubicBezTo>
                  <a:cubicBezTo>
                    <a:pt x="18810" y="4129"/>
                    <a:pt x="18965" y="4174"/>
                    <a:pt x="19120" y="4174"/>
                  </a:cubicBezTo>
                  <a:cubicBezTo>
                    <a:pt x="19363" y="4174"/>
                    <a:pt x="19605" y="4062"/>
                    <a:pt x="19748" y="3838"/>
                  </a:cubicBezTo>
                  <a:cubicBezTo>
                    <a:pt x="20015" y="3438"/>
                    <a:pt x="19915" y="3004"/>
                    <a:pt x="19548" y="2737"/>
                  </a:cubicBezTo>
                  <a:cubicBezTo>
                    <a:pt x="18647" y="2170"/>
                    <a:pt x="17747" y="1736"/>
                    <a:pt x="16813" y="1369"/>
                  </a:cubicBezTo>
                  <a:cubicBezTo>
                    <a:pt x="14911" y="602"/>
                    <a:pt x="12910" y="102"/>
                    <a:pt x="10875" y="35"/>
                  </a:cubicBezTo>
                  <a:cubicBezTo>
                    <a:pt x="10609" y="12"/>
                    <a:pt x="10351" y="0"/>
                    <a:pt x="1009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2;p46">
              <a:extLst>
                <a:ext uri="{FF2B5EF4-FFF2-40B4-BE49-F238E27FC236}">
                  <a16:creationId xmlns:a16="http://schemas.microsoft.com/office/drawing/2014/main" id="{79D1105B-EC3D-70FE-0533-CE00E5158862}"/>
                </a:ext>
              </a:extLst>
            </p:cNvPr>
            <p:cNvSpPr/>
            <p:nvPr/>
          </p:nvSpPr>
          <p:spPr>
            <a:xfrm>
              <a:off x="4331860" y="1904375"/>
              <a:ext cx="279557" cy="774065"/>
            </a:xfrm>
            <a:custGeom>
              <a:avLst/>
              <a:gdLst/>
              <a:ahLst/>
              <a:cxnLst/>
              <a:rect l="l" t="t" r="r" b="b"/>
              <a:pathLst>
                <a:path w="10775" h="26775" extrusionOk="0">
                  <a:moveTo>
                    <a:pt x="6772" y="0"/>
                  </a:moveTo>
                  <a:cubicBezTo>
                    <a:pt x="5171" y="100"/>
                    <a:pt x="3936" y="1368"/>
                    <a:pt x="3136" y="2635"/>
                  </a:cubicBezTo>
                  <a:cubicBezTo>
                    <a:pt x="0" y="7639"/>
                    <a:pt x="1134" y="13843"/>
                    <a:pt x="2769" y="19147"/>
                  </a:cubicBezTo>
                  <a:cubicBezTo>
                    <a:pt x="3603" y="21782"/>
                    <a:pt x="4904" y="24317"/>
                    <a:pt x="6438" y="26552"/>
                  </a:cubicBezTo>
                  <a:cubicBezTo>
                    <a:pt x="6543" y="26709"/>
                    <a:pt x="6683" y="26774"/>
                    <a:pt x="6820" y="26774"/>
                  </a:cubicBezTo>
                  <a:cubicBezTo>
                    <a:pt x="7119" y="26774"/>
                    <a:pt x="7399" y="26462"/>
                    <a:pt x="7239" y="26119"/>
                  </a:cubicBezTo>
                  <a:cubicBezTo>
                    <a:pt x="6605" y="24884"/>
                    <a:pt x="6004" y="23717"/>
                    <a:pt x="5504" y="22483"/>
                  </a:cubicBezTo>
                  <a:cubicBezTo>
                    <a:pt x="4503" y="20014"/>
                    <a:pt x="3770" y="17412"/>
                    <a:pt x="3303" y="14811"/>
                  </a:cubicBezTo>
                  <a:cubicBezTo>
                    <a:pt x="2869" y="12209"/>
                    <a:pt x="2602" y="9540"/>
                    <a:pt x="3169" y="7005"/>
                  </a:cubicBezTo>
                  <a:cubicBezTo>
                    <a:pt x="3603" y="5070"/>
                    <a:pt x="4770" y="2102"/>
                    <a:pt x="6805" y="1635"/>
                  </a:cubicBezTo>
                  <a:cubicBezTo>
                    <a:pt x="6829" y="1634"/>
                    <a:pt x="6852" y="1634"/>
                    <a:pt x="6875" y="1634"/>
                  </a:cubicBezTo>
                  <a:cubicBezTo>
                    <a:pt x="8100" y="1634"/>
                    <a:pt x="8814" y="2490"/>
                    <a:pt x="9207" y="3603"/>
                  </a:cubicBezTo>
                  <a:cubicBezTo>
                    <a:pt x="9345" y="3934"/>
                    <a:pt x="9643" y="4128"/>
                    <a:pt x="9950" y="4128"/>
                  </a:cubicBezTo>
                  <a:cubicBezTo>
                    <a:pt x="10014" y="4128"/>
                    <a:pt x="10078" y="4120"/>
                    <a:pt x="10141" y="4103"/>
                  </a:cubicBezTo>
                  <a:cubicBezTo>
                    <a:pt x="10574" y="3970"/>
                    <a:pt x="10775" y="3503"/>
                    <a:pt x="10641" y="3102"/>
                  </a:cubicBezTo>
                  <a:cubicBezTo>
                    <a:pt x="10408" y="2368"/>
                    <a:pt x="10074" y="1635"/>
                    <a:pt x="9440" y="1001"/>
                  </a:cubicBezTo>
                  <a:cubicBezTo>
                    <a:pt x="8740" y="334"/>
                    <a:pt x="7739" y="0"/>
                    <a:pt x="67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03;p46">
              <a:extLst>
                <a:ext uri="{FF2B5EF4-FFF2-40B4-BE49-F238E27FC236}">
                  <a16:creationId xmlns:a16="http://schemas.microsoft.com/office/drawing/2014/main" id="{39CCB7EA-211A-C688-271E-B404693508CF}"/>
                </a:ext>
              </a:extLst>
            </p:cNvPr>
            <p:cNvSpPr/>
            <p:nvPr/>
          </p:nvSpPr>
          <p:spPr>
            <a:xfrm>
              <a:off x="4803087" y="3707717"/>
              <a:ext cx="81035" cy="560305"/>
            </a:xfrm>
            <a:custGeom>
              <a:avLst/>
              <a:gdLst/>
              <a:ahLst/>
              <a:cxnLst/>
              <a:rect l="l" t="t" r="r" b="b"/>
              <a:pathLst>
                <a:path w="2803" h="19381" fill="none" extrusionOk="0">
                  <a:moveTo>
                    <a:pt x="1" y="0"/>
                  </a:moveTo>
                  <a:lnTo>
                    <a:pt x="2803" y="1938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04;p46">
              <a:extLst>
                <a:ext uri="{FF2B5EF4-FFF2-40B4-BE49-F238E27FC236}">
                  <a16:creationId xmlns:a16="http://schemas.microsoft.com/office/drawing/2014/main" id="{E79BA595-1BD4-1F40-2BE4-5E9AB8931A00}"/>
                </a:ext>
              </a:extLst>
            </p:cNvPr>
            <p:cNvSpPr/>
            <p:nvPr/>
          </p:nvSpPr>
          <p:spPr>
            <a:xfrm>
              <a:off x="4624684" y="3727954"/>
              <a:ext cx="79127" cy="557414"/>
            </a:xfrm>
            <a:custGeom>
              <a:avLst/>
              <a:gdLst/>
              <a:ahLst/>
              <a:cxnLst/>
              <a:rect l="l" t="t" r="r" b="b"/>
              <a:pathLst>
                <a:path w="2737" h="19281" fill="none" extrusionOk="0">
                  <a:moveTo>
                    <a:pt x="2736" y="19281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05;p46">
              <a:extLst>
                <a:ext uri="{FF2B5EF4-FFF2-40B4-BE49-F238E27FC236}">
                  <a16:creationId xmlns:a16="http://schemas.microsoft.com/office/drawing/2014/main" id="{651E7AF1-2260-7196-7E7D-2ABADD13DAAF}"/>
                </a:ext>
              </a:extLst>
            </p:cNvPr>
            <p:cNvSpPr/>
            <p:nvPr/>
          </p:nvSpPr>
          <p:spPr>
            <a:xfrm>
              <a:off x="4677734" y="4256429"/>
              <a:ext cx="238218" cy="44377"/>
            </a:xfrm>
            <a:custGeom>
              <a:avLst/>
              <a:gdLst/>
              <a:ahLst/>
              <a:cxnLst/>
              <a:rect l="l" t="t" r="r" b="b"/>
              <a:pathLst>
                <a:path w="8240" h="1535" fill="none" extrusionOk="0">
                  <a:moveTo>
                    <a:pt x="1" y="701"/>
                  </a:moveTo>
                  <a:cubicBezTo>
                    <a:pt x="2235" y="1535"/>
                    <a:pt x="5338" y="1201"/>
                    <a:pt x="8240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06;p46">
              <a:extLst>
                <a:ext uri="{FF2B5EF4-FFF2-40B4-BE49-F238E27FC236}">
                  <a16:creationId xmlns:a16="http://schemas.microsoft.com/office/drawing/2014/main" id="{279A37E0-1E91-7E4E-6B54-54289C934394}"/>
                </a:ext>
              </a:extLst>
            </p:cNvPr>
            <p:cNvSpPr/>
            <p:nvPr/>
          </p:nvSpPr>
          <p:spPr>
            <a:xfrm>
              <a:off x="4871575" y="4170595"/>
              <a:ext cx="123446" cy="160104"/>
            </a:xfrm>
            <a:custGeom>
              <a:avLst/>
              <a:gdLst/>
              <a:ahLst/>
              <a:cxnLst/>
              <a:rect l="l" t="t" r="r" b="b"/>
              <a:pathLst>
                <a:path w="4270" h="5538" fill="none" extrusionOk="0">
                  <a:moveTo>
                    <a:pt x="0" y="668"/>
                  </a:moveTo>
                  <a:cubicBezTo>
                    <a:pt x="2002" y="0"/>
                    <a:pt x="3269" y="801"/>
                    <a:pt x="3770" y="2002"/>
                  </a:cubicBezTo>
                  <a:cubicBezTo>
                    <a:pt x="4270" y="3269"/>
                    <a:pt x="3670" y="4670"/>
                    <a:pt x="2469" y="5171"/>
                  </a:cubicBezTo>
                  <a:cubicBezTo>
                    <a:pt x="2169" y="5304"/>
                    <a:pt x="1835" y="5438"/>
                    <a:pt x="1535" y="553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07;p46">
              <a:extLst>
                <a:ext uri="{FF2B5EF4-FFF2-40B4-BE49-F238E27FC236}">
                  <a16:creationId xmlns:a16="http://schemas.microsoft.com/office/drawing/2014/main" id="{759FCEBC-C7FC-C9B9-7B86-BCC9D4010EE3}"/>
                </a:ext>
              </a:extLst>
            </p:cNvPr>
            <p:cNvSpPr/>
            <p:nvPr/>
          </p:nvSpPr>
          <p:spPr>
            <a:xfrm>
              <a:off x="4320926" y="4214943"/>
              <a:ext cx="717517" cy="317316"/>
            </a:xfrm>
            <a:custGeom>
              <a:avLst/>
              <a:gdLst/>
              <a:ahLst/>
              <a:cxnLst/>
              <a:rect l="l" t="t" r="r" b="b"/>
              <a:pathLst>
                <a:path w="24819" h="10976" fill="none" extrusionOk="0">
                  <a:moveTo>
                    <a:pt x="22083" y="3303"/>
                  </a:moveTo>
                  <a:lnTo>
                    <a:pt x="22483" y="5338"/>
                  </a:lnTo>
                  <a:cubicBezTo>
                    <a:pt x="22483" y="5338"/>
                    <a:pt x="24818" y="6806"/>
                    <a:pt x="23717" y="10975"/>
                  </a:cubicBezTo>
                  <a:lnTo>
                    <a:pt x="934" y="10975"/>
                  </a:lnTo>
                  <a:cubicBezTo>
                    <a:pt x="0" y="10975"/>
                    <a:pt x="1668" y="1"/>
                    <a:pt x="11475" y="443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08;p46">
              <a:extLst>
                <a:ext uri="{FF2B5EF4-FFF2-40B4-BE49-F238E27FC236}">
                  <a16:creationId xmlns:a16="http://schemas.microsoft.com/office/drawing/2014/main" id="{7420AD03-F4AD-14CD-AE9A-86BB0A6A828F}"/>
                </a:ext>
              </a:extLst>
            </p:cNvPr>
            <p:cNvSpPr/>
            <p:nvPr/>
          </p:nvSpPr>
          <p:spPr>
            <a:xfrm>
              <a:off x="4496439" y="3711562"/>
              <a:ext cx="71379" cy="488001"/>
            </a:xfrm>
            <a:custGeom>
              <a:avLst/>
              <a:gdLst/>
              <a:ahLst/>
              <a:cxnLst/>
              <a:rect l="l" t="t" r="r" b="b"/>
              <a:pathLst>
                <a:path w="2469" h="16880" fill="none" extrusionOk="0">
                  <a:moveTo>
                    <a:pt x="0" y="0"/>
                  </a:moveTo>
                  <a:lnTo>
                    <a:pt x="2469" y="1687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9;p46">
              <a:extLst>
                <a:ext uri="{FF2B5EF4-FFF2-40B4-BE49-F238E27FC236}">
                  <a16:creationId xmlns:a16="http://schemas.microsoft.com/office/drawing/2014/main" id="{71D5B9D4-2C70-A89C-04A1-E6965C2B8AED}"/>
                </a:ext>
              </a:extLst>
            </p:cNvPr>
            <p:cNvSpPr/>
            <p:nvPr/>
          </p:nvSpPr>
          <p:spPr>
            <a:xfrm>
              <a:off x="4303552" y="3625728"/>
              <a:ext cx="84909" cy="589244"/>
            </a:xfrm>
            <a:custGeom>
              <a:avLst/>
              <a:gdLst/>
              <a:ahLst/>
              <a:cxnLst/>
              <a:rect l="l" t="t" r="r" b="b"/>
              <a:pathLst>
                <a:path w="2937" h="20382" fill="none" extrusionOk="0">
                  <a:moveTo>
                    <a:pt x="2936" y="20382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0;p46">
              <a:extLst>
                <a:ext uri="{FF2B5EF4-FFF2-40B4-BE49-F238E27FC236}">
                  <a16:creationId xmlns:a16="http://schemas.microsoft.com/office/drawing/2014/main" id="{FFCB2C3E-05EC-88B8-DA61-DF23C9B67E6B}"/>
                </a:ext>
              </a:extLst>
            </p:cNvPr>
            <p:cNvSpPr/>
            <p:nvPr/>
          </p:nvSpPr>
          <p:spPr>
            <a:xfrm>
              <a:off x="4360446" y="4187941"/>
              <a:ext cx="238247" cy="44406"/>
            </a:xfrm>
            <a:custGeom>
              <a:avLst/>
              <a:gdLst/>
              <a:ahLst/>
              <a:cxnLst/>
              <a:rect l="l" t="t" r="r" b="b"/>
              <a:pathLst>
                <a:path w="8241" h="1536" fill="none" extrusionOk="0">
                  <a:moveTo>
                    <a:pt x="1" y="701"/>
                  </a:moveTo>
                  <a:cubicBezTo>
                    <a:pt x="2236" y="1535"/>
                    <a:pt x="5338" y="1202"/>
                    <a:pt x="8240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11;p46">
              <a:extLst>
                <a:ext uri="{FF2B5EF4-FFF2-40B4-BE49-F238E27FC236}">
                  <a16:creationId xmlns:a16="http://schemas.microsoft.com/office/drawing/2014/main" id="{879265CF-0FDE-B446-7C5B-A18700833A32}"/>
                </a:ext>
              </a:extLst>
            </p:cNvPr>
            <p:cNvSpPr/>
            <p:nvPr/>
          </p:nvSpPr>
          <p:spPr>
            <a:xfrm>
              <a:off x="4556225" y="4102136"/>
              <a:ext cx="115756" cy="102226"/>
            </a:xfrm>
            <a:custGeom>
              <a:avLst/>
              <a:gdLst/>
              <a:ahLst/>
              <a:cxnLst/>
              <a:rect l="l" t="t" r="r" b="b"/>
              <a:pathLst>
                <a:path w="4004" h="3536" fill="none" extrusionOk="0">
                  <a:moveTo>
                    <a:pt x="0" y="667"/>
                  </a:moveTo>
                  <a:cubicBezTo>
                    <a:pt x="2002" y="0"/>
                    <a:pt x="3236" y="801"/>
                    <a:pt x="3737" y="2002"/>
                  </a:cubicBezTo>
                  <a:cubicBezTo>
                    <a:pt x="3937" y="2502"/>
                    <a:pt x="4003" y="3036"/>
                    <a:pt x="3870" y="353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12;p46">
              <a:extLst>
                <a:ext uri="{FF2B5EF4-FFF2-40B4-BE49-F238E27FC236}">
                  <a16:creationId xmlns:a16="http://schemas.microsoft.com/office/drawing/2014/main" id="{895CEDD6-D417-5C62-A37E-61FDD54FF4F1}"/>
                </a:ext>
              </a:extLst>
            </p:cNvPr>
            <p:cNvSpPr/>
            <p:nvPr/>
          </p:nvSpPr>
          <p:spPr>
            <a:xfrm>
              <a:off x="4004622" y="4145530"/>
              <a:ext cx="345272" cy="317287"/>
            </a:xfrm>
            <a:custGeom>
              <a:avLst/>
              <a:gdLst/>
              <a:ahLst/>
              <a:cxnLst/>
              <a:rect l="l" t="t" r="r" b="b"/>
              <a:pathLst>
                <a:path w="11943" h="10975" fill="none" extrusionOk="0">
                  <a:moveTo>
                    <a:pt x="11942" y="10975"/>
                  </a:moveTo>
                  <a:lnTo>
                    <a:pt x="968" y="10975"/>
                  </a:lnTo>
                  <a:cubicBezTo>
                    <a:pt x="0" y="10975"/>
                    <a:pt x="1668" y="0"/>
                    <a:pt x="11475" y="440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13;p46">
              <a:extLst>
                <a:ext uri="{FF2B5EF4-FFF2-40B4-BE49-F238E27FC236}">
                  <a16:creationId xmlns:a16="http://schemas.microsoft.com/office/drawing/2014/main" id="{BE0D6A27-5C1D-90DA-B688-21AEA440A656}"/>
                </a:ext>
              </a:extLst>
            </p:cNvPr>
            <p:cNvSpPr/>
            <p:nvPr/>
          </p:nvSpPr>
          <p:spPr>
            <a:xfrm>
              <a:off x="4296944" y="413855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9" name="Google Shape;1814;p46">
              <a:extLst>
                <a:ext uri="{FF2B5EF4-FFF2-40B4-BE49-F238E27FC236}">
                  <a16:creationId xmlns:a16="http://schemas.microsoft.com/office/drawing/2014/main" id="{7E3A4B36-24A5-622E-DB59-D16337C603E3}"/>
                </a:ext>
              </a:extLst>
            </p:cNvPr>
            <p:cNvSpPr/>
            <p:nvPr/>
          </p:nvSpPr>
          <p:spPr>
            <a:xfrm>
              <a:off x="4605169" y="4212400"/>
              <a:ext cx="124150" cy="144500"/>
            </a:xfrm>
            <a:custGeom>
              <a:avLst/>
              <a:gdLst/>
              <a:ahLst/>
              <a:cxnLst/>
              <a:rect l="l" t="t" r="r" b="b"/>
              <a:pathLst>
                <a:path w="4966" h="5780" extrusionOk="0">
                  <a:moveTo>
                    <a:pt x="3040" y="0"/>
                  </a:moveTo>
                  <a:cubicBezTo>
                    <a:pt x="1631" y="202"/>
                    <a:pt x="-259" y="1702"/>
                    <a:pt x="86" y="3083"/>
                  </a:cubicBezTo>
                  <a:cubicBezTo>
                    <a:pt x="536" y="4886"/>
                    <a:pt x="3133" y="5473"/>
                    <a:pt x="4966" y="578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1815;p46">
              <a:extLst>
                <a:ext uri="{FF2B5EF4-FFF2-40B4-BE49-F238E27FC236}">
                  <a16:creationId xmlns:a16="http://schemas.microsoft.com/office/drawing/2014/main" id="{24454487-92B8-BA9E-C10C-D037660D3AB1}"/>
                </a:ext>
              </a:extLst>
            </p:cNvPr>
            <p:cNvSpPr/>
            <p:nvPr/>
          </p:nvSpPr>
          <p:spPr>
            <a:xfrm>
              <a:off x="4433950" y="2790075"/>
              <a:ext cx="125200" cy="65600"/>
            </a:xfrm>
            <a:custGeom>
              <a:avLst/>
              <a:gdLst/>
              <a:ahLst/>
              <a:cxnLst/>
              <a:rect l="l" t="t" r="r" b="b"/>
              <a:pathLst>
                <a:path w="5008" h="2624" extrusionOk="0">
                  <a:moveTo>
                    <a:pt x="0" y="2440"/>
                  </a:moveTo>
                  <a:cubicBezTo>
                    <a:pt x="1761" y="3028"/>
                    <a:pt x="5008" y="1857"/>
                    <a:pt x="5008" y="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" name="Google Shape;1816;p46">
              <a:extLst>
                <a:ext uri="{FF2B5EF4-FFF2-40B4-BE49-F238E27FC236}">
                  <a16:creationId xmlns:a16="http://schemas.microsoft.com/office/drawing/2014/main" id="{51B51BBD-8088-529A-753B-B9D77C063BBE}"/>
                </a:ext>
              </a:extLst>
            </p:cNvPr>
            <p:cNvSpPr/>
            <p:nvPr/>
          </p:nvSpPr>
          <p:spPr>
            <a:xfrm>
              <a:off x="4608200" y="1842425"/>
              <a:ext cx="258510" cy="770825"/>
            </a:xfrm>
            <a:custGeom>
              <a:avLst/>
              <a:gdLst/>
              <a:ahLst/>
              <a:cxnLst/>
              <a:rect l="l" t="t" r="r" b="b"/>
              <a:pathLst>
                <a:path w="11582" h="30833" extrusionOk="0">
                  <a:moveTo>
                    <a:pt x="11582" y="12596"/>
                  </a:moveTo>
                  <a:cubicBezTo>
                    <a:pt x="10806" y="7966"/>
                    <a:pt x="9049" y="-1675"/>
                    <a:pt x="4775" y="267"/>
                  </a:cubicBezTo>
                  <a:cubicBezTo>
                    <a:pt x="-4502" y="4482"/>
                    <a:pt x="2067" y="21166"/>
                    <a:pt x="5289" y="3083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" name="Google Shape;1817;p46">
              <a:extLst>
                <a:ext uri="{FF2B5EF4-FFF2-40B4-BE49-F238E27FC236}">
                  <a16:creationId xmlns:a16="http://schemas.microsoft.com/office/drawing/2014/main" id="{C33B448B-742F-CCAA-E688-48B1A5170FB3}"/>
                </a:ext>
              </a:extLst>
            </p:cNvPr>
            <p:cNvSpPr/>
            <p:nvPr/>
          </p:nvSpPr>
          <p:spPr>
            <a:xfrm>
              <a:off x="4466050" y="2976300"/>
              <a:ext cx="462325" cy="439850"/>
            </a:xfrm>
            <a:custGeom>
              <a:avLst/>
              <a:gdLst/>
              <a:ahLst/>
              <a:cxnLst/>
              <a:rect l="l" t="t" r="r" b="b"/>
              <a:pathLst>
                <a:path w="18493" h="17594" extrusionOk="0">
                  <a:moveTo>
                    <a:pt x="18493" y="0"/>
                  </a:moveTo>
                  <a:cubicBezTo>
                    <a:pt x="9985" y="0"/>
                    <a:pt x="0" y="9086"/>
                    <a:pt x="0" y="17594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3" name="Google Shape;1818;p46">
              <a:extLst>
                <a:ext uri="{FF2B5EF4-FFF2-40B4-BE49-F238E27FC236}">
                  <a16:creationId xmlns:a16="http://schemas.microsoft.com/office/drawing/2014/main" id="{1F956FA9-690A-1F68-30C0-1BD5D59895CD}"/>
                </a:ext>
              </a:extLst>
            </p:cNvPr>
            <p:cNvSpPr/>
            <p:nvPr/>
          </p:nvSpPr>
          <p:spPr>
            <a:xfrm>
              <a:off x="4620150" y="2700175"/>
              <a:ext cx="346775" cy="147700"/>
            </a:xfrm>
            <a:custGeom>
              <a:avLst/>
              <a:gdLst/>
              <a:ahLst/>
              <a:cxnLst/>
              <a:rect l="l" t="t" r="r" b="b"/>
              <a:pathLst>
                <a:path w="13871" h="5908" extrusionOk="0">
                  <a:moveTo>
                    <a:pt x="0" y="0"/>
                  </a:moveTo>
                  <a:cubicBezTo>
                    <a:pt x="3815" y="3272"/>
                    <a:pt x="8845" y="5908"/>
                    <a:pt x="13871" y="59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4" name="Google Shape;2457;p54">
            <a:extLst>
              <a:ext uri="{FF2B5EF4-FFF2-40B4-BE49-F238E27FC236}">
                <a16:creationId xmlns:a16="http://schemas.microsoft.com/office/drawing/2014/main" id="{CB005273-77A3-88CE-AF47-722B5ACAA1B3}"/>
              </a:ext>
            </a:extLst>
          </p:cNvPr>
          <p:cNvGrpSpPr/>
          <p:nvPr/>
        </p:nvGrpSpPr>
        <p:grpSpPr>
          <a:xfrm>
            <a:off x="782158" y="3547135"/>
            <a:ext cx="1554642" cy="1591448"/>
            <a:chOff x="2412225" y="1148450"/>
            <a:chExt cx="1862575" cy="1762125"/>
          </a:xfrm>
        </p:grpSpPr>
        <p:sp>
          <p:nvSpPr>
            <p:cNvPr id="75" name="Google Shape;2458;p54">
              <a:extLst>
                <a:ext uri="{FF2B5EF4-FFF2-40B4-BE49-F238E27FC236}">
                  <a16:creationId xmlns:a16="http://schemas.microsoft.com/office/drawing/2014/main" id="{17972927-3DA4-1593-86E9-BDD60DFD0CCE}"/>
                </a:ext>
              </a:extLst>
            </p:cNvPr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59;p54">
              <a:extLst>
                <a:ext uri="{FF2B5EF4-FFF2-40B4-BE49-F238E27FC236}">
                  <a16:creationId xmlns:a16="http://schemas.microsoft.com/office/drawing/2014/main" id="{CEA6D520-E3C2-B49C-2D51-E3C85F6B7358}"/>
                </a:ext>
              </a:extLst>
            </p:cNvPr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60;p54">
              <a:extLst>
                <a:ext uri="{FF2B5EF4-FFF2-40B4-BE49-F238E27FC236}">
                  <a16:creationId xmlns:a16="http://schemas.microsoft.com/office/drawing/2014/main" id="{252389BD-1112-DA3B-3C36-F0C3730907C1}"/>
                </a:ext>
              </a:extLst>
            </p:cNvPr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61;p54">
              <a:extLst>
                <a:ext uri="{FF2B5EF4-FFF2-40B4-BE49-F238E27FC236}">
                  <a16:creationId xmlns:a16="http://schemas.microsoft.com/office/drawing/2014/main" id="{3352C46B-A3B4-31C3-FE64-0F211E2BBB1C}"/>
                </a:ext>
              </a:extLst>
            </p:cNvPr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62;p54">
              <a:extLst>
                <a:ext uri="{FF2B5EF4-FFF2-40B4-BE49-F238E27FC236}">
                  <a16:creationId xmlns:a16="http://schemas.microsoft.com/office/drawing/2014/main" id="{0A8626A8-B958-081B-3286-92E4B7588C23}"/>
                </a:ext>
              </a:extLst>
            </p:cNvPr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63;p54">
              <a:extLst>
                <a:ext uri="{FF2B5EF4-FFF2-40B4-BE49-F238E27FC236}">
                  <a16:creationId xmlns:a16="http://schemas.microsoft.com/office/drawing/2014/main" id="{C1C1E92D-34D3-0940-166D-D9C48E3C37AE}"/>
                </a:ext>
              </a:extLst>
            </p:cNvPr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64;p54">
              <a:extLst>
                <a:ext uri="{FF2B5EF4-FFF2-40B4-BE49-F238E27FC236}">
                  <a16:creationId xmlns:a16="http://schemas.microsoft.com/office/drawing/2014/main" id="{8849857D-42BC-DC03-EB0C-9B5094BC0ABB}"/>
                </a:ext>
              </a:extLst>
            </p:cNvPr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65;p54">
              <a:extLst>
                <a:ext uri="{FF2B5EF4-FFF2-40B4-BE49-F238E27FC236}">
                  <a16:creationId xmlns:a16="http://schemas.microsoft.com/office/drawing/2014/main" id="{E2F298A9-38C0-00F4-86CC-29BE41BA0D51}"/>
                </a:ext>
              </a:extLst>
            </p:cNvPr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66;p54">
              <a:extLst>
                <a:ext uri="{FF2B5EF4-FFF2-40B4-BE49-F238E27FC236}">
                  <a16:creationId xmlns:a16="http://schemas.microsoft.com/office/drawing/2014/main" id="{50CD9E5E-9B73-5112-070E-5E42F6B713C2}"/>
                </a:ext>
              </a:extLst>
            </p:cNvPr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67;p54">
              <a:extLst>
                <a:ext uri="{FF2B5EF4-FFF2-40B4-BE49-F238E27FC236}">
                  <a16:creationId xmlns:a16="http://schemas.microsoft.com/office/drawing/2014/main" id="{C5C7F0E2-3EA1-0BF9-FB58-37F9B7725F65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68;p54">
              <a:extLst>
                <a:ext uri="{FF2B5EF4-FFF2-40B4-BE49-F238E27FC236}">
                  <a16:creationId xmlns:a16="http://schemas.microsoft.com/office/drawing/2014/main" id="{E361050E-2349-E96C-B588-5157E7044FB8}"/>
                </a:ext>
              </a:extLst>
            </p:cNvPr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69;p54">
              <a:extLst>
                <a:ext uri="{FF2B5EF4-FFF2-40B4-BE49-F238E27FC236}">
                  <a16:creationId xmlns:a16="http://schemas.microsoft.com/office/drawing/2014/main" id="{EAC02531-F358-6F9C-B529-74B3BE87FA70}"/>
                </a:ext>
              </a:extLst>
            </p:cNvPr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70;p54">
              <a:extLst>
                <a:ext uri="{FF2B5EF4-FFF2-40B4-BE49-F238E27FC236}">
                  <a16:creationId xmlns:a16="http://schemas.microsoft.com/office/drawing/2014/main" id="{2C89BD22-860A-FB89-FB3D-5325B55C4422}"/>
                </a:ext>
              </a:extLst>
            </p:cNvPr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71;p54">
              <a:extLst>
                <a:ext uri="{FF2B5EF4-FFF2-40B4-BE49-F238E27FC236}">
                  <a16:creationId xmlns:a16="http://schemas.microsoft.com/office/drawing/2014/main" id="{04017364-7359-E918-D432-2789A762B484}"/>
                </a:ext>
              </a:extLst>
            </p:cNvPr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72;p54">
              <a:extLst>
                <a:ext uri="{FF2B5EF4-FFF2-40B4-BE49-F238E27FC236}">
                  <a16:creationId xmlns:a16="http://schemas.microsoft.com/office/drawing/2014/main" id="{B2899BED-7E57-20E8-99E8-1B06FCA2A507}"/>
                </a:ext>
              </a:extLst>
            </p:cNvPr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73;p54">
              <a:extLst>
                <a:ext uri="{FF2B5EF4-FFF2-40B4-BE49-F238E27FC236}">
                  <a16:creationId xmlns:a16="http://schemas.microsoft.com/office/drawing/2014/main" id="{246A679B-D20E-6648-D678-02C2CBCF177E}"/>
                </a:ext>
              </a:extLst>
            </p:cNvPr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74;p54">
              <a:extLst>
                <a:ext uri="{FF2B5EF4-FFF2-40B4-BE49-F238E27FC236}">
                  <a16:creationId xmlns:a16="http://schemas.microsoft.com/office/drawing/2014/main" id="{E3B260F3-D557-618A-6AE5-8E45ADEE6B0A}"/>
                </a:ext>
              </a:extLst>
            </p:cNvPr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75;p54">
              <a:extLst>
                <a:ext uri="{FF2B5EF4-FFF2-40B4-BE49-F238E27FC236}">
                  <a16:creationId xmlns:a16="http://schemas.microsoft.com/office/drawing/2014/main" id="{9ACE5169-16C2-3D13-F23D-C95FCF8FEDB9}"/>
                </a:ext>
              </a:extLst>
            </p:cNvPr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76;p54">
              <a:extLst>
                <a:ext uri="{FF2B5EF4-FFF2-40B4-BE49-F238E27FC236}">
                  <a16:creationId xmlns:a16="http://schemas.microsoft.com/office/drawing/2014/main" id="{E1BF84CD-0723-DF43-7B19-10A4F4450129}"/>
                </a:ext>
              </a:extLst>
            </p:cNvPr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77;p54">
              <a:extLst>
                <a:ext uri="{FF2B5EF4-FFF2-40B4-BE49-F238E27FC236}">
                  <a16:creationId xmlns:a16="http://schemas.microsoft.com/office/drawing/2014/main" id="{E48BD38A-44A4-2CDA-B558-234E7C7F5620}"/>
                </a:ext>
              </a:extLst>
            </p:cNvPr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78;p54">
              <a:extLst>
                <a:ext uri="{FF2B5EF4-FFF2-40B4-BE49-F238E27FC236}">
                  <a16:creationId xmlns:a16="http://schemas.microsoft.com/office/drawing/2014/main" id="{CDE02338-6C9F-DCD7-B4AD-704875C5C7B8}"/>
                </a:ext>
              </a:extLst>
            </p:cNvPr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79;p54">
              <a:extLst>
                <a:ext uri="{FF2B5EF4-FFF2-40B4-BE49-F238E27FC236}">
                  <a16:creationId xmlns:a16="http://schemas.microsoft.com/office/drawing/2014/main" id="{55017790-E6C9-0E75-3AC7-41A30733904D}"/>
                </a:ext>
              </a:extLst>
            </p:cNvPr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80;p54">
              <a:extLst>
                <a:ext uri="{FF2B5EF4-FFF2-40B4-BE49-F238E27FC236}">
                  <a16:creationId xmlns:a16="http://schemas.microsoft.com/office/drawing/2014/main" id="{5BD9B804-461B-F567-6C80-F12BF869330F}"/>
                </a:ext>
              </a:extLst>
            </p:cNvPr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81;p54">
              <a:extLst>
                <a:ext uri="{FF2B5EF4-FFF2-40B4-BE49-F238E27FC236}">
                  <a16:creationId xmlns:a16="http://schemas.microsoft.com/office/drawing/2014/main" id="{5532E31B-7E8D-412A-DECE-6E88C7B9AD58}"/>
                </a:ext>
              </a:extLst>
            </p:cNvPr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82;p54">
              <a:extLst>
                <a:ext uri="{FF2B5EF4-FFF2-40B4-BE49-F238E27FC236}">
                  <a16:creationId xmlns:a16="http://schemas.microsoft.com/office/drawing/2014/main" id="{18968CD5-76E3-30FE-EF8E-611CE14E0680}"/>
                </a:ext>
              </a:extLst>
            </p:cNvPr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83;p54">
              <a:extLst>
                <a:ext uri="{FF2B5EF4-FFF2-40B4-BE49-F238E27FC236}">
                  <a16:creationId xmlns:a16="http://schemas.microsoft.com/office/drawing/2014/main" id="{2EDD1844-0202-52A3-AF91-244731B0B775}"/>
                </a:ext>
              </a:extLst>
            </p:cNvPr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84;p54">
              <a:extLst>
                <a:ext uri="{FF2B5EF4-FFF2-40B4-BE49-F238E27FC236}">
                  <a16:creationId xmlns:a16="http://schemas.microsoft.com/office/drawing/2014/main" id="{38E57E74-C180-985C-D5B6-5B2143017077}"/>
                </a:ext>
              </a:extLst>
            </p:cNvPr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85;p54">
              <a:extLst>
                <a:ext uri="{FF2B5EF4-FFF2-40B4-BE49-F238E27FC236}">
                  <a16:creationId xmlns:a16="http://schemas.microsoft.com/office/drawing/2014/main" id="{A4784F59-588C-F9CB-FB03-DE6609442463}"/>
                </a:ext>
              </a:extLst>
            </p:cNvPr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6;p54">
              <a:extLst>
                <a:ext uri="{FF2B5EF4-FFF2-40B4-BE49-F238E27FC236}">
                  <a16:creationId xmlns:a16="http://schemas.microsoft.com/office/drawing/2014/main" id="{B10BA416-1EB9-E382-12B6-F3D530637CAF}"/>
                </a:ext>
              </a:extLst>
            </p:cNvPr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87;p54">
              <a:extLst>
                <a:ext uri="{FF2B5EF4-FFF2-40B4-BE49-F238E27FC236}">
                  <a16:creationId xmlns:a16="http://schemas.microsoft.com/office/drawing/2014/main" id="{77C321FB-0EFE-4F36-062A-0752F3B32AB4}"/>
                </a:ext>
              </a:extLst>
            </p:cNvPr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88;p54">
              <a:extLst>
                <a:ext uri="{FF2B5EF4-FFF2-40B4-BE49-F238E27FC236}">
                  <a16:creationId xmlns:a16="http://schemas.microsoft.com/office/drawing/2014/main" id="{1A4D5089-9321-26F9-FE04-960097842EE7}"/>
                </a:ext>
              </a:extLst>
            </p:cNvPr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9;p54">
              <a:extLst>
                <a:ext uri="{FF2B5EF4-FFF2-40B4-BE49-F238E27FC236}">
                  <a16:creationId xmlns:a16="http://schemas.microsoft.com/office/drawing/2014/main" id="{F90B1646-30F6-43C4-872D-402A179E5949}"/>
                </a:ext>
              </a:extLst>
            </p:cNvPr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0;p54">
              <a:extLst>
                <a:ext uri="{FF2B5EF4-FFF2-40B4-BE49-F238E27FC236}">
                  <a16:creationId xmlns:a16="http://schemas.microsoft.com/office/drawing/2014/main" id="{0F1B8DE9-0CD2-49D9-748C-628E72B24CEB}"/>
                </a:ext>
              </a:extLst>
            </p:cNvPr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91;p54">
              <a:extLst>
                <a:ext uri="{FF2B5EF4-FFF2-40B4-BE49-F238E27FC236}">
                  <a16:creationId xmlns:a16="http://schemas.microsoft.com/office/drawing/2014/main" id="{AA35C1D2-EC79-6B6D-C9B5-6E331EF50312}"/>
                </a:ext>
              </a:extLst>
            </p:cNvPr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92;p54">
              <a:extLst>
                <a:ext uri="{FF2B5EF4-FFF2-40B4-BE49-F238E27FC236}">
                  <a16:creationId xmlns:a16="http://schemas.microsoft.com/office/drawing/2014/main" id="{D4F9060A-CF94-CB5B-CB6F-E11DB3BB070C}"/>
                </a:ext>
              </a:extLst>
            </p:cNvPr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3;p54">
              <a:extLst>
                <a:ext uri="{FF2B5EF4-FFF2-40B4-BE49-F238E27FC236}">
                  <a16:creationId xmlns:a16="http://schemas.microsoft.com/office/drawing/2014/main" id="{AF57BDA5-14CE-269D-7F96-C45C5AF95A65}"/>
                </a:ext>
              </a:extLst>
            </p:cNvPr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94;p54">
              <a:extLst>
                <a:ext uri="{FF2B5EF4-FFF2-40B4-BE49-F238E27FC236}">
                  <a16:creationId xmlns:a16="http://schemas.microsoft.com/office/drawing/2014/main" id="{17CBD894-7DCB-CE67-9FC0-9A1649229288}"/>
                </a:ext>
              </a:extLst>
            </p:cNvPr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95;p54">
              <a:extLst>
                <a:ext uri="{FF2B5EF4-FFF2-40B4-BE49-F238E27FC236}">
                  <a16:creationId xmlns:a16="http://schemas.microsoft.com/office/drawing/2014/main" id="{1326E3E2-8282-F6B1-5AF0-370F7A0923D2}"/>
                </a:ext>
              </a:extLst>
            </p:cNvPr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96;p54">
              <a:extLst>
                <a:ext uri="{FF2B5EF4-FFF2-40B4-BE49-F238E27FC236}">
                  <a16:creationId xmlns:a16="http://schemas.microsoft.com/office/drawing/2014/main" id="{F2A71F7B-4879-5FBD-3033-FE113D098202}"/>
                </a:ext>
              </a:extLst>
            </p:cNvPr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97;p54">
              <a:extLst>
                <a:ext uri="{FF2B5EF4-FFF2-40B4-BE49-F238E27FC236}">
                  <a16:creationId xmlns:a16="http://schemas.microsoft.com/office/drawing/2014/main" id="{C2518D5B-9D5B-4611-73F9-A576F35AD526}"/>
                </a:ext>
              </a:extLst>
            </p:cNvPr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98;p54">
              <a:extLst>
                <a:ext uri="{FF2B5EF4-FFF2-40B4-BE49-F238E27FC236}">
                  <a16:creationId xmlns:a16="http://schemas.microsoft.com/office/drawing/2014/main" id="{2BAA60AB-E074-BFD7-7C1B-E83376F6BE0C}"/>
                </a:ext>
              </a:extLst>
            </p:cNvPr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99;p54">
              <a:extLst>
                <a:ext uri="{FF2B5EF4-FFF2-40B4-BE49-F238E27FC236}">
                  <a16:creationId xmlns:a16="http://schemas.microsoft.com/office/drawing/2014/main" id="{34D0B90F-8836-83DF-E818-B2C9A0AD4FF9}"/>
                </a:ext>
              </a:extLst>
            </p:cNvPr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00;p54">
              <a:extLst>
                <a:ext uri="{FF2B5EF4-FFF2-40B4-BE49-F238E27FC236}">
                  <a16:creationId xmlns:a16="http://schemas.microsoft.com/office/drawing/2014/main" id="{CA52A0C1-A19A-31EC-2A07-C530CC293B69}"/>
                </a:ext>
              </a:extLst>
            </p:cNvPr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01;p54">
              <a:extLst>
                <a:ext uri="{FF2B5EF4-FFF2-40B4-BE49-F238E27FC236}">
                  <a16:creationId xmlns:a16="http://schemas.microsoft.com/office/drawing/2014/main" id="{C5C22FA7-9710-0001-085C-FCDF33732BED}"/>
                </a:ext>
              </a:extLst>
            </p:cNvPr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02;p54">
              <a:extLst>
                <a:ext uri="{FF2B5EF4-FFF2-40B4-BE49-F238E27FC236}">
                  <a16:creationId xmlns:a16="http://schemas.microsoft.com/office/drawing/2014/main" id="{D14720B2-98F5-DD30-73D1-A1FD1E106703}"/>
                </a:ext>
              </a:extLst>
            </p:cNvPr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03;p54">
              <a:extLst>
                <a:ext uri="{FF2B5EF4-FFF2-40B4-BE49-F238E27FC236}">
                  <a16:creationId xmlns:a16="http://schemas.microsoft.com/office/drawing/2014/main" id="{403BB25B-B5E8-EA07-2620-B98B37C0C9E3}"/>
                </a:ext>
              </a:extLst>
            </p:cNvPr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04;p54">
              <a:extLst>
                <a:ext uri="{FF2B5EF4-FFF2-40B4-BE49-F238E27FC236}">
                  <a16:creationId xmlns:a16="http://schemas.microsoft.com/office/drawing/2014/main" id="{B75F12B1-D97D-B820-2CC7-F21DED31529D}"/>
                </a:ext>
              </a:extLst>
            </p:cNvPr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05;p54">
              <a:extLst>
                <a:ext uri="{FF2B5EF4-FFF2-40B4-BE49-F238E27FC236}">
                  <a16:creationId xmlns:a16="http://schemas.microsoft.com/office/drawing/2014/main" id="{FF4575DF-C1A8-B830-C98D-15A0F407E8FF}"/>
                </a:ext>
              </a:extLst>
            </p:cNvPr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06;p54">
              <a:extLst>
                <a:ext uri="{FF2B5EF4-FFF2-40B4-BE49-F238E27FC236}">
                  <a16:creationId xmlns:a16="http://schemas.microsoft.com/office/drawing/2014/main" id="{FF66FE71-57F8-6DF1-8975-6605DFEB6ABE}"/>
                </a:ext>
              </a:extLst>
            </p:cNvPr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07;p54">
              <a:extLst>
                <a:ext uri="{FF2B5EF4-FFF2-40B4-BE49-F238E27FC236}">
                  <a16:creationId xmlns:a16="http://schemas.microsoft.com/office/drawing/2014/main" id="{8C52E3F1-6D72-A822-DA5F-EF50AE7DA007}"/>
                </a:ext>
              </a:extLst>
            </p:cNvPr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08;p54">
              <a:extLst>
                <a:ext uri="{FF2B5EF4-FFF2-40B4-BE49-F238E27FC236}">
                  <a16:creationId xmlns:a16="http://schemas.microsoft.com/office/drawing/2014/main" id="{2583903B-A24B-A17B-D926-654F8F59BE90}"/>
                </a:ext>
              </a:extLst>
            </p:cNvPr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09;p54">
              <a:extLst>
                <a:ext uri="{FF2B5EF4-FFF2-40B4-BE49-F238E27FC236}">
                  <a16:creationId xmlns:a16="http://schemas.microsoft.com/office/drawing/2014/main" id="{3C36916E-0EDC-37CC-0055-B94D6B57F6F0}"/>
                </a:ext>
              </a:extLst>
            </p:cNvPr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10;p54">
              <a:extLst>
                <a:ext uri="{FF2B5EF4-FFF2-40B4-BE49-F238E27FC236}">
                  <a16:creationId xmlns:a16="http://schemas.microsoft.com/office/drawing/2014/main" id="{44B49FA1-1990-6289-F92D-48237132B500}"/>
                </a:ext>
              </a:extLst>
            </p:cNvPr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11;p54">
              <a:extLst>
                <a:ext uri="{FF2B5EF4-FFF2-40B4-BE49-F238E27FC236}">
                  <a16:creationId xmlns:a16="http://schemas.microsoft.com/office/drawing/2014/main" id="{C37A263C-3012-EC44-7435-A7F7199CE55F}"/>
                </a:ext>
              </a:extLst>
            </p:cNvPr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12;p54">
              <a:extLst>
                <a:ext uri="{FF2B5EF4-FFF2-40B4-BE49-F238E27FC236}">
                  <a16:creationId xmlns:a16="http://schemas.microsoft.com/office/drawing/2014/main" id="{B43C6505-DB54-4AA7-84E1-F9AF3EB99F20}"/>
                </a:ext>
              </a:extLst>
            </p:cNvPr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13;p54">
              <a:extLst>
                <a:ext uri="{FF2B5EF4-FFF2-40B4-BE49-F238E27FC236}">
                  <a16:creationId xmlns:a16="http://schemas.microsoft.com/office/drawing/2014/main" id="{0ACB067A-A348-1090-4E4D-0F8686B766C5}"/>
                </a:ext>
              </a:extLst>
            </p:cNvPr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14;p54">
              <a:extLst>
                <a:ext uri="{FF2B5EF4-FFF2-40B4-BE49-F238E27FC236}">
                  <a16:creationId xmlns:a16="http://schemas.microsoft.com/office/drawing/2014/main" id="{EFE15343-166D-AC8B-B886-2DA06376E84F}"/>
                </a:ext>
              </a:extLst>
            </p:cNvPr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15;p54">
              <a:extLst>
                <a:ext uri="{FF2B5EF4-FFF2-40B4-BE49-F238E27FC236}">
                  <a16:creationId xmlns:a16="http://schemas.microsoft.com/office/drawing/2014/main" id="{FACAF3DE-8D99-C49E-54CC-C92590506E95}"/>
                </a:ext>
              </a:extLst>
            </p:cNvPr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16;p54">
              <a:extLst>
                <a:ext uri="{FF2B5EF4-FFF2-40B4-BE49-F238E27FC236}">
                  <a16:creationId xmlns:a16="http://schemas.microsoft.com/office/drawing/2014/main" id="{30F9DC2E-9F7B-7854-3649-B7FF1AE2A197}"/>
                </a:ext>
              </a:extLst>
            </p:cNvPr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17;p54">
              <a:extLst>
                <a:ext uri="{FF2B5EF4-FFF2-40B4-BE49-F238E27FC236}">
                  <a16:creationId xmlns:a16="http://schemas.microsoft.com/office/drawing/2014/main" id="{36A7A9D2-448C-2626-65B5-7DDD9128C755}"/>
                </a:ext>
              </a:extLst>
            </p:cNvPr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8;p54">
              <a:extLst>
                <a:ext uri="{FF2B5EF4-FFF2-40B4-BE49-F238E27FC236}">
                  <a16:creationId xmlns:a16="http://schemas.microsoft.com/office/drawing/2014/main" id="{4995E3B7-698F-E87A-495B-68D78CADC332}"/>
                </a:ext>
              </a:extLst>
            </p:cNvPr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19;p54">
              <a:extLst>
                <a:ext uri="{FF2B5EF4-FFF2-40B4-BE49-F238E27FC236}">
                  <a16:creationId xmlns:a16="http://schemas.microsoft.com/office/drawing/2014/main" id="{C9D9BDE6-55CB-1808-89C6-AB192A35CFC6}"/>
                </a:ext>
              </a:extLst>
            </p:cNvPr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20;p54">
              <a:extLst>
                <a:ext uri="{FF2B5EF4-FFF2-40B4-BE49-F238E27FC236}">
                  <a16:creationId xmlns:a16="http://schemas.microsoft.com/office/drawing/2014/main" id="{B724DBE2-52EC-E776-D2BD-939D2B9F9B04}"/>
                </a:ext>
              </a:extLst>
            </p:cNvPr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21;p54">
              <a:extLst>
                <a:ext uri="{FF2B5EF4-FFF2-40B4-BE49-F238E27FC236}">
                  <a16:creationId xmlns:a16="http://schemas.microsoft.com/office/drawing/2014/main" id="{E8C42239-5538-D9AB-6C47-EDC00049608A}"/>
                </a:ext>
              </a:extLst>
            </p:cNvPr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22;p54">
              <a:extLst>
                <a:ext uri="{FF2B5EF4-FFF2-40B4-BE49-F238E27FC236}">
                  <a16:creationId xmlns:a16="http://schemas.microsoft.com/office/drawing/2014/main" id="{0FCB7558-66BA-EDE6-390A-10DFFEB3BC97}"/>
                </a:ext>
              </a:extLst>
            </p:cNvPr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657;p43">
            <a:extLst>
              <a:ext uri="{FF2B5EF4-FFF2-40B4-BE49-F238E27FC236}">
                <a16:creationId xmlns:a16="http://schemas.microsoft.com/office/drawing/2014/main" id="{4D564F39-D0EE-129E-536C-0B3CA01DDE26}"/>
              </a:ext>
            </a:extLst>
          </p:cNvPr>
          <p:cNvSpPr txBox="1">
            <a:spLocks/>
          </p:cNvSpPr>
          <p:nvPr/>
        </p:nvSpPr>
        <p:spPr>
          <a:xfrm>
            <a:off x="263607" y="967303"/>
            <a:ext cx="6493698" cy="1918642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274300" tIns="91425" rIns="27430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39700" indent="0">
              <a:spcBef>
                <a:spcPct val="50000"/>
              </a:spcBef>
              <a:buNone/>
            </a:pPr>
            <a:endParaRPr lang="en-US" altLang="vi-VN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Text Box 10">
            <a:extLst>
              <a:ext uri="{FF2B5EF4-FFF2-40B4-BE49-F238E27FC236}">
                <a16:creationId xmlns:a16="http://schemas.microsoft.com/office/drawing/2014/main" id="{59782027-9BCC-64D5-9CE6-5EF71792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30" y="1103268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b) 789 + 285 + 15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51F1DF0-3568-BCBE-C7B5-1A0D31457A54}"/>
              </a:ext>
            </a:extLst>
          </p:cNvPr>
          <p:cNvSpPr txBox="1"/>
          <p:nvPr/>
        </p:nvSpPr>
        <p:spPr>
          <a:xfrm>
            <a:off x="3727986" y="1090108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789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285</a:t>
            </a:r>
            <a:r>
              <a:rPr lang="en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B2D37F6-D5CD-43E4-0D71-2F9C3D62F3E0}"/>
              </a:ext>
            </a:extLst>
          </p:cNvPr>
          <p:cNvSpPr txBox="1"/>
          <p:nvPr/>
        </p:nvSpPr>
        <p:spPr>
          <a:xfrm>
            <a:off x="4760308" y="1050929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D3098B5-73F2-9DD0-C05D-BBFF5EE999D8}"/>
              </a:ext>
            </a:extLst>
          </p:cNvPr>
          <p:cNvSpPr txBox="1"/>
          <p:nvPr/>
        </p:nvSpPr>
        <p:spPr>
          <a:xfrm>
            <a:off x="6319915" y="1039627"/>
            <a:ext cx="4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F33C8E3-DB1D-C0FE-4B07-90B1DFD8C502}"/>
              </a:ext>
            </a:extLst>
          </p:cNvPr>
          <p:cNvSpPr txBox="1"/>
          <p:nvPr/>
        </p:nvSpPr>
        <p:spPr>
          <a:xfrm>
            <a:off x="3315906" y="1686185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+ 300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99E4B89-2B35-A65B-2736-6459C241CE88}"/>
              </a:ext>
            </a:extLst>
          </p:cNvPr>
          <p:cNvSpPr txBox="1"/>
          <p:nvPr/>
        </p:nvSpPr>
        <p:spPr>
          <a:xfrm>
            <a:off x="3341592" y="2369756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1089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1" name="图片 4" descr="6">
            <a:extLst>
              <a:ext uri="{FF2B5EF4-FFF2-40B4-BE49-F238E27FC236}">
                <a16:creationId xmlns:a16="http://schemas.microsoft.com/office/drawing/2014/main" id="{8D0967C5-DE81-9943-D059-A2AC0AB5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611974" y="1810001"/>
            <a:ext cx="1602105" cy="2278380"/>
          </a:xfrm>
          <a:prstGeom prst="rect">
            <a:avLst/>
          </a:prstGeom>
        </p:spPr>
      </p:pic>
      <p:sp>
        <p:nvSpPr>
          <p:cNvPr id="163" name="Text Box 10">
            <a:extLst>
              <a:ext uri="{FF2B5EF4-FFF2-40B4-BE49-F238E27FC236}">
                <a16:creationId xmlns:a16="http://schemas.microsoft.com/office/drawing/2014/main" id="{31642486-F93D-BFB7-E7F9-63053D928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802" y="3199402"/>
            <a:ext cx="31620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448 + 594 +52=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0CCFC12-F5AD-78D3-F9DC-C05B39E16043}"/>
              </a:ext>
            </a:extLst>
          </p:cNvPr>
          <p:cNvSpPr txBox="1"/>
          <p:nvPr/>
        </p:nvSpPr>
        <p:spPr>
          <a:xfrm>
            <a:off x="6023645" y="3182139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448 + 52 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+ 594 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6271E5-89C4-D677-C55D-C4A0D3AEDEE2}"/>
              </a:ext>
            </a:extLst>
          </p:cNvPr>
          <p:cNvSpPr txBox="1"/>
          <p:nvPr/>
        </p:nvSpPr>
        <p:spPr>
          <a:xfrm>
            <a:off x="5849873" y="3154378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ED57F7B-DDCA-4A84-8320-7EC30AC16AA7}"/>
              </a:ext>
            </a:extLst>
          </p:cNvPr>
          <p:cNvSpPr txBox="1"/>
          <p:nvPr/>
        </p:nvSpPr>
        <p:spPr>
          <a:xfrm>
            <a:off x="7451906" y="3135754"/>
            <a:ext cx="42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7DEDEFA-F659-8EB8-0FD5-F54885E172DB}"/>
              </a:ext>
            </a:extLst>
          </p:cNvPr>
          <p:cNvSpPr txBox="1"/>
          <p:nvPr/>
        </p:nvSpPr>
        <p:spPr>
          <a:xfrm>
            <a:off x="5596412" y="3797634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   500   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+ 594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95830A8-A1FC-F19E-903B-1BD57256A712}"/>
              </a:ext>
            </a:extLst>
          </p:cNvPr>
          <p:cNvSpPr txBox="1"/>
          <p:nvPr/>
        </p:nvSpPr>
        <p:spPr>
          <a:xfrm>
            <a:off x="5620936" y="4463317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    1094</a:t>
            </a:r>
            <a:endParaRPr lang="en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/>
      <p:bldP spid="157" grpId="0"/>
      <p:bldP spid="158" grpId="0"/>
      <p:bldP spid="159" grpId="0"/>
      <p:bldP spid="160" grpId="0"/>
      <p:bldP spid="163" grpId="0"/>
      <p:bldP spid="164" grpId="0"/>
      <p:bldP spid="165" grpId="0"/>
      <p:bldP spid="166" grpId="0"/>
      <p:bldP spid="167" grpId="0"/>
      <p:bldP spid="1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476</Words>
  <Application>Microsoft Office PowerPoint</Application>
  <PresentationFormat>On-screen Show (16:9)</PresentationFormat>
  <Paragraphs>92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SVN-The Voice Heavy</vt:lpstr>
      <vt:lpstr>Calibri</vt:lpstr>
      <vt:lpstr>Arial</vt:lpstr>
      <vt:lpstr>Senty Golden Bell 新蒂金钟体</vt:lpstr>
      <vt:lpstr>#9Slide07 Crocante</vt:lpstr>
      <vt:lpstr>Open Sans</vt:lpstr>
      <vt:lpstr>Times New Roman</vt:lpstr>
      <vt:lpstr>Open Sans ExtraBold</vt:lpstr>
      <vt:lpstr>#9Slide07 Altus</vt:lpstr>
      <vt:lpstr>Rockwell Extra Bold</vt:lpstr>
      <vt:lpstr>VNI-Times</vt:lpstr>
      <vt:lpstr>Poppins ExtraBold</vt:lpstr>
      <vt:lpstr>Barlow</vt:lpstr>
      <vt:lpstr>Anaheim</vt:lpstr>
      <vt:lpstr>SVN-Newton</vt:lpstr>
      <vt:lpstr>SimSun</vt:lpstr>
      <vt:lpstr>Poppins</vt:lpstr>
      <vt:lpstr>Calibri Light</vt:lpstr>
      <vt:lpstr>Office Theme</vt:lpstr>
      <vt:lpstr>LUYỆN TẬP </vt:lpstr>
      <vt:lpstr>BÀI  1 : Đặt tính rồi tính tổng</vt:lpstr>
      <vt:lpstr> Khi thực hiện phép cộng các số tự nhiên ta thực hiện 2 bước:</vt:lpstr>
      <vt:lpstr>BÀI  1 : Đặt tính rồi tính tổng</vt:lpstr>
      <vt:lpstr>BÀI  2 : Tính bằng cách thuận tiện nhất:</vt:lpstr>
      <vt:lpstr>PowerPoint Presentation</vt:lpstr>
      <vt:lpstr>PowerPoint Presentation</vt:lpstr>
      <vt:lpstr>BÀI  2 : Tính bằng cách thuận tiện nhất:</vt:lpstr>
      <vt:lpstr>BÀI  2 : Tính bằng cách thuận tiện nhất:</vt:lpstr>
      <vt:lpstr>BÀI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haoho</dc:creator>
  <cp:lastModifiedBy>Admin</cp:lastModifiedBy>
  <cp:revision>6</cp:revision>
  <dcterms:modified xsi:type="dcterms:W3CDTF">2022-10-20T04:04:40Z</dcterms:modified>
</cp:coreProperties>
</file>